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FA143-703C-4898-807E-C8A91DCD67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FE6E726-2744-454A-890D-F698F08C06D9}">
      <dgm:prSet phldrT="[Texto]" custT="1"/>
      <dgm:spPr/>
      <dgm:t>
        <a:bodyPr/>
        <a:lstStyle/>
        <a:p>
          <a:r>
            <a:rPr lang="es-MX" sz="900" dirty="0" smtClean="0">
              <a:latin typeface="Arial" panose="020B0604020202020204" pitchFamily="34" charset="0"/>
              <a:cs typeface="Arial" panose="020B0604020202020204" pitchFamily="34" charset="0"/>
            </a:rPr>
            <a:t>TOLERANCIA</a:t>
          </a:r>
          <a:endParaRPr lang="es-MX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C7816B-BC7C-4676-A4D1-91C1A4996A85}" type="parTrans" cxnId="{FFA53EBB-8751-44B9-A7C9-AF55A2CEE5D1}">
      <dgm:prSet/>
      <dgm:spPr/>
      <dgm:t>
        <a:bodyPr/>
        <a:lstStyle/>
        <a:p>
          <a:endParaRPr lang="es-MX"/>
        </a:p>
      </dgm:t>
    </dgm:pt>
    <dgm:pt modelId="{6EAB89BB-5481-4A54-ADC1-2AC313250056}" type="sibTrans" cxnId="{FFA53EBB-8751-44B9-A7C9-AF55A2CEE5D1}">
      <dgm:prSet/>
      <dgm:spPr/>
      <dgm:t>
        <a:bodyPr/>
        <a:lstStyle/>
        <a:p>
          <a:endParaRPr lang="es-MX"/>
        </a:p>
      </dgm:t>
    </dgm:pt>
    <dgm:pt modelId="{8DDD68F4-B4DF-436A-BF61-1AF326B4AE80}">
      <dgm:prSet phldrT="[Texto]"/>
      <dgm:spPr/>
      <dgm:t>
        <a:bodyPr/>
        <a:lstStyle/>
        <a:p>
          <a:r>
            <a:rPr lang="es-MX" dirty="0" smtClean="0"/>
            <a:t>RESPETO</a:t>
          </a:r>
          <a:endParaRPr lang="es-MX" dirty="0"/>
        </a:p>
      </dgm:t>
    </dgm:pt>
    <dgm:pt modelId="{0C068B51-1B48-4C38-8C87-AFAB51537930}" type="parTrans" cxnId="{E6605007-D11B-4FC8-BCEA-ABF2D8DE273C}">
      <dgm:prSet/>
      <dgm:spPr/>
      <dgm:t>
        <a:bodyPr/>
        <a:lstStyle/>
        <a:p>
          <a:endParaRPr lang="es-MX"/>
        </a:p>
      </dgm:t>
    </dgm:pt>
    <dgm:pt modelId="{2B08BBB6-5862-48A5-B0BE-7B4818B53147}" type="sibTrans" cxnId="{E6605007-D11B-4FC8-BCEA-ABF2D8DE273C}">
      <dgm:prSet/>
      <dgm:spPr/>
      <dgm:t>
        <a:bodyPr/>
        <a:lstStyle/>
        <a:p>
          <a:endParaRPr lang="es-MX"/>
        </a:p>
      </dgm:t>
    </dgm:pt>
    <dgm:pt modelId="{25EB2F6F-4D13-408C-B128-39D30DFD88E3}">
      <dgm:prSet phldrT="[Texto]"/>
      <dgm:spPr/>
      <dgm:t>
        <a:bodyPr/>
        <a:lstStyle/>
        <a:p>
          <a:r>
            <a:rPr lang="es-MX" dirty="0" smtClean="0"/>
            <a:t>SOLIDARIDAD</a:t>
          </a:r>
          <a:endParaRPr lang="es-MX" dirty="0"/>
        </a:p>
      </dgm:t>
    </dgm:pt>
    <dgm:pt modelId="{A18EA826-B10C-46D6-AEB6-9B7D2DCFC2F9}" type="parTrans" cxnId="{ABBB1781-BEBD-4A56-BE2E-B1F4EB00B965}">
      <dgm:prSet/>
      <dgm:spPr/>
      <dgm:t>
        <a:bodyPr/>
        <a:lstStyle/>
        <a:p>
          <a:endParaRPr lang="es-MX"/>
        </a:p>
      </dgm:t>
    </dgm:pt>
    <dgm:pt modelId="{FA564775-74A6-4EBD-B263-78CA27C1AA62}" type="sibTrans" cxnId="{ABBB1781-BEBD-4A56-BE2E-B1F4EB00B965}">
      <dgm:prSet/>
      <dgm:spPr/>
      <dgm:t>
        <a:bodyPr/>
        <a:lstStyle/>
        <a:p>
          <a:endParaRPr lang="es-MX"/>
        </a:p>
      </dgm:t>
    </dgm:pt>
    <dgm:pt modelId="{09A3A3A0-1FE7-41B6-BE95-0E7BE9CA5987}">
      <dgm:prSet phldrT="[Texto]"/>
      <dgm:spPr/>
      <dgm:t>
        <a:bodyPr/>
        <a:lstStyle/>
        <a:p>
          <a:r>
            <a:rPr lang="es-MX" dirty="0" smtClean="0"/>
            <a:t>PLURALIDAD</a:t>
          </a:r>
          <a:endParaRPr lang="es-MX" dirty="0"/>
        </a:p>
      </dgm:t>
    </dgm:pt>
    <dgm:pt modelId="{B96F3B49-93B8-4B58-9B79-056E0A522EFF}" type="parTrans" cxnId="{2AA2A4F2-EE58-4BFA-B895-C78B1789A776}">
      <dgm:prSet/>
      <dgm:spPr/>
      <dgm:t>
        <a:bodyPr/>
        <a:lstStyle/>
        <a:p>
          <a:endParaRPr lang="es-MX"/>
        </a:p>
      </dgm:t>
    </dgm:pt>
    <dgm:pt modelId="{4F7C1456-543A-46F2-A2BA-038494858067}" type="sibTrans" cxnId="{2AA2A4F2-EE58-4BFA-B895-C78B1789A776}">
      <dgm:prSet/>
      <dgm:spPr/>
      <dgm:t>
        <a:bodyPr/>
        <a:lstStyle/>
        <a:p>
          <a:endParaRPr lang="es-MX"/>
        </a:p>
      </dgm:t>
    </dgm:pt>
    <dgm:pt modelId="{6C3387AC-5F17-459E-838F-0D0B60271D24}">
      <dgm:prSet phldrT="[Texto]"/>
      <dgm:spPr/>
      <dgm:t>
        <a:bodyPr/>
        <a:lstStyle/>
        <a:p>
          <a:r>
            <a:rPr lang="es-MX" dirty="0" smtClean="0"/>
            <a:t>HONESTIDAD</a:t>
          </a:r>
          <a:endParaRPr lang="es-MX" dirty="0"/>
        </a:p>
      </dgm:t>
    </dgm:pt>
    <dgm:pt modelId="{25C1FDAA-8906-4029-95F1-E830FD942EE1}" type="parTrans" cxnId="{E5EDEDC3-DBA3-4C88-8A3E-42D03CBC2285}">
      <dgm:prSet/>
      <dgm:spPr/>
      <dgm:t>
        <a:bodyPr/>
        <a:lstStyle/>
        <a:p>
          <a:endParaRPr lang="es-MX"/>
        </a:p>
      </dgm:t>
    </dgm:pt>
    <dgm:pt modelId="{52A79BD7-8E09-4464-9433-287DF8DE67AD}" type="sibTrans" cxnId="{E5EDEDC3-DBA3-4C88-8A3E-42D03CBC2285}">
      <dgm:prSet/>
      <dgm:spPr/>
      <dgm:t>
        <a:bodyPr/>
        <a:lstStyle/>
        <a:p>
          <a:endParaRPr lang="es-MX"/>
        </a:p>
      </dgm:t>
    </dgm:pt>
    <dgm:pt modelId="{BD53B92F-A951-4E77-A158-FC654AE3C7A1}" type="pres">
      <dgm:prSet presAssocID="{648FA143-703C-4898-807E-C8A91DCD67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A746D40-761E-470E-8BD1-AF3B810507F5}" type="pres">
      <dgm:prSet presAssocID="{5FE6E726-2744-454A-890D-F698F08C06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0F58426-73F1-45BF-AA2B-4120A848A6DA}" type="pres">
      <dgm:prSet presAssocID="{6EAB89BB-5481-4A54-ADC1-2AC313250056}" presName="sibTrans" presStyleLbl="sibTrans2D1" presStyleIdx="0" presStyleCnt="5"/>
      <dgm:spPr/>
      <dgm:t>
        <a:bodyPr/>
        <a:lstStyle/>
        <a:p>
          <a:endParaRPr lang="es-MX"/>
        </a:p>
      </dgm:t>
    </dgm:pt>
    <dgm:pt modelId="{8F4CCE4E-45A8-4436-A2D0-4056658251F3}" type="pres">
      <dgm:prSet presAssocID="{6EAB89BB-5481-4A54-ADC1-2AC313250056}" presName="connectorText" presStyleLbl="sibTrans2D1" presStyleIdx="0" presStyleCnt="5"/>
      <dgm:spPr/>
      <dgm:t>
        <a:bodyPr/>
        <a:lstStyle/>
        <a:p>
          <a:endParaRPr lang="es-MX"/>
        </a:p>
      </dgm:t>
    </dgm:pt>
    <dgm:pt modelId="{16BFAA45-981B-49DD-A471-43CBC927EFE6}" type="pres">
      <dgm:prSet presAssocID="{8DDD68F4-B4DF-436A-BF61-1AF326B4AE8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3C35878-E8DF-4B7B-9655-38381DBA35BB}" type="pres">
      <dgm:prSet presAssocID="{2B08BBB6-5862-48A5-B0BE-7B4818B53147}" presName="sibTrans" presStyleLbl="sibTrans2D1" presStyleIdx="1" presStyleCnt="5"/>
      <dgm:spPr/>
      <dgm:t>
        <a:bodyPr/>
        <a:lstStyle/>
        <a:p>
          <a:endParaRPr lang="es-MX"/>
        </a:p>
      </dgm:t>
    </dgm:pt>
    <dgm:pt modelId="{ADA0705A-9A6D-4CF5-B4B7-199D55EB5288}" type="pres">
      <dgm:prSet presAssocID="{2B08BBB6-5862-48A5-B0BE-7B4818B53147}" presName="connectorText" presStyleLbl="sibTrans2D1" presStyleIdx="1" presStyleCnt="5"/>
      <dgm:spPr/>
      <dgm:t>
        <a:bodyPr/>
        <a:lstStyle/>
        <a:p>
          <a:endParaRPr lang="es-MX"/>
        </a:p>
      </dgm:t>
    </dgm:pt>
    <dgm:pt modelId="{0B8CCBC9-1020-47EE-8C90-FC07CE27329C}" type="pres">
      <dgm:prSet presAssocID="{25EB2F6F-4D13-408C-B128-39D30DFD88E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C050393-D247-49B4-B73F-94C4181705AE}" type="pres">
      <dgm:prSet presAssocID="{FA564775-74A6-4EBD-B263-78CA27C1AA62}" presName="sibTrans" presStyleLbl="sibTrans2D1" presStyleIdx="2" presStyleCnt="5"/>
      <dgm:spPr/>
      <dgm:t>
        <a:bodyPr/>
        <a:lstStyle/>
        <a:p>
          <a:endParaRPr lang="es-MX"/>
        </a:p>
      </dgm:t>
    </dgm:pt>
    <dgm:pt modelId="{C741537D-DEB8-4F1B-97C6-DD94D1EE481A}" type="pres">
      <dgm:prSet presAssocID="{FA564775-74A6-4EBD-B263-78CA27C1AA62}" presName="connectorText" presStyleLbl="sibTrans2D1" presStyleIdx="2" presStyleCnt="5"/>
      <dgm:spPr/>
      <dgm:t>
        <a:bodyPr/>
        <a:lstStyle/>
        <a:p>
          <a:endParaRPr lang="es-MX"/>
        </a:p>
      </dgm:t>
    </dgm:pt>
    <dgm:pt modelId="{9E2D54AA-5CE2-4B5F-A9B2-0052ED89B40D}" type="pres">
      <dgm:prSet presAssocID="{09A3A3A0-1FE7-41B6-BE95-0E7BE9CA59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95D850F-20B4-45AB-B4BB-301DCFE42915}" type="pres">
      <dgm:prSet presAssocID="{4F7C1456-543A-46F2-A2BA-038494858067}" presName="sibTrans" presStyleLbl="sibTrans2D1" presStyleIdx="3" presStyleCnt="5"/>
      <dgm:spPr/>
      <dgm:t>
        <a:bodyPr/>
        <a:lstStyle/>
        <a:p>
          <a:endParaRPr lang="es-MX"/>
        </a:p>
      </dgm:t>
    </dgm:pt>
    <dgm:pt modelId="{AF46142E-0722-47E7-AD69-B55EC8A8D65D}" type="pres">
      <dgm:prSet presAssocID="{4F7C1456-543A-46F2-A2BA-038494858067}" presName="connectorText" presStyleLbl="sibTrans2D1" presStyleIdx="3" presStyleCnt="5"/>
      <dgm:spPr/>
      <dgm:t>
        <a:bodyPr/>
        <a:lstStyle/>
        <a:p>
          <a:endParaRPr lang="es-MX"/>
        </a:p>
      </dgm:t>
    </dgm:pt>
    <dgm:pt modelId="{FCCE5BA8-E069-406C-8F91-62DD22AA7DA3}" type="pres">
      <dgm:prSet presAssocID="{6C3387AC-5F17-459E-838F-0D0B60271D2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E73CAAF-6F9F-494D-ADF1-504FA99DA170}" type="pres">
      <dgm:prSet presAssocID="{52A79BD7-8E09-4464-9433-287DF8DE67AD}" presName="sibTrans" presStyleLbl="sibTrans2D1" presStyleIdx="4" presStyleCnt="5"/>
      <dgm:spPr/>
      <dgm:t>
        <a:bodyPr/>
        <a:lstStyle/>
        <a:p>
          <a:endParaRPr lang="es-MX"/>
        </a:p>
      </dgm:t>
    </dgm:pt>
    <dgm:pt modelId="{3523E5F5-D5AD-4F6E-B2C4-DEC58D65BA7C}" type="pres">
      <dgm:prSet presAssocID="{52A79BD7-8E09-4464-9433-287DF8DE67AD}" presName="connectorText" presStyleLbl="sibTrans2D1" presStyleIdx="4" presStyleCnt="5"/>
      <dgm:spPr/>
      <dgm:t>
        <a:bodyPr/>
        <a:lstStyle/>
        <a:p>
          <a:endParaRPr lang="es-MX"/>
        </a:p>
      </dgm:t>
    </dgm:pt>
  </dgm:ptLst>
  <dgm:cxnLst>
    <dgm:cxn modelId="{06E264A3-007B-4D16-A1C2-5D30C6CFA1D0}" type="presOf" srcId="{25EB2F6F-4D13-408C-B128-39D30DFD88E3}" destId="{0B8CCBC9-1020-47EE-8C90-FC07CE27329C}" srcOrd="0" destOrd="0" presId="urn:microsoft.com/office/officeart/2005/8/layout/cycle2"/>
    <dgm:cxn modelId="{3933DF3B-40B3-4FA5-85D3-01EB05CEFD62}" type="presOf" srcId="{648FA143-703C-4898-807E-C8A91DCD671C}" destId="{BD53B92F-A951-4E77-A158-FC654AE3C7A1}" srcOrd="0" destOrd="0" presId="urn:microsoft.com/office/officeart/2005/8/layout/cycle2"/>
    <dgm:cxn modelId="{DA486017-DDD7-47B0-98D9-E864994A9EBE}" type="presOf" srcId="{52A79BD7-8E09-4464-9433-287DF8DE67AD}" destId="{CE73CAAF-6F9F-494D-ADF1-504FA99DA170}" srcOrd="0" destOrd="0" presId="urn:microsoft.com/office/officeart/2005/8/layout/cycle2"/>
    <dgm:cxn modelId="{2AA2A4F2-EE58-4BFA-B895-C78B1789A776}" srcId="{648FA143-703C-4898-807E-C8A91DCD671C}" destId="{09A3A3A0-1FE7-41B6-BE95-0E7BE9CA5987}" srcOrd="3" destOrd="0" parTransId="{B96F3B49-93B8-4B58-9B79-056E0A522EFF}" sibTransId="{4F7C1456-543A-46F2-A2BA-038494858067}"/>
    <dgm:cxn modelId="{7ECD5E2E-46F8-4E74-AC34-C1D8B2851CD8}" type="presOf" srcId="{FA564775-74A6-4EBD-B263-78CA27C1AA62}" destId="{5C050393-D247-49B4-B73F-94C4181705AE}" srcOrd="0" destOrd="0" presId="urn:microsoft.com/office/officeart/2005/8/layout/cycle2"/>
    <dgm:cxn modelId="{1C6C930E-8BE2-44A3-8E8F-B7D6724F5C3A}" type="presOf" srcId="{6EAB89BB-5481-4A54-ADC1-2AC313250056}" destId="{30F58426-73F1-45BF-AA2B-4120A848A6DA}" srcOrd="0" destOrd="0" presId="urn:microsoft.com/office/officeart/2005/8/layout/cycle2"/>
    <dgm:cxn modelId="{FFA53EBB-8751-44B9-A7C9-AF55A2CEE5D1}" srcId="{648FA143-703C-4898-807E-C8A91DCD671C}" destId="{5FE6E726-2744-454A-890D-F698F08C06D9}" srcOrd="0" destOrd="0" parTransId="{A5C7816B-BC7C-4676-A4D1-91C1A4996A85}" sibTransId="{6EAB89BB-5481-4A54-ADC1-2AC313250056}"/>
    <dgm:cxn modelId="{7B6F445A-AFB1-4224-A147-84DC302A0551}" type="presOf" srcId="{6EAB89BB-5481-4A54-ADC1-2AC313250056}" destId="{8F4CCE4E-45A8-4436-A2D0-4056658251F3}" srcOrd="1" destOrd="0" presId="urn:microsoft.com/office/officeart/2005/8/layout/cycle2"/>
    <dgm:cxn modelId="{ABBB1781-BEBD-4A56-BE2E-B1F4EB00B965}" srcId="{648FA143-703C-4898-807E-C8A91DCD671C}" destId="{25EB2F6F-4D13-408C-B128-39D30DFD88E3}" srcOrd="2" destOrd="0" parTransId="{A18EA826-B10C-46D6-AEB6-9B7D2DCFC2F9}" sibTransId="{FA564775-74A6-4EBD-B263-78CA27C1AA62}"/>
    <dgm:cxn modelId="{2740F3DC-B0E2-488F-9461-A966862D2C6C}" type="presOf" srcId="{4F7C1456-543A-46F2-A2BA-038494858067}" destId="{A95D850F-20B4-45AB-B4BB-301DCFE42915}" srcOrd="0" destOrd="0" presId="urn:microsoft.com/office/officeart/2005/8/layout/cycle2"/>
    <dgm:cxn modelId="{E6605007-D11B-4FC8-BCEA-ABF2D8DE273C}" srcId="{648FA143-703C-4898-807E-C8A91DCD671C}" destId="{8DDD68F4-B4DF-436A-BF61-1AF326B4AE80}" srcOrd="1" destOrd="0" parTransId="{0C068B51-1B48-4C38-8C87-AFAB51537930}" sibTransId="{2B08BBB6-5862-48A5-B0BE-7B4818B53147}"/>
    <dgm:cxn modelId="{D18FF8CF-9FD7-41AD-9C27-8E5C80384821}" type="presOf" srcId="{8DDD68F4-B4DF-436A-BF61-1AF326B4AE80}" destId="{16BFAA45-981B-49DD-A471-43CBC927EFE6}" srcOrd="0" destOrd="0" presId="urn:microsoft.com/office/officeart/2005/8/layout/cycle2"/>
    <dgm:cxn modelId="{76C40B80-8F93-4728-9EF6-3CA3DA026EE0}" type="presOf" srcId="{4F7C1456-543A-46F2-A2BA-038494858067}" destId="{AF46142E-0722-47E7-AD69-B55EC8A8D65D}" srcOrd="1" destOrd="0" presId="urn:microsoft.com/office/officeart/2005/8/layout/cycle2"/>
    <dgm:cxn modelId="{3E3040FA-D19C-4A76-A8CB-1EFD39BA9249}" type="presOf" srcId="{09A3A3A0-1FE7-41B6-BE95-0E7BE9CA5987}" destId="{9E2D54AA-5CE2-4B5F-A9B2-0052ED89B40D}" srcOrd="0" destOrd="0" presId="urn:microsoft.com/office/officeart/2005/8/layout/cycle2"/>
    <dgm:cxn modelId="{2DE398DC-A741-4999-A1EA-519AF3746A0C}" type="presOf" srcId="{FA564775-74A6-4EBD-B263-78CA27C1AA62}" destId="{C741537D-DEB8-4F1B-97C6-DD94D1EE481A}" srcOrd="1" destOrd="0" presId="urn:microsoft.com/office/officeart/2005/8/layout/cycle2"/>
    <dgm:cxn modelId="{D62584E6-8B76-4352-934F-973D1D47C955}" type="presOf" srcId="{6C3387AC-5F17-459E-838F-0D0B60271D24}" destId="{FCCE5BA8-E069-406C-8F91-62DD22AA7DA3}" srcOrd="0" destOrd="0" presId="urn:microsoft.com/office/officeart/2005/8/layout/cycle2"/>
    <dgm:cxn modelId="{88961100-588E-4883-B23C-39AEA95E3BE5}" type="presOf" srcId="{2B08BBB6-5862-48A5-B0BE-7B4818B53147}" destId="{ADA0705A-9A6D-4CF5-B4B7-199D55EB5288}" srcOrd="1" destOrd="0" presId="urn:microsoft.com/office/officeart/2005/8/layout/cycle2"/>
    <dgm:cxn modelId="{25472A5A-95F4-44CD-AC0F-4FE85B11571D}" type="presOf" srcId="{5FE6E726-2744-454A-890D-F698F08C06D9}" destId="{DA746D40-761E-470E-8BD1-AF3B810507F5}" srcOrd="0" destOrd="0" presId="urn:microsoft.com/office/officeart/2005/8/layout/cycle2"/>
    <dgm:cxn modelId="{017C9310-03B5-45EF-8036-761940D43B44}" type="presOf" srcId="{2B08BBB6-5862-48A5-B0BE-7B4818B53147}" destId="{53C35878-E8DF-4B7B-9655-38381DBA35BB}" srcOrd="0" destOrd="0" presId="urn:microsoft.com/office/officeart/2005/8/layout/cycle2"/>
    <dgm:cxn modelId="{E5EDEDC3-DBA3-4C88-8A3E-42D03CBC2285}" srcId="{648FA143-703C-4898-807E-C8A91DCD671C}" destId="{6C3387AC-5F17-459E-838F-0D0B60271D24}" srcOrd="4" destOrd="0" parTransId="{25C1FDAA-8906-4029-95F1-E830FD942EE1}" sibTransId="{52A79BD7-8E09-4464-9433-287DF8DE67AD}"/>
    <dgm:cxn modelId="{4B1F0B42-481A-4F57-AE03-FAAF52E1264B}" type="presOf" srcId="{52A79BD7-8E09-4464-9433-287DF8DE67AD}" destId="{3523E5F5-D5AD-4F6E-B2C4-DEC58D65BA7C}" srcOrd="1" destOrd="0" presId="urn:microsoft.com/office/officeart/2005/8/layout/cycle2"/>
    <dgm:cxn modelId="{22AB3133-0DFA-49BA-8A6D-4AF698E48B40}" type="presParOf" srcId="{BD53B92F-A951-4E77-A158-FC654AE3C7A1}" destId="{DA746D40-761E-470E-8BD1-AF3B810507F5}" srcOrd="0" destOrd="0" presId="urn:microsoft.com/office/officeart/2005/8/layout/cycle2"/>
    <dgm:cxn modelId="{C0C09B79-A19C-4788-8596-388FADB6A303}" type="presParOf" srcId="{BD53B92F-A951-4E77-A158-FC654AE3C7A1}" destId="{30F58426-73F1-45BF-AA2B-4120A848A6DA}" srcOrd="1" destOrd="0" presId="urn:microsoft.com/office/officeart/2005/8/layout/cycle2"/>
    <dgm:cxn modelId="{82D9BD5B-2F9B-42E6-8EE9-499352CC9C91}" type="presParOf" srcId="{30F58426-73F1-45BF-AA2B-4120A848A6DA}" destId="{8F4CCE4E-45A8-4436-A2D0-4056658251F3}" srcOrd="0" destOrd="0" presId="urn:microsoft.com/office/officeart/2005/8/layout/cycle2"/>
    <dgm:cxn modelId="{D551861A-AFD0-46B8-9F4B-291DA9D48E7D}" type="presParOf" srcId="{BD53B92F-A951-4E77-A158-FC654AE3C7A1}" destId="{16BFAA45-981B-49DD-A471-43CBC927EFE6}" srcOrd="2" destOrd="0" presId="urn:microsoft.com/office/officeart/2005/8/layout/cycle2"/>
    <dgm:cxn modelId="{A897FAEE-9BB8-4EBE-8F68-1FC54140FAAD}" type="presParOf" srcId="{BD53B92F-A951-4E77-A158-FC654AE3C7A1}" destId="{53C35878-E8DF-4B7B-9655-38381DBA35BB}" srcOrd="3" destOrd="0" presId="urn:microsoft.com/office/officeart/2005/8/layout/cycle2"/>
    <dgm:cxn modelId="{EF31D4C9-FCB5-4260-A32D-0F6AE4C62099}" type="presParOf" srcId="{53C35878-E8DF-4B7B-9655-38381DBA35BB}" destId="{ADA0705A-9A6D-4CF5-B4B7-199D55EB5288}" srcOrd="0" destOrd="0" presId="urn:microsoft.com/office/officeart/2005/8/layout/cycle2"/>
    <dgm:cxn modelId="{66250A7F-04DE-4D03-8B0D-D854ADAD184A}" type="presParOf" srcId="{BD53B92F-A951-4E77-A158-FC654AE3C7A1}" destId="{0B8CCBC9-1020-47EE-8C90-FC07CE27329C}" srcOrd="4" destOrd="0" presId="urn:microsoft.com/office/officeart/2005/8/layout/cycle2"/>
    <dgm:cxn modelId="{EE4BE1C3-C7E0-4153-8C15-8B59BE99B513}" type="presParOf" srcId="{BD53B92F-A951-4E77-A158-FC654AE3C7A1}" destId="{5C050393-D247-49B4-B73F-94C4181705AE}" srcOrd="5" destOrd="0" presId="urn:microsoft.com/office/officeart/2005/8/layout/cycle2"/>
    <dgm:cxn modelId="{FE500878-EA57-4F07-A84B-C4700FEB276A}" type="presParOf" srcId="{5C050393-D247-49B4-B73F-94C4181705AE}" destId="{C741537D-DEB8-4F1B-97C6-DD94D1EE481A}" srcOrd="0" destOrd="0" presId="urn:microsoft.com/office/officeart/2005/8/layout/cycle2"/>
    <dgm:cxn modelId="{CB355DE5-8DB6-4AC8-A53C-367366CF7BDB}" type="presParOf" srcId="{BD53B92F-A951-4E77-A158-FC654AE3C7A1}" destId="{9E2D54AA-5CE2-4B5F-A9B2-0052ED89B40D}" srcOrd="6" destOrd="0" presId="urn:microsoft.com/office/officeart/2005/8/layout/cycle2"/>
    <dgm:cxn modelId="{DD4E0CD4-723F-4557-9632-8136E90733E6}" type="presParOf" srcId="{BD53B92F-A951-4E77-A158-FC654AE3C7A1}" destId="{A95D850F-20B4-45AB-B4BB-301DCFE42915}" srcOrd="7" destOrd="0" presId="urn:microsoft.com/office/officeart/2005/8/layout/cycle2"/>
    <dgm:cxn modelId="{733F3720-4F5C-4EDA-8709-83C51BA6653C}" type="presParOf" srcId="{A95D850F-20B4-45AB-B4BB-301DCFE42915}" destId="{AF46142E-0722-47E7-AD69-B55EC8A8D65D}" srcOrd="0" destOrd="0" presId="urn:microsoft.com/office/officeart/2005/8/layout/cycle2"/>
    <dgm:cxn modelId="{6BCD1EBD-5208-48AE-B801-75FB4D161904}" type="presParOf" srcId="{BD53B92F-A951-4E77-A158-FC654AE3C7A1}" destId="{FCCE5BA8-E069-406C-8F91-62DD22AA7DA3}" srcOrd="8" destOrd="0" presId="urn:microsoft.com/office/officeart/2005/8/layout/cycle2"/>
    <dgm:cxn modelId="{31F39CE3-E714-4653-A982-98FECFA976E0}" type="presParOf" srcId="{BD53B92F-A951-4E77-A158-FC654AE3C7A1}" destId="{CE73CAAF-6F9F-494D-ADF1-504FA99DA170}" srcOrd="9" destOrd="0" presId="urn:microsoft.com/office/officeart/2005/8/layout/cycle2"/>
    <dgm:cxn modelId="{225BA623-D32A-4476-A4E6-6552318CCC9D}" type="presParOf" srcId="{CE73CAAF-6F9F-494D-ADF1-504FA99DA170}" destId="{3523E5F5-D5AD-4F6E-B2C4-DEC58D65BA7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92C4B-705E-491B-AEBF-4BD87858D8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DC9BC02-41CF-4B02-8DCD-A46F353E0071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TOLERANCIA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693E44-668C-4450-B8BD-DE636FBD66B5}" type="parTrans" cxnId="{CBB7E755-6FA2-49CA-A67B-5BB9B96518F9}">
      <dgm:prSet/>
      <dgm:spPr/>
      <dgm:t>
        <a:bodyPr/>
        <a:lstStyle/>
        <a:p>
          <a:endParaRPr lang="es-MX"/>
        </a:p>
      </dgm:t>
    </dgm:pt>
    <dgm:pt modelId="{7BD10C7D-D3D5-4BEC-B39C-1DE70CA2855E}" type="sibTrans" cxnId="{CBB7E755-6FA2-49CA-A67B-5BB9B96518F9}">
      <dgm:prSet/>
      <dgm:spPr/>
      <dgm:t>
        <a:bodyPr/>
        <a:lstStyle/>
        <a:p>
          <a:endParaRPr lang="es-MX"/>
        </a:p>
      </dgm:t>
    </dgm:pt>
    <dgm:pt modelId="{E4E543BD-FF65-467E-ACCE-14F56EF814E3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RESPETO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337A71-B75A-4B56-911C-90E7946780FC}" type="parTrans" cxnId="{2C260038-FECB-41D4-8469-7BDFC6038BB9}">
      <dgm:prSet/>
      <dgm:spPr/>
      <dgm:t>
        <a:bodyPr/>
        <a:lstStyle/>
        <a:p>
          <a:endParaRPr lang="es-MX"/>
        </a:p>
      </dgm:t>
    </dgm:pt>
    <dgm:pt modelId="{9E10D577-B246-4892-894B-B51A40BBA06D}" type="sibTrans" cxnId="{2C260038-FECB-41D4-8469-7BDFC6038BB9}">
      <dgm:prSet/>
      <dgm:spPr/>
      <dgm:t>
        <a:bodyPr/>
        <a:lstStyle/>
        <a:p>
          <a:endParaRPr lang="es-MX"/>
        </a:p>
      </dgm:t>
    </dgm:pt>
    <dgm:pt modelId="{9A3ED84D-50D0-48D0-AA25-8624F31AFE33}">
      <dgm:prSet phldrT="[Texto]"/>
      <dgm:spPr/>
      <dgm:t>
        <a:bodyPr/>
        <a:lstStyle/>
        <a:p>
          <a:r>
            <a:rPr lang="es-MX" dirty="0" smtClean="0"/>
            <a:t>SOLIDARIDAD</a:t>
          </a:r>
          <a:endParaRPr lang="es-MX" dirty="0"/>
        </a:p>
      </dgm:t>
    </dgm:pt>
    <dgm:pt modelId="{A1AE2108-BE90-40CD-B2DE-527907B14326}" type="parTrans" cxnId="{16FFB26A-37CD-40CD-8E4A-36EA0E617893}">
      <dgm:prSet/>
      <dgm:spPr/>
      <dgm:t>
        <a:bodyPr/>
        <a:lstStyle/>
        <a:p>
          <a:endParaRPr lang="es-MX"/>
        </a:p>
      </dgm:t>
    </dgm:pt>
    <dgm:pt modelId="{BCCB6C97-F992-4A8E-8A7A-FF55E59F7765}" type="sibTrans" cxnId="{16FFB26A-37CD-40CD-8E4A-36EA0E617893}">
      <dgm:prSet/>
      <dgm:spPr/>
      <dgm:t>
        <a:bodyPr/>
        <a:lstStyle/>
        <a:p>
          <a:endParaRPr lang="es-MX"/>
        </a:p>
      </dgm:t>
    </dgm:pt>
    <dgm:pt modelId="{7ABE5DDE-38CC-4E65-B0E2-73ACFB5B75CF}">
      <dgm:prSet custT="1"/>
      <dgm:spPr/>
      <dgm:t>
        <a:bodyPr/>
        <a:lstStyle/>
        <a:p>
          <a:r>
            <a:rPr lang="es-MX" sz="1800" dirty="0" smtClean="0">
              <a:latin typeface="Arial" panose="020B0604020202020204" pitchFamily="34" charset="0"/>
              <a:cs typeface="Arial" panose="020B0604020202020204" pitchFamily="34" charset="0"/>
            </a:rPr>
            <a:t>Es la disposición para admitir en los demás una manera de ser, obrar y pensar.</a:t>
          </a:r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16E88A-84BF-48D8-86E6-EFD3FF3EDDC1}" type="parTrans" cxnId="{14AE376C-6ACE-47E4-802A-E741EC3D258D}">
      <dgm:prSet/>
      <dgm:spPr/>
      <dgm:t>
        <a:bodyPr/>
        <a:lstStyle/>
        <a:p>
          <a:endParaRPr lang="es-MX"/>
        </a:p>
      </dgm:t>
    </dgm:pt>
    <dgm:pt modelId="{099D82A2-B816-449B-8FB7-6DD8BA89E801}" type="sibTrans" cxnId="{14AE376C-6ACE-47E4-802A-E741EC3D258D}">
      <dgm:prSet/>
      <dgm:spPr/>
      <dgm:t>
        <a:bodyPr/>
        <a:lstStyle/>
        <a:p>
          <a:endParaRPr lang="es-MX"/>
        </a:p>
      </dgm:t>
    </dgm:pt>
    <dgm:pt modelId="{355B7C6C-5228-4124-980C-CE5CE1129B7B}">
      <dgm:prSet custT="1"/>
      <dgm:spPr/>
      <dgm:t>
        <a:bodyPr/>
        <a:lstStyle/>
        <a:p>
          <a:r>
            <a:rPr lang="es-MX" sz="1800" dirty="0" smtClean="0">
              <a:latin typeface="Arial" panose="020B0604020202020204" pitchFamily="34" charset="0"/>
              <a:cs typeface="Arial" panose="020B0604020202020204" pitchFamily="34" charset="0"/>
            </a:rPr>
            <a:t>Es la consideración de que algo es digno y debe ser tolerado.</a:t>
          </a:r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58D267-FB57-4A9C-A9FC-A51E23B75518}" type="parTrans" cxnId="{43268ABC-64A8-4F6E-B08C-467E18E477C6}">
      <dgm:prSet/>
      <dgm:spPr/>
      <dgm:t>
        <a:bodyPr/>
        <a:lstStyle/>
        <a:p>
          <a:endParaRPr lang="es-MX"/>
        </a:p>
      </dgm:t>
    </dgm:pt>
    <dgm:pt modelId="{E8557E77-DC87-4F25-8312-49B74CD2229B}" type="sibTrans" cxnId="{43268ABC-64A8-4F6E-B08C-467E18E477C6}">
      <dgm:prSet/>
      <dgm:spPr/>
      <dgm:t>
        <a:bodyPr/>
        <a:lstStyle/>
        <a:p>
          <a:endParaRPr lang="es-MX"/>
        </a:p>
      </dgm:t>
    </dgm:pt>
    <dgm:pt modelId="{670877DF-59AE-4996-B12B-051574573FF2}">
      <dgm:prSet/>
      <dgm:spPr/>
      <dgm:t>
        <a:bodyPr/>
        <a:lstStyle/>
        <a:p>
          <a:r>
            <a:rPr lang="es-MX" dirty="0" smtClean="0"/>
            <a:t>Es el apoyo incondicional a causas o intereses ajenos, especialmente en situaciones difíciles.</a:t>
          </a:r>
          <a:endParaRPr lang="es-MX" dirty="0"/>
        </a:p>
      </dgm:t>
    </dgm:pt>
    <dgm:pt modelId="{A3BAA006-BF0C-4EB3-9007-7B7F5BA6753D}" type="parTrans" cxnId="{F8854B23-ABB6-42C0-AE74-C78649043589}">
      <dgm:prSet/>
      <dgm:spPr/>
      <dgm:t>
        <a:bodyPr/>
        <a:lstStyle/>
        <a:p>
          <a:endParaRPr lang="es-MX"/>
        </a:p>
      </dgm:t>
    </dgm:pt>
    <dgm:pt modelId="{DF7F23F9-BF0E-483F-9AB0-92B9B9E25DD3}" type="sibTrans" cxnId="{F8854B23-ABB6-42C0-AE74-C78649043589}">
      <dgm:prSet/>
      <dgm:spPr/>
      <dgm:t>
        <a:bodyPr/>
        <a:lstStyle/>
        <a:p>
          <a:endParaRPr lang="es-MX"/>
        </a:p>
      </dgm:t>
    </dgm:pt>
    <dgm:pt modelId="{3191CE6E-F9D8-46A0-8EFE-843B53FB6BBC}" type="pres">
      <dgm:prSet presAssocID="{14592C4B-705E-491B-AEBF-4BD87858D8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B0704B4-4C07-4C53-94C7-97411B5AED31}" type="pres">
      <dgm:prSet presAssocID="{9DC9BC02-41CF-4B02-8DCD-A46F353E0071}" presName="parentLin" presStyleCnt="0"/>
      <dgm:spPr/>
    </dgm:pt>
    <dgm:pt modelId="{E184964A-C3F0-408E-9A76-B2F8B795378D}" type="pres">
      <dgm:prSet presAssocID="{9DC9BC02-41CF-4B02-8DCD-A46F353E0071}" presName="parentLeftMargin" presStyleLbl="node1" presStyleIdx="0" presStyleCnt="3"/>
      <dgm:spPr/>
      <dgm:t>
        <a:bodyPr/>
        <a:lstStyle/>
        <a:p>
          <a:endParaRPr lang="es-MX"/>
        </a:p>
      </dgm:t>
    </dgm:pt>
    <dgm:pt modelId="{84541CA6-8BAB-4321-B51E-4FFDDE120DE4}" type="pres">
      <dgm:prSet presAssocID="{9DC9BC02-41CF-4B02-8DCD-A46F353E007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673FCB5-2803-4BF5-B289-8A92DB6E08EE}" type="pres">
      <dgm:prSet presAssocID="{9DC9BC02-41CF-4B02-8DCD-A46F353E0071}" presName="negativeSpace" presStyleCnt="0"/>
      <dgm:spPr/>
    </dgm:pt>
    <dgm:pt modelId="{481BBB8A-6FBD-4B5B-A92F-2885A4E93AE7}" type="pres">
      <dgm:prSet presAssocID="{9DC9BC02-41CF-4B02-8DCD-A46F353E007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68CF472-F08E-4D03-9372-6DA338FD78F3}" type="pres">
      <dgm:prSet presAssocID="{7BD10C7D-D3D5-4BEC-B39C-1DE70CA2855E}" presName="spaceBetweenRectangles" presStyleCnt="0"/>
      <dgm:spPr/>
    </dgm:pt>
    <dgm:pt modelId="{DAA40A53-37F2-4FFA-8E54-63273F4E37F0}" type="pres">
      <dgm:prSet presAssocID="{E4E543BD-FF65-467E-ACCE-14F56EF814E3}" presName="parentLin" presStyleCnt="0"/>
      <dgm:spPr/>
    </dgm:pt>
    <dgm:pt modelId="{E67B96DB-D06E-4A2F-9A02-918BD103D447}" type="pres">
      <dgm:prSet presAssocID="{E4E543BD-FF65-467E-ACCE-14F56EF814E3}" presName="parentLeftMargin" presStyleLbl="node1" presStyleIdx="0" presStyleCnt="3"/>
      <dgm:spPr/>
      <dgm:t>
        <a:bodyPr/>
        <a:lstStyle/>
        <a:p>
          <a:endParaRPr lang="es-MX"/>
        </a:p>
      </dgm:t>
    </dgm:pt>
    <dgm:pt modelId="{CF43C178-5A84-40EB-872B-C8437A0F15A2}" type="pres">
      <dgm:prSet presAssocID="{E4E543BD-FF65-467E-ACCE-14F56EF814E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30553DF-788B-4C56-BF48-4B99C35C3F8B}" type="pres">
      <dgm:prSet presAssocID="{E4E543BD-FF65-467E-ACCE-14F56EF814E3}" presName="negativeSpace" presStyleCnt="0"/>
      <dgm:spPr/>
    </dgm:pt>
    <dgm:pt modelId="{603FDBD8-3BEE-4A05-B1B8-9CA2EF575A22}" type="pres">
      <dgm:prSet presAssocID="{E4E543BD-FF65-467E-ACCE-14F56EF814E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F0ED929-1CC6-4AC5-BF62-DCA405980AE1}" type="pres">
      <dgm:prSet presAssocID="{9E10D577-B246-4892-894B-B51A40BBA06D}" presName="spaceBetweenRectangles" presStyleCnt="0"/>
      <dgm:spPr/>
    </dgm:pt>
    <dgm:pt modelId="{8C8B8634-8173-46EB-8CDB-37617F3CDB32}" type="pres">
      <dgm:prSet presAssocID="{9A3ED84D-50D0-48D0-AA25-8624F31AFE33}" presName="parentLin" presStyleCnt="0"/>
      <dgm:spPr/>
    </dgm:pt>
    <dgm:pt modelId="{E1932783-DBA6-46F8-8D57-8945F8A14BF0}" type="pres">
      <dgm:prSet presAssocID="{9A3ED84D-50D0-48D0-AA25-8624F31AFE33}" presName="parentLeftMargin" presStyleLbl="node1" presStyleIdx="1" presStyleCnt="3"/>
      <dgm:spPr/>
      <dgm:t>
        <a:bodyPr/>
        <a:lstStyle/>
        <a:p>
          <a:endParaRPr lang="es-MX"/>
        </a:p>
      </dgm:t>
    </dgm:pt>
    <dgm:pt modelId="{599907B9-0664-4E82-B524-63D91A9CB9CF}" type="pres">
      <dgm:prSet presAssocID="{9A3ED84D-50D0-48D0-AA25-8624F31AFE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8B83247-29AA-48B2-B504-7C4289FA3DFF}" type="pres">
      <dgm:prSet presAssocID="{9A3ED84D-50D0-48D0-AA25-8624F31AFE33}" presName="negativeSpace" presStyleCnt="0"/>
      <dgm:spPr/>
    </dgm:pt>
    <dgm:pt modelId="{381A66E6-5E49-4F61-B077-2F1E20B95DCA}" type="pres">
      <dgm:prSet presAssocID="{9A3ED84D-50D0-48D0-AA25-8624F31AFE3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8854B23-ABB6-42C0-AE74-C78649043589}" srcId="{9A3ED84D-50D0-48D0-AA25-8624F31AFE33}" destId="{670877DF-59AE-4996-B12B-051574573FF2}" srcOrd="0" destOrd="0" parTransId="{A3BAA006-BF0C-4EB3-9007-7B7F5BA6753D}" sibTransId="{DF7F23F9-BF0E-483F-9AB0-92B9B9E25DD3}"/>
    <dgm:cxn modelId="{1E1BE052-88BD-4032-853B-B9377FCEDE43}" type="presOf" srcId="{14592C4B-705E-491B-AEBF-4BD87858D867}" destId="{3191CE6E-F9D8-46A0-8EFE-843B53FB6BBC}" srcOrd="0" destOrd="0" presId="urn:microsoft.com/office/officeart/2005/8/layout/list1"/>
    <dgm:cxn modelId="{6B9FC6BF-35E6-4890-AEC2-D56A272063C8}" type="presOf" srcId="{7ABE5DDE-38CC-4E65-B0E2-73ACFB5B75CF}" destId="{481BBB8A-6FBD-4B5B-A92F-2885A4E93AE7}" srcOrd="0" destOrd="0" presId="urn:microsoft.com/office/officeart/2005/8/layout/list1"/>
    <dgm:cxn modelId="{F323F843-028F-4595-83CA-4ABD7B93ED55}" type="presOf" srcId="{9DC9BC02-41CF-4B02-8DCD-A46F353E0071}" destId="{E184964A-C3F0-408E-9A76-B2F8B795378D}" srcOrd="0" destOrd="0" presId="urn:microsoft.com/office/officeart/2005/8/layout/list1"/>
    <dgm:cxn modelId="{C04FA51B-794F-4E47-A627-D02A5788C57B}" type="presOf" srcId="{9A3ED84D-50D0-48D0-AA25-8624F31AFE33}" destId="{599907B9-0664-4E82-B524-63D91A9CB9CF}" srcOrd="1" destOrd="0" presId="urn:microsoft.com/office/officeart/2005/8/layout/list1"/>
    <dgm:cxn modelId="{AFB75931-B11C-4823-8D34-5A5CF9065555}" type="presOf" srcId="{E4E543BD-FF65-467E-ACCE-14F56EF814E3}" destId="{E67B96DB-D06E-4A2F-9A02-918BD103D447}" srcOrd="0" destOrd="0" presId="urn:microsoft.com/office/officeart/2005/8/layout/list1"/>
    <dgm:cxn modelId="{7EC18719-962B-4CBA-9013-EA410C2A0AF5}" type="presOf" srcId="{E4E543BD-FF65-467E-ACCE-14F56EF814E3}" destId="{CF43C178-5A84-40EB-872B-C8437A0F15A2}" srcOrd="1" destOrd="0" presId="urn:microsoft.com/office/officeart/2005/8/layout/list1"/>
    <dgm:cxn modelId="{14AE376C-6ACE-47E4-802A-E741EC3D258D}" srcId="{9DC9BC02-41CF-4B02-8DCD-A46F353E0071}" destId="{7ABE5DDE-38CC-4E65-B0E2-73ACFB5B75CF}" srcOrd="0" destOrd="0" parTransId="{D216E88A-84BF-48D8-86E6-EFD3FF3EDDC1}" sibTransId="{099D82A2-B816-449B-8FB7-6DD8BA89E801}"/>
    <dgm:cxn modelId="{43268ABC-64A8-4F6E-B08C-467E18E477C6}" srcId="{E4E543BD-FF65-467E-ACCE-14F56EF814E3}" destId="{355B7C6C-5228-4124-980C-CE5CE1129B7B}" srcOrd="0" destOrd="0" parTransId="{5D58D267-FB57-4A9C-A9FC-A51E23B75518}" sibTransId="{E8557E77-DC87-4F25-8312-49B74CD2229B}"/>
    <dgm:cxn modelId="{34E93175-593D-4230-85E3-E6B0880D380D}" type="presOf" srcId="{9A3ED84D-50D0-48D0-AA25-8624F31AFE33}" destId="{E1932783-DBA6-46F8-8D57-8945F8A14BF0}" srcOrd="0" destOrd="0" presId="urn:microsoft.com/office/officeart/2005/8/layout/list1"/>
    <dgm:cxn modelId="{CBB7E755-6FA2-49CA-A67B-5BB9B96518F9}" srcId="{14592C4B-705E-491B-AEBF-4BD87858D867}" destId="{9DC9BC02-41CF-4B02-8DCD-A46F353E0071}" srcOrd="0" destOrd="0" parTransId="{A8693E44-668C-4450-B8BD-DE636FBD66B5}" sibTransId="{7BD10C7D-D3D5-4BEC-B39C-1DE70CA2855E}"/>
    <dgm:cxn modelId="{972BE7B2-DCC2-47C6-9646-F19306AFFEC1}" type="presOf" srcId="{670877DF-59AE-4996-B12B-051574573FF2}" destId="{381A66E6-5E49-4F61-B077-2F1E20B95DCA}" srcOrd="0" destOrd="0" presId="urn:microsoft.com/office/officeart/2005/8/layout/list1"/>
    <dgm:cxn modelId="{16FFB26A-37CD-40CD-8E4A-36EA0E617893}" srcId="{14592C4B-705E-491B-AEBF-4BD87858D867}" destId="{9A3ED84D-50D0-48D0-AA25-8624F31AFE33}" srcOrd="2" destOrd="0" parTransId="{A1AE2108-BE90-40CD-B2DE-527907B14326}" sibTransId="{BCCB6C97-F992-4A8E-8A7A-FF55E59F7765}"/>
    <dgm:cxn modelId="{2C260038-FECB-41D4-8469-7BDFC6038BB9}" srcId="{14592C4B-705E-491B-AEBF-4BD87858D867}" destId="{E4E543BD-FF65-467E-ACCE-14F56EF814E3}" srcOrd="1" destOrd="0" parTransId="{3D337A71-B75A-4B56-911C-90E7946780FC}" sibTransId="{9E10D577-B246-4892-894B-B51A40BBA06D}"/>
    <dgm:cxn modelId="{8DED0496-ACE8-4D20-BB1A-5E151A34DADF}" type="presOf" srcId="{9DC9BC02-41CF-4B02-8DCD-A46F353E0071}" destId="{84541CA6-8BAB-4321-B51E-4FFDDE120DE4}" srcOrd="1" destOrd="0" presId="urn:microsoft.com/office/officeart/2005/8/layout/list1"/>
    <dgm:cxn modelId="{28F986E7-99B8-4E86-9514-A0CEE4A529B0}" type="presOf" srcId="{355B7C6C-5228-4124-980C-CE5CE1129B7B}" destId="{603FDBD8-3BEE-4A05-B1B8-9CA2EF575A22}" srcOrd="0" destOrd="0" presId="urn:microsoft.com/office/officeart/2005/8/layout/list1"/>
    <dgm:cxn modelId="{D0A6F1D1-5A91-4BDA-88DE-CFE878986964}" type="presParOf" srcId="{3191CE6E-F9D8-46A0-8EFE-843B53FB6BBC}" destId="{AB0704B4-4C07-4C53-94C7-97411B5AED31}" srcOrd="0" destOrd="0" presId="urn:microsoft.com/office/officeart/2005/8/layout/list1"/>
    <dgm:cxn modelId="{8293F6FD-3BA4-49B1-8A23-7410071F61E3}" type="presParOf" srcId="{AB0704B4-4C07-4C53-94C7-97411B5AED31}" destId="{E184964A-C3F0-408E-9A76-B2F8B795378D}" srcOrd="0" destOrd="0" presId="urn:microsoft.com/office/officeart/2005/8/layout/list1"/>
    <dgm:cxn modelId="{A6DADDB9-6186-44C2-B4E0-E7A7AB762CFF}" type="presParOf" srcId="{AB0704B4-4C07-4C53-94C7-97411B5AED31}" destId="{84541CA6-8BAB-4321-B51E-4FFDDE120DE4}" srcOrd="1" destOrd="0" presId="urn:microsoft.com/office/officeart/2005/8/layout/list1"/>
    <dgm:cxn modelId="{2423F19E-BBE0-48E3-83AD-815AAEA04823}" type="presParOf" srcId="{3191CE6E-F9D8-46A0-8EFE-843B53FB6BBC}" destId="{3673FCB5-2803-4BF5-B289-8A92DB6E08EE}" srcOrd="1" destOrd="0" presId="urn:microsoft.com/office/officeart/2005/8/layout/list1"/>
    <dgm:cxn modelId="{C79DD48A-0710-46B0-AE16-041C1B242D6D}" type="presParOf" srcId="{3191CE6E-F9D8-46A0-8EFE-843B53FB6BBC}" destId="{481BBB8A-6FBD-4B5B-A92F-2885A4E93AE7}" srcOrd="2" destOrd="0" presId="urn:microsoft.com/office/officeart/2005/8/layout/list1"/>
    <dgm:cxn modelId="{82E73EAE-FD86-4B3A-AB11-BA009E25D9F3}" type="presParOf" srcId="{3191CE6E-F9D8-46A0-8EFE-843B53FB6BBC}" destId="{968CF472-F08E-4D03-9372-6DA338FD78F3}" srcOrd="3" destOrd="0" presId="urn:microsoft.com/office/officeart/2005/8/layout/list1"/>
    <dgm:cxn modelId="{69445CB8-0A27-436E-BBFC-F6FF76EC6D5E}" type="presParOf" srcId="{3191CE6E-F9D8-46A0-8EFE-843B53FB6BBC}" destId="{DAA40A53-37F2-4FFA-8E54-63273F4E37F0}" srcOrd="4" destOrd="0" presId="urn:microsoft.com/office/officeart/2005/8/layout/list1"/>
    <dgm:cxn modelId="{861D55A2-DE0E-4354-9795-7EAC04801E56}" type="presParOf" srcId="{DAA40A53-37F2-4FFA-8E54-63273F4E37F0}" destId="{E67B96DB-D06E-4A2F-9A02-918BD103D447}" srcOrd="0" destOrd="0" presId="urn:microsoft.com/office/officeart/2005/8/layout/list1"/>
    <dgm:cxn modelId="{9DE4DA08-BC60-4CBE-AC2A-4BDD309DA062}" type="presParOf" srcId="{DAA40A53-37F2-4FFA-8E54-63273F4E37F0}" destId="{CF43C178-5A84-40EB-872B-C8437A0F15A2}" srcOrd="1" destOrd="0" presId="urn:microsoft.com/office/officeart/2005/8/layout/list1"/>
    <dgm:cxn modelId="{7FEA4A19-CD23-4CD7-A40B-626D2714876D}" type="presParOf" srcId="{3191CE6E-F9D8-46A0-8EFE-843B53FB6BBC}" destId="{F30553DF-788B-4C56-BF48-4B99C35C3F8B}" srcOrd="5" destOrd="0" presId="urn:microsoft.com/office/officeart/2005/8/layout/list1"/>
    <dgm:cxn modelId="{D2E6A9D0-D6E8-448E-980E-58AB450030BE}" type="presParOf" srcId="{3191CE6E-F9D8-46A0-8EFE-843B53FB6BBC}" destId="{603FDBD8-3BEE-4A05-B1B8-9CA2EF575A22}" srcOrd="6" destOrd="0" presId="urn:microsoft.com/office/officeart/2005/8/layout/list1"/>
    <dgm:cxn modelId="{927D629F-3D14-4CC6-934D-A96485B2EDBE}" type="presParOf" srcId="{3191CE6E-F9D8-46A0-8EFE-843B53FB6BBC}" destId="{BF0ED929-1CC6-4AC5-BF62-DCA405980AE1}" srcOrd="7" destOrd="0" presId="urn:microsoft.com/office/officeart/2005/8/layout/list1"/>
    <dgm:cxn modelId="{AD6ADE87-39FE-494A-A13C-186C9EB44E65}" type="presParOf" srcId="{3191CE6E-F9D8-46A0-8EFE-843B53FB6BBC}" destId="{8C8B8634-8173-46EB-8CDB-37617F3CDB32}" srcOrd="8" destOrd="0" presId="urn:microsoft.com/office/officeart/2005/8/layout/list1"/>
    <dgm:cxn modelId="{7316BAD4-53FF-4760-AEB2-A8C5950913FD}" type="presParOf" srcId="{8C8B8634-8173-46EB-8CDB-37617F3CDB32}" destId="{E1932783-DBA6-46F8-8D57-8945F8A14BF0}" srcOrd="0" destOrd="0" presId="urn:microsoft.com/office/officeart/2005/8/layout/list1"/>
    <dgm:cxn modelId="{3DDE3C89-880A-40F5-815B-E77BBE596FF1}" type="presParOf" srcId="{8C8B8634-8173-46EB-8CDB-37617F3CDB32}" destId="{599907B9-0664-4E82-B524-63D91A9CB9CF}" srcOrd="1" destOrd="0" presId="urn:microsoft.com/office/officeart/2005/8/layout/list1"/>
    <dgm:cxn modelId="{48AF4CA7-2FF2-4EC3-87D4-F078CF7CB473}" type="presParOf" srcId="{3191CE6E-F9D8-46A0-8EFE-843B53FB6BBC}" destId="{28B83247-29AA-48B2-B504-7C4289FA3DFF}" srcOrd="9" destOrd="0" presId="urn:microsoft.com/office/officeart/2005/8/layout/list1"/>
    <dgm:cxn modelId="{C3EA9619-AF5D-4C59-A660-FFA3FBBFC317}" type="presParOf" srcId="{3191CE6E-F9D8-46A0-8EFE-843B53FB6BBC}" destId="{381A66E6-5E49-4F61-B077-2F1E20B95D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346BC-42BF-4005-9FF3-E5E0DCFC52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B3E8AA2-A99F-4167-A827-C1CCE3356BA7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PLURALIDAD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FD1429-EDC0-44C9-8ACE-88A0876875DB}" type="parTrans" cxnId="{FCE0B047-AEFE-4246-BE2F-6B1FA0D25C4B}">
      <dgm:prSet/>
      <dgm:spPr/>
      <dgm:t>
        <a:bodyPr/>
        <a:lstStyle/>
        <a:p>
          <a:endParaRPr lang="es-MX"/>
        </a:p>
      </dgm:t>
    </dgm:pt>
    <dgm:pt modelId="{C782CFC6-A12A-4435-BBE7-9411AED8C67B}" type="sibTrans" cxnId="{FCE0B047-AEFE-4246-BE2F-6B1FA0D25C4B}">
      <dgm:prSet/>
      <dgm:spPr/>
      <dgm:t>
        <a:bodyPr/>
        <a:lstStyle/>
        <a:p>
          <a:endParaRPr lang="es-MX"/>
        </a:p>
      </dgm:t>
    </dgm:pt>
    <dgm:pt modelId="{1350F33F-8DD9-478F-ACC1-45054D11B8DD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HONESTIDAD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92B240-BA04-448E-A178-DA07697A1624}" type="parTrans" cxnId="{9948DF15-D72E-4344-9678-B4A58F494696}">
      <dgm:prSet/>
      <dgm:spPr/>
      <dgm:t>
        <a:bodyPr/>
        <a:lstStyle/>
        <a:p>
          <a:endParaRPr lang="es-MX"/>
        </a:p>
      </dgm:t>
    </dgm:pt>
    <dgm:pt modelId="{D62B5B1D-DD78-452C-9FC3-82C58EF93C10}" type="sibTrans" cxnId="{9948DF15-D72E-4344-9678-B4A58F494696}">
      <dgm:prSet/>
      <dgm:spPr/>
      <dgm:t>
        <a:bodyPr/>
        <a:lstStyle/>
        <a:p>
          <a:endParaRPr lang="es-MX"/>
        </a:p>
      </dgm:t>
    </dgm:pt>
    <dgm:pt modelId="{4B2434DC-3425-4C84-8274-9577829DD120}">
      <dgm:prSet/>
      <dgm:spPr/>
      <dgm:t>
        <a:bodyPr/>
        <a:lstStyle/>
        <a:p>
          <a:r>
            <a:rPr lang="es-MX" dirty="0" smtClean="0"/>
            <a:t>Es la variedad de aspectos, tendencias que coexisten en una cosa.</a:t>
          </a:r>
          <a:endParaRPr lang="es-MX" dirty="0"/>
        </a:p>
      </dgm:t>
    </dgm:pt>
    <dgm:pt modelId="{D98D709A-3D95-481B-86E4-E376B4CDC16A}" type="parTrans" cxnId="{E862C7A8-125E-4961-902E-BC41236636CE}">
      <dgm:prSet/>
      <dgm:spPr/>
      <dgm:t>
        <a:bodyPr/>
        <a:lstStyle/>
        <a:p>
          <a:endParaRPr lang="es-MX"/>
        </a:p>
      </dgm:t>
    </dgm:pt>
    <dgm:pt modelId="{4253A0CD-16C6-4754-9018-A6C4A8EB1AFB}" type="sibTrans" cxnId="{E862C7A8-125E-4961-902E-BC41236636CE}">
      <dgm:prSet/>
      <dgm:spPr/>
      <dgm:t>
        <a:bodyPr/>
        <a:lstStyle/>
        <a:p>
          <a:endParaRPr lang="es-MX"/>
        </a:p>
      </dgm:t>
    </dgm:pt>
    <dgm:pt modelId="{1EA2C6B4-15A9-40C9-9788-9BA5201F31DB}">
      <dgm:prSet/>
      <dgm:spPr/>
      <dgm:t>
        <a:bodyPr/>
        <a:lstStyle/>
        <a:p>
          <a:r>
            <a:rPr lang="es-MX" dirty="0" smtClean="0"/>
            <a:t>Es una cualidad humana donde la persona elige actuar siempre con base en la verdad y justicia.</a:t>
          </a:r>
          <a:endParaRPr lang="es-MX" dirty="0"/>
        </a:p>
      </dgm:t>
    </dgm:pt>
    <dgm:pt modelId="{BDF62560-22DE-4A52-81E4-57BE200DF06C}" type="parTrans" cxnId="{197011C7-E679-4175-A357-312ADED98392}">
      <dgm:prSet/>
      <dgm:spPr/>
      <dgm:t>
        <a:bodyPr/>
        <a:lstStyle/>
        <a:p>
          <a:endParaRPr lang="es-MX"/>
        </a:p>
      </dgm:t>
    </dgm:pt>
    <dgm:pt modelId="{5BA0521C-6EE5-4515-AD6E-1660119F6BB4}" type="sibTrans" cxnId="{197011C7-E679-4175-A357-312ADED98392}">
      <dgm:prSet/>
      <dgm:spPr/>
      <dgm:t>
        <a:bodyPr/>
        <a:lstStyle/>
        <a:p>
          <a:endParaRPr lang="es-MX"/>
        </a:p>
      </dgm:t>
    </dgm:pt>
    <dgm:pt modelId="{7384BFAA-D9F4-4103-9010-1161616E15FD}" type="pres">
      <dgm:prSet presAssocID="{6BF346BC-42BF-4005-9FF3-E5E0DCFC52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AA98C59-D436-4895-A556-5A20C98EB945}" type="pres">
      <dgm:prSet presAssocID="{9B3E8AA2-A99F-4167-A827-C1CCE3356BA7}" presName="parentLin" presStyleCnt="0"/>
      <dgm:spPr/>
    </dgm:pt>
    <dgm:pt modelId="{D95E69FA-1CC9-46B3-9AE0-0E93FC80DDC5}" type="pres">
      <dgm:prSet presAssocID="{9B3E8AA2-A99F-4167-A827-C1CCE3356BA7}" presName="parentLeftMargin" presStyleLbl="node1" presStyleIdx="0" presStyleCnt="2"/>
      <dgm:spPr/>
      <dgm:t>
        <a:bodyPr/>
        <a:lstStyle/>
        <a:p>
          <a:endParaRPr lang="es-MX"/>
        </a:p>
      </dgm:t>
    </dgm:pt>
    <dgm:pt modelId="{CBBA0AC7-CDEE-4DCE-BE6B-25EBB9211344}" type="pres">
      <dgm:prSet presAssocID="{9B3E8AA2-A99F-4167-A827-C1CCE3356BA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4E2AE08-B941-4E4F-AFA4-242AFB1DEC3C}" type="pres">
      <dgm:prSet presAssocID="{9B3E8AA2-A99F-4167-A827-C1CCE3356BA7}" presName="negativeSpace" presStyleCnt="0"/>
      <dgm:spPr/>
    </dgm:pt>
    <dgm:pt modelId="{80328F14-CE6C-47F9-9C2B-16E26F9EDD64}" type="pres">
      <dgm:prSet presAssocID="{9B3E8AA2-A99F-4167-A827-C1CCE3356BA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9FD462A-68B2-4961-BF19-2199E6A0E371}" type="pres">
      <dgm:prSet presAssocID="{C782CFC6-A12A-4435-BBE7-9411AED8C67B}" presName="spaceBetweenRectangles" presStyleCnt="0"/>
      <dgm:spPr/>
    </dgm:pt>
    <dgm:pt modelId="{4E5F1589-DA0E-41A9-8B12-287F3D6CF5A1}" type="pres">
      <dgm:prSet presAssocID="{1350F33F-8DD9-478F-ACC1-45054D11B8DD}" presName="parentLin" presStyleCnt="0"/>
      <dgm:spPr/>
    </dgm:pt>
    <dgm:pt modelId="{E086EB0C-8B2C-4FF1-9717-661D79E6EDA6}" type="pres">
      <dgm:prSet presAssocID="{1350F33F-8DD9-478F-ACC1-45054D11B8DD}" presName="parentLeftMargin" presStyleLbl="node1" presStyleIdx="0" presStyleCnt="2"/>
      <dgm:spPr/>
      <dgm:t>
        <a:bodyPr/>
        <a:lstStyle/>
        <a:p>
          <a:endParaRPr lang="es-MX"/>
        </a:p>
      </dgm:t>
    </dgm:pt>
    <dgm:pt modelId="{2EFDEE4F-D006-4485-A029-9DE28F9E33BB}" type="pres">
      <dgm:prSet presAssocID="{1350F33F-8DD9-478F-ACC1-45054D11B8D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66B31A2-EC4C-4D1F-95C4-194C6DC0E74A}" type="pres">
      <dgm:prSet presAssocID="{1350F33F-8DD9-478F-ACC1-45054D11B8DD}" presName="negativeSpace" presStyleCnt="0"/>
      <dgm:spPr/>
    </dgm:pt>
    <dgm:pt modelId="{FBEEFF18-4FA8-4327-A317-194609E9086C}" type="pres">
      <dgm:prSet presAssocID="{1350F33F-8DD9-478F-ACC1-45054D11B8D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CE0B047-AEFE-4246-BE2F-6B1FA0D25C4B}" srcId="{6BF346BC-42BF-4005-9FF3-E5E0DCFC52E6}" destId="{9B3E8AA2-A99F-4167-A827-C1CCE3356BA7}" srcOrd="0" destOrd="0" parTransId="{C4FD1429-EDC0-44C9-8ACE-88A0876875DB}" sibTransId="{C782CFC6-A12A-4435-BBE7-9411AED8C67B}"/>
    <dgm:cxn modelId="{B675D21C-F9A4-410C-8150-99CE3095E865}" type="presOf" srcId="{1EA2C6B4-15A9-40C9-9788-9BA5201F31DB}" destId="{FBEEFF18-4FA8-4327-A317-194609E9086C}" srcOrd="0" destOrd="0" presId="urn:microsoft.com/office/officeart/2005/8/layout/list1"/>
    <dgm:cxn modelId="{038D0290-9CB0-4437-8936-1E8919CE7A77}" type="presOf" srcId="{9B3E8AA2-A99F-4167-A827-C1CCE3356BA7}" destId="{CBBA0AC7-CDEE-4DCE-BE6B-25EBB9211344}" srcOrd="1" destOrd="0" presId="urn:microsoft.com/office/officeart/2005/8/layout/list1"/>
    <dgm:cxn modelId="{45FDC095-DABC-42C3-AE5C-FA0033FB4E99}" type="presOf" srcId="{1350F33F-8DD9-478F-ACC1-45054D11B8DD}" destId="{E086EB0C-8B2C-4FF1-9717-661D79E6EDA6}" srcOrd="0" destOrd="0" presId="urn:microsoft.com/office/officeart/2005/8/layout/list1"/>
    <dgm:cxn modelId="{197011C7-E679-4175-A357-312ADED98392}" srcId="{1350F33F-8DD9-478F-ACC1-45054D11B8DD}" destId="{1EA2C6B4-15A9-40C9-9788-9BA5201F31DB}" srcOrd="0" destOrd="0" parTransId="{BDF62560-22DE-4A52-81E4-57BE200DF06C}" sibTransId="{5BA0521C-6EE5-4515-AD6E-1660119F6BB4}"/>
    <dgm:cxn modelId="{EB7E1D5B-8BE5-4454-BFBB-CC692A15E626}" type="presOf" srcId="{1350F33F-8DD9-478F-ACC1-45054D11B8DD}" destId="{2EFDEE4F-D006-4485-A029-9DE28F9E33BB}" srcOrd="1" destOrd="0" presId="urn:microsoft.com/office/officeart/2005/8/layout/list1"/>
    <dgm:cxn modelId="{9948DF15-D72E-4344-9678-B4A58F494696}" srcId="{6BF346BC-42BF-4005-9FF3-E5E0DCFC52E6}" destId="{1350F33F-8DD9-478F-ACC1-45054D11B8DD}" srcOrd="1" destOrd="0" parTransId="{7492B240-BA04-448E-A178-DA07697A1624}" sibTransId="{D62B5B1D-DD78-452C-9FC3-82C58EF93C10}"/>
    <dgm:cxn modelId="{6D70094E-988E-4FD0-9A8C-2E67F5D3B1F3}" type="presOf" srcId="{9B3E8AA2-A99F-4167-A827-C1CCE3356BA7}" destId="{D95E69FA-1CC9-46B3-9AE0-0E93FC80DDC5}" srcOrd="0" destOrd="0" presId="urn:microsoft.com/office/officeart/2005/8/layout/list1"/>
    <dgm:cxn modelId="{9E4ECD3D-68B2-4DBA-9BBD-7A10421FBBCF}" type="presOf" srcId="{6BF346BC-42BF-4005-9FF3-E5E0DCFC52E6}" destId="{7384BFAA-D9F4-4103-9010-1161616E15FD}" srcOrd="0" destOrd="0" presId="urn:microsoft.com/office/officeart/2005/8/layout/list1"/>
    <dgm:cxn modelId="{1DC2B198-F49B-4700-AEA6-C8C00E8C9184}" type="presOf" srcId="{4B2434DC-3425-4C84-8274-9577829DD120}" destId="{80328F14-CE6C-47F9-9C2B-16E26F9EDD64}" srcOrd="0" destOrd="0" presId="urn:microsoft.com/office/officeart/2005/8/layout/list1"/>
    <dgm:cxn modelId="{E862C7A8-125E-4961-902E-BC41236636CE}" srcId="{9B3E8AA2-A99F-4167-A827-C1CCE3356BA7}" destId="{4B2434DC-3425-4C84-8274-9577829DD120}" srcOrd="0" destOrd="0" parTransId="{D98D709A-3D95-481B-86E4-E376B4CDC16A}" sibTransId="{4253A0CD-16C6-4754-9018-A6C4A8EB1AFB}"/>
    <dgm:cxn modelId="{1F277AE2-149A-4A3B-82BE-D195DB2F5F8B}" type="presParOf" srcId="{7384BFAA-D9F4-4103-9010-1161616E15FD}" destId="{3AA98C59-D436-4895-A556-5A20C98EB945}" srcOrd="0" destOrd="0" presId="urn:microsoft.com/office/officeart/2005/8/layout/list1"/>
    <dgm:cxn modelId="{05BB4089-CCF0-4FB9-81AD-8EEA4807FD29}" type="presParOf" srcId="{3AA98C59-D436-4895-A556-5A20C98EB945}" destId="{D95E69FA-1CC9-46B3-9AE0-0E93FC80DDC5}" srcOrd="0" destOrd="0" presId="urn:microsoft.com/office/officeart/2005/8/layout/list1"/>
    <dgm:cxn modelId="{C275DBF6-EE1D-490A-AF84-9D032B7E9374}" type="presParOf" srcId="{3AA98C59-D436-4895-A556-5A20C98EB945}" destId="{CBBA0AC7-CDEE-4DCE-BE6B-25EBB9211344}" srcOrd="1" destOrd="0" presId="urn:microsoft.com/office/officeart/2005/8/layout/list1"/>
    <dgm:cxn modelId="{8C7663D3-3AAE-49BB-A413-41576C702A34}" type="presParOf" srcId="{7384BFAA-D9F4-4103-9010-1161616E15FD}" destId="{84E2AE08-B941-4E4F-AFA4-242AFB1DEC3C}" srcOrd="1" destOrd="0" presId="urn:microsoft.com/office/officeart/2005/8/layout/list1"/>
    <dgm:cxn modelId="{90F240AE-DCFA-405A-AC50-F619971F07C5}" type="presParOf" srcId="{7384BFAA-D9F4-4103-9010-1161616E15FD}" destId="{80328F14-CE6C-47F9-9C2B-16E26F9EDD64}" srcOrd="2" destOrd="0" presId="urn:microsoft.com/office/officeart/2005/8/layout/list1"/>
    <dgm:cxn modelId="{02FD1BB8-1D07-4BF3-810A-1263FC7C14FE}" type="presParOf" srcId="{7384BFAA-D9F4-4103-9010-1161616E15FD}" destId="{99FD462A-68B2-4961-BF19-2199E6A0E371}" srcOrd="3" destOrd="0" presId="urn:microsoft.com/office/officeart/2005/8/layout/list1"/>
    <dgm:cxn modelId="{773B67E4-C93E-4B3E-AA28-E1633215DE5E}" type="presParOf" srcId="{7384BFAA-D9F4-4103-9010-1161616E15FD}" destId="{4E5F1589-DA0E-41A9-8B12-287F3D6CF5A1}" srcOrd="4" destOrd="0" presId="urn:microsoft.com/office/officeart/2005/8/layout/list1"/>
    <dgm:cxn modelId="{830853AD-4843-427C-8D10-5735EF28D820}" type="presParOf" srcId="{4E5F1589-DA0E-41A9-8B12-287F3D6CF5A1}" destId="{E086EB0C-8B2C-4FF1-9717-661D79E6EDA6}" srcOrd="0" destOrd="0" presId="urn:microsoft.com/office/officeart/2005/8/layout/list1"/>
    <dgm:cxn modelId="{389BB8D9-03AE-4173-BB74-A2BD3E799512}" type="presParOf" srcId="{4E5F1589-DA0E-41A9-8B12-287F3D6CF5A1}" destId="{2EFDEE4F-D006-4485-A029-9DE28F9E33BB}" srcOrd="1" destOrd="0" presId="urn:microsoft.com/office/officeart/2005/8/layout/list1"/>
    <dgm:cxn modelId="{E943B950-F57D-4042-89BF-9410D8F13651}" type="presParOf" srcId="{7384BFAA-D9F4-4103-9010-1161616E15FD}" destId="{366B31A2-EC4C-4D1F-95C4-194C6DC0E74A}" srcOrd="5" destOrd="0" presId="urn:microsoft.com/office/officeart/2005/8/layout/list1"/>
    <dgm:cxn modelId="{08CBBC34-FEF4-47FE-B2D4-22A182B8EE76}" type="presParOf" srcId="{7384BFAA-D9F4-4103-9010-1161616E15FD}" destId="{FBEEFF18-4FA8-4327-A317-194609E908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46D40-761E-470E-8BD1-AF3B810507F5}">
      <dsp:nvSpPr>
        <dsp:cNvPr id="0" name=""/>
        <dsp:cNvSpPr/>
      </dsp:nvSpPr>
      <dsp:spPr>
        <a:xfrm>
          <a:off x="3712616" y="45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TOLERANCIA</a:t>
          </a:r>
          <a:endParaRPr lang="es-MX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4117" y="171951"/>
        <a:ext cx="828077" cy="828077"/>
      </dsp:txXfrm>
    </dsp:sp>
    <dsp:sp modelId="{30F58426-73F1-45BF-AA2B-4120A848A6DA}">
      <dsp:nvSpPr>
        <dsp:cNvPr id="0" name=""/>
        <dsp:cNvSpPr/>
      </dsp:nvSpPr>
      <dsp:spPr>
        <a:xfrm rot="2160000">
          <a:off x="4846971" y="900631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>
        <a:off x="4855923" y="952126"/>
        <a:ext cx="218754" cy="237143"/>
      </dsp:txXfrm>
    </dsp:sp>
    <dsp:sp modelId="{16BFAA45-981B-49DD-A471-43CBC927EFE6}">
      <dsp:nvSpPr>
        <dsp:cNvPr id="0" name=""/>
        <dsp:cNvSpPr/>
      </dsp:nvSpPr>
      <dsp:spPr>
        <a:xfrm>
          <a:off x="5137062" y="103537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RESPETO</a:t>
          </a:r>
          <a:endParaRPr lang="es-MX" sz="1000" kern="1200" dirty="0"/>
        </a:p>
      </dsp:txBody>
      <dsp:txXfrm>
        <a:off x="5308563" y="1206871"/>
        <a:ext cx="828077" cy="828077"/>
      </dsp:txXfrm>
    </dsp:sp>
    <dsp:sp modelId="{53C35878-E8DF-4B7B-9655-38381DBA35BB}">
      <dsp:nvSpPr>
        <dsp:cNvPr id="0" name=""/>
        <dsp:cNvSpPr/>
      </dsp:nvSpPr>
      <dsp:spPr>
        <a:xfrm rot="6480000">
          <a:off x="5297037" y="2252147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 rot="10800000">
        <a:off x="5358398" y="2286614"/>
        <a:ext cx="218754" cy="237143"/>
      </dsp:txXfrm>
    </dsp:sp>
    <dsp:sp modelId="{0B8CCBC9-1020-47EE-8C90-FC07CE27329C}">
      <dsp:nvSpPr>
        <dsp:cNvPr id="0" name=""/>
        <dsp:cNvSpPr/>
      </dsp:nvSpPr>
      <dsp:spPr>
        <a:xfrm>
          <a:off x="4592972" y="2709907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SOLIDARIDAD</a:t>
          </a:r>
          <a:endParaRPr lang="es-MX" sz="1000" kern="1200" dirty="0"/>
        </a:p>
      </dsp:txBody>
      <dsp:txXfrm>
        <a:off x="4764473" y="2881408"/>
        <a:ext cx="828077" cy="828077"/>
      </dsp:txXfrm>
    </dsp:sp>
    <dsp:sp modelId="{5C050393-D247-49B4-B73F-94C4181705AE}">
      <dsp:nvSpPr>
        <dsp:cNvPr id="0" name=""/>
        <dsp:cNvSpPr/>
      </dsp:nvSpPr>
      <dsp:spPr>
        <a:xfrm rot="10800000">
          <a:off x="4150747" y="3097827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 rot="10800000">
        <a:off x="4244498" y="3176875"/>
        <a:ext cx="218754" cy="237143"/>
      </dsp:txXfrm>
    </dsp:sp>
    <dsp:sp modelId="{9E2D54AA-5CE2-4B5F-A9B2-0052ED89B40D}">
      <dsp:nvSpPr>
        <dsp:cNvPr id="0" name=""/>
        <dsp:cNvSpPr/>
      </dsp:nvSpPr>
      <dsp:spPr>
        <a:xfrm>
          <a:off x="2832260" y="2709907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PLURALIDAD</a:t>
          </a:r>
          <a:endParaRPr lang="es-MX" sz="1000" kern="1200" dirty="0"/>
        </a:p>
      </dsp:txBody>
      <dsp:txXfrm>
        <a:off x="3003761" y="2881408"/>
        <a:ext cx="828077" cy="828077"/>
      </dsp:txXfrm>
    </dsp:sp>
    <dsp:sp modelId="{A95D850F-20B4-45AB-B4BB-301DCFE42915}">
      <dsp:nvSpPr>
        <dsp:cNvPr id="0" name=""/>
        <dsp:cNvSpPr/>
      </dsp:nvSpPr>
      <dsp:spPr>
        <a:xfrm rot="15120000">
          <a:off x="2992235" y="2268970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 rot="10800000">
        <a:off x="3053596" y="2392599"/>
        <a:ext cx="218754" cy="237143"/>
      </dsp:txXfrm>
    </dsp:sp>
    <dsp:sp modelId="{FCCE5BA8-E069-406C-8F91-62DD22AA7DA3}">
      <dsp:nvSpPr>
        <dsp:cNvPr id="0" name=""/>
        <dsp:cNvSpPr/>
      </dsp:nvSpPr>
      <dsp:spPr>
        <a:xfrm>
          <a:off x="2288170" y="103537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HONESTIDAD</a:t>
          </a:r>
          <a:endParaRPr lang="es-MX" sz="1000" kern="1200" dirty="0"/>
        </a:p>
      </dsp:txBody>
      <dsp:txXfrm>
        <a:off x="2459671" y="1206871"/>
        <a:ext cx="828077" cy="828077"/>
      </dsp:txXfrm>
    </dsp:sp>
    <dsp:sp modelId="{CE73CAAF-6F9F-494D-ADF1-504FA99DA170}">
      <dsp:nvSpPr>
        <dsp:cNvPr id="0" name=""/>
        <dsp:cNvSpPr/>
      </dsp:nvSpPr>
      <dsp:spPr>
        <a:xfrm rot="19440000">
          <a:off x="3422525" y="911029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>
        <a:off x="3431477" y="1017630"/>
        <a:ext cx="218754" cy="237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BBB8A-6FBD-4B5B-A92F-2885A4E93AE7}">
      <dsp:nvSpPr>
        <dsp:cNvPr id="0" name=""/>
        <dsp:cNvSpPr/>
      </dsp:nvSpPr>
      <dsp:spPr>
        <a:xfrm>
          <a:off x="0" y="283942"/>
          <a:ext cx="8596312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95732" rIns="667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Es la disposición para admitir en los demás una manera de ser, obrar y pensar.</a:t>
          </a: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83942"/>
        <a:ext cx="8596312" cy="1017450"/>
      </dsp:txXfrm>
    </dsp:sp>
    <dsp:sp modelId="{84541CA6-8BAB-4321-B51E-4FFDDE120DE4}">
      <dsp:nvSpPr>
        <dsp:cNvPr id="0" name=""/>
        <dsp:cNvSpPr/>
      </dsp:nvSpPr>
      <dsp:spPr>
        <a:xfrm>
          <a:off x="429815" y="3502"/>
          <a:ext cx="601741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TOLERANCIA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7195" y="30882"/>
        <a:ext cx="5962658" cy="506120"/>
      </dsp:txXfrm>
    </dsp:sp>
    <dsp:sp modelId="{603FDBD8-3BEE-4A05-B1B8-9CA2EF575A22}">
      <dsp:nvSpPr>
        <dsp:cNvPr id="0" name=""/>
        <dsp:cNvSpPr/>
      </dsp:nvSpPr>
      <dsp:spPr>
        <a:xfrm>
          <a:off x="0" y="1684432"/>
          <a:ext cx="8596312" cy="7630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95732" rIns="667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Es la consideración de que algo es digno y debe ser tolerado.</a:t>
          </a: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684432"/>
        <a:ext cx="8596312" cy="763087"/>
      </dsp:txXfrm>
    </dsp:sp>
    <dsp:sp modelId="{CF43C178-5A84-40EB-872B-C8437A0F15A2}">
      <dsp:nvSpPr>
        <dsp:cNvPr id="0" name=""/>
        <dsp:cNvSpPr/>
      </dsp:nvSpPr>
      <dsp:spPr>
        <a:xfrm>
          <a:off x="429815" y="1403992"/>
          <a:ext cx="601741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RESPETO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7195" y="1431372"/>
        <a:ext cx="5962658" cy="506120"/>
      </dsp:txXfrm>
    </dsp:sp>
    <dsp:sp modelId="{381A66E6-5E49-4F61-B077-2F1E20B95DCA}">
      <dsp:nvSpPr>
        <dsp:cNvPr id="0" name=""/>
        <dsp:cNvSpPr/>
      </dsp:nvSpPr>
      <dsp:spPr>
        <a:xfrm>
          <a:off x="0" y="2830559"/>
          <a:ext cx="8596312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95732" rIns="6671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Es el apoyo incondicional a causas o intereses ajenos, especialmente en situaciones difíciles.</a:t>
          </a:r>
          <a:endParaRPr lang="es-MX" sz="1900" kern="1200" dirty="0"/>
        </a:p>
      </dsp:txBody>
      <dsp:txXfrm>
        <a:off x="0" y="2830559"/>
        <a:ext cx="8596312" cy="1047375"/>
      </dsp:txXfrm>
    </dsp:sp>
    <dsp:sp modelId="{599907B9-0664-4E82-B524-63D91A9CB9CF}">
      <dsp:nvSpPr>
        <dsp:cNvPr id="0" name=""/>
        <dsp:cNvSpPr/>
      </dsp:nvSpPr>
      <dsp:spPr>
        <a:xfrm>
          <a:off x="429815" y="2550119"/>
          <a:ext cx="601741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SOLIDARIDAD</a:t>
          </a:r>
          <a:endParaRPr lang="es-MX" sz="1900" kern="1200" dirty="0"/>
        </a:p>
      </dsp:txBody>
      <dsp:txXfrm>
        <a:off x="457195" y="2577499"/>
        <a:ext cx="596265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28F14-CE6C-47F9-9C2B-16E26F9EDD64}">
      <dsp:nvSpPr>
        <dsp:cNvPr id="0" name=""/>
        <dsp:cNvSpPr/>
      </dsp:nvSpPr>
      <dsp:spPr>
        <a:xfrm>
          <a:off x="0" y="495093"/>
          <a:ext cx="8596312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520700" rIns="66716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Es la variedad de aspectos, tendencias que coexisten en una cosa.</a:t>
          </a:r>
          <a:endParaRPr lang="es-MX" sz="2500" kern="1200" dirty="0"/>
        </a:p>
      </dsp:txBody>
      <dsp:txXfrm>
        <a:off x="0" y="495093"/>
        <a:ext cx="8596312" cy="1378125"/>
      </dsp:txXfrm>
    </dsp:sp>
    <dsp:sp modelId="{CBBA0AC7-CDEE-4DCE-BE6B-25EBB9211344}">
      <dsp:nvSpPr>
        <dsp:cNvPr id="0" name=""/>
        <dsp:cNvSpPr/>
      </dsp:nvSpPr>
      <dsp:spPr>
        <a:xfrm>
          <a:off x="429815" y="126093"/>
          <a:ext cx="60174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PLURALIDAD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5841" y="162119"/>
        <a:ext cx="5945366" cy="665948"/>
      </dsp:txXfrm>
    </dsp:sp>
    <dsp:sp modelId="{FBEEFF18-4FA8-4327-A317-194609E9086C}">
      <dsp:nvSpPr>
        <dsp:cNvPr id="0" name=""/>
        <dsp:cNvSpPr/>
      </dsp:nvSpPr>
      <dsp:spPr>
        <a:xfrm>
          <a:off x="0" y="2377218"/>
          <a:ext cx="8596312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520700" rIns="66716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Es una cualidad humana donde la persona elige actuar siempre con base en la verdad y justicia.</a:t>
          </a:r>
          <a:endParaRPr lang="es-MX" sz="2500" kern="1200" dirty="0"/>
        </a:p>
      </dsp:txBody>
      <dsp:txXfrm>
        <a:off x="0" y="2377218"/>
        <a:ext cx="8596312" cy="1378125"/>
      </dsp:txXfrm>
    </dsp:sp>
    <dsp:sp modelId="{2EFDEE4F-D006-4485-A029-9DE28F9E33BB}">
      <dsp:nvSpPr>
        <dsp:cNvPr id="0" name=""/>
        <dsp:cNvSpPr/>
      </dsp:nvSpPr>
      <dsp:spPr>
        <a:xfrm>
          <a:off x="429815" y="2008218"/>
          <a:ext cx="60174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HONESTIDAD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5841" y="2044244"/>
        <a:ext cx="594536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Habilidades para la convivencia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 humano es un ser social.</a:t>
            </a:r>
          </a:p>
          <a:p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principal característica para una sana convivencia que ha logrado el desarrollo de una sociedad es la </a:t>
            </a:r>
            <a:r>
              <a:rPr lang="es-MX" sz="2400" b="1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comunicació</a:t>
            </a:r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11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Habilidades para la convivencia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Comunicación es la transmisión de señales mediante un código común al emisor y al receptor.</a:t>
            </a:r>
          </a:p>
          <a:p>
            <a:pPr algn="just"/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el desarrollo de una sociedad es necesaria la comunicación con la que se llega a acuerdos, leyes, etc. que marcarán el comportamiento esperado por el individuo, es por ello, que una comunicación asertiva y eficaz favorece a un buen funcionamiento de las relaciones personales. </a:t>
            </a:r>
            <a:r>
              <a:rPr lang="es-MX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Hablando se entiende la gente. (dicho popular</a:t>
            </a:r>
            <a:r>
              <a:rPr lang="es-MX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just"/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sociedad tiene su código, su lenguaje o sea su cultura, no se espera lo mismo de un joven mexicano en la actualidad , que de un joven hace 50 años atrás, la sociedad va cambiando así como las formas de relacionarse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1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SER HUMANO ES SOCIAL POR NATURALEZA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 </a:t>
            </a:r>
            <a:r>
              <a:rPr lang="es-MX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Sociedad.-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es el conjunto de personas que se relacionan entre si, de acuerdo a  determinadas reglas de organización jurídicas , comparten una misma cultura y un mismo espacio determinado.</a:t>
            </a:r>
          </a:p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 hablar de convivencia, hablamos de nuestra esfera social más cercana, tu participación marca tu social más próximo.</a:t>
            </a:r>
          </a:p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familia, tu escuela, tu trabajo, tus vecinos. Si tienes una convivencia sana puedes lograr un cambio social que te favorezca y favorezca a tus allegados.</a:t>
            </a:r>
          </a:p>
        </p:txBody>
      </p:sp>
    </p:spTree>
    <p:extLst>
      <p:ext uri="{BB962C8B-B14F-4D97-AF65-F5344CB8AC3E}">
        <p14:creationId xmlns:p14="http://schemas.microsoft.com/office/powerpoint/2010/main" val="56042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VALORES FUNDAMENTALES PARA UNA SANA CONVIVENCIA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43070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13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Valores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6036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48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630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71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 interpersonales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 Psicólogo estadounidense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Maslow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explica las necesidades humanas y establece 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el sentido de pertenencia o necesidad de afiliación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un grupo social  como necesaria para el ser humano.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relaciones interpersonales son asociaciones entre dos o mas personas pueden basarse en sentimientos (amigos, matrimonio, familia), intereses (deportes, juegos), tareas en común (compañeros de trabajo, compañeros de escuela) pueden ser reguladas por la ley , por acuerdos entre los miembros , o por tradición.</a:t>
            </a:r>
          </a:p>
          <a:p>
            <a:r>
              <a:rPr lang="es-MX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las relaciones el individuo obtiene refuerzos sociales del entorno más inmediato lo que logra su adaptación, integración e identidad propia, ¿Quién soy? Y ¿ Qué se espera de mi?</a:t>
            </a:r>
          </a:p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de relacionarse entre los miembros de una sociedad llamadas, las redes sociales,  son de interés para la Sociología y la Psicología Social.</a:t>
            </a:r>
            <a:endParaRPr lang="es-MX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7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relaciones interpersonales dan al individuo una red de apoyo creando una identidad personal y social.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78" y="2160588"/>
            <a:ext cx="5837681" cy="3881437"/>
          </a:xfrm>
        </p:spPr>
      </p:pic>
    </p:spTree>
    <p:extLst>
      <p:ext uri="{BB962C8B-B14F-4D97-AF65-F5344CB8AC3E}">
        <p14:creationId xmlns:p14="http://schemas.microsoft.com/office/powerpoint/2010/main" val="1099510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486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Habilidades para la convivencia</vt:lpstr>
      <vt:lpstr>Habilidades para la convivencia</vt:lpstr>
      <vt:lpstr>EL SER HUMANO ES SOCIAL POR NATURALEZA.</vt:lpstr>
      <vt:lpstr>VALORES FUNDAMENTALES PARA UNA SANA CONVIVENCIA </vt:lpstr>
      <vt:lpstr>Valores </vt:lpstr>
      <vt:lpstr>valores</vt:lpstr>
      <vt:lpstr>Relaciones  interpersonales  El Psicólogo estadounidense Maslow, explica las necesidades humanas y establece el sentido de pertenencia o necesidad de afiliación a un grupo social  como necesaria para el ser humano.</vt:lpstr>
      <vt:lpstr>Las relaciones interpersonales dan al individuo una red de apoyo creando una identidad personal y social.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Habilidades para la convivencia</dc:title>
  <dc:creator>part</dc:creator>
  <cp:lastModifiedBy>part</cp:lastModifiedBy>
  <cp:revision>10</cp:revision>
  <dcterms:created xsi:type="dcterms:W3CDTF">2018-05-02T00:20:59Z</dcterms:created>
  <dcterms:modified xsi:type="dcterms:W3CDTF">2018-05-14T18:17:51Z</dcterms:modified>
</cp:coreProperties>
</file>