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56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598618"/>
            <a:ext cx="6552728" cy="4630582"/>
          </a:xfrm>
        </p:spPr>
        <p:txBody>
          <a:bodyPr>
            <a:normAutofit/>
          </a:bodyPr>
          <a:lstStyle/>
          <a:p>
            <a:r>
              <a:rPr lang="es-MX" sz="3700" b="1" dirty="0">
                <a:solidFill>
                  <a:schemeClr val="tx1"/>
                </a:solidFill>
              </a:rPr>
              <a:t> </a:t>
            </a:r>
            <a:endParaRPr lang="es-MX" sz="37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MX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I. Reconoces a la Biología como ciencia de la </a:t>
            </a:r>
            <a:r>
              <a:rPr lang="es-MX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vida</a:t>
            </a:r>
          </a:p>
          <a:p>
            <a:pPr algn="just">
              <a:spcBef>
                <a:spcPts val="0"/>
              </a:spcBef>
            </a:pPr>
            <a:r>
              <a:rPr lang="es-MX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s-MX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Biología</a:t>
            </a:r>
            <a:r>
              <a:rPr lang="es-MX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ciencia de la vida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 </a:t>
            </a:r>
            <a:r>
              <a:rPr lang="es-MX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just">
              <a:spcBef>
                <a:spcPts val="0"/>
              </a:spcBef>
            </a:pPr>
            <a:r>
              <a:rPr lang="es-MX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Relación entre la Biología y otras ciencias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 2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s-MX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Niveles de organización de la materia viva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 4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s-MX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Características de la </a:t>
            </a:r>
            <a:r>
              <a:rPr lang="es-MX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ciencia</a:t>
            </a:r>
            <a:r>
              <a:rPr lang="es-MX" sz="12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 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s-MX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Características del método científico aplicado a la Biología</a:t>
            </a:r>
            <a:r>
              <a:rPr lang="es-MX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 6</a:t>
            </a:r>
            <a:endParaRPr lang="es-MX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BIOLOGIA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1</a:t>
            </a:r>
            <a:endParaRPr lang="es-MX" sz="2000" b="1" dirty="0"/>
          </a:p>
        </p:txBody>
      </p:sp>
      <p:pic>
        <p:nvPicPr>
          <p:cNvPr id="17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24514" r="30786" b="5714"/>
          <a:stretch/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2</a:t>
            </a:r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7" t="16629" r="27679" b="5885"/>
          <a:stretch/>
        </p:blipFill>
        <p:spPr bwMode="auto">
          <a:xfrm>
            <a:off x="1080000" y="175840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/>
              <a:t>3</a:t>
            </a:r>
          </a:p>
        </p:txBody>
      </p:sp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1" t="16458" r="30250" b="12742"/>
          <a:stretch/>
        </p:blipFill>
        <p:spPr bwMode="auto">
          <a:xfrm>
            <a:off x="1080000" y="360000"/>
            <a:ext cx="6516336" cy="61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</a:t>
            </a:r>
            <a:endParaRPr lang="es-MX" sz="20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21943" r="27786" b="14457"/>
          <a:stretch/>
        </p:blipFill>
        <p:spPr bwMode="auto">
          <a:xfrm>
            <a:off x="1080000" y="36000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</Words>
  <Application>Microsoft Office PowerPoint</Application>
  <PresentationFormat>Presentación en pantalla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Tema de Office</vt:lpstr>
      <vt:lpstr>1_Tema de Office</vt:lpstr>
      <vt:lpstr>2_Tema de Office</vt:lpstr>
      <vt:lpstr>BIOLOGIA 1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83</cp:revision>
  <dcterms:created xsi:type="dcterms:W3CDTF">2018-03-12T00:29:19Z</dcterms:created>
  <dcterms:modified xsi:type="dcterms:W3CDTF">2018-06-05T00:59:38Z</dcterms:modified>
</cp:coreProperties>
</file>