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sldIdLst>
    <p:sldId id="277" r:id="rId3"/>
    <p:sldId id="262" r:id="rId4"/>
    <p:sldId id="263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14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0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3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4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04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7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8" t="20257" r="33928" b="5000"/>
          <a:stretch/>
        </p:blipFill>
        <p:spPr bwMode="auto">
          <a:xfrm>
            <a:off x="107504" y="260648"/>
            <a:ext cx="4320479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259904" y="64722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>
                <a:solidFill>
                  <a:prstClr val="black"/>
                </a:solidFill>
              </a:rPr>
              <a:t>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22628" r="33786" b="5371"/>
          <a:stretch/>
        </p:blipFill>
        <p:spPr bwMode="auto">
          <a:xfrm>
            <a:off x="4572000" y="204462"/>
            <a:ext cx="4320480" cy="646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/>
              <a:t>6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36343" r="33572" b="17714"/>
          <a:stretch/>
        </p:blipFill>
        <p:spPr bwMode="auto">
          <a:xfrm>
            <a:off x="115698" y="1340768"/>
            <a:ext cx="432048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6" t="19400" r="35107" b="60200"/>
          <a:stretch/>
        </p:blipFill>
        <p:spPr bwMode="auto">
          <a:xfrm>
            <a:off x="4644008" y="260648"/>
            <a:ext cx="439248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t="36714" r="33500" b="15629"/>
          <a:stretch/>
        </p:blipFill>
        <p:spPr bwMode="auto">
          <a:xfrm>
            <a:off x="4650702" y="2132856"/>
            <a:ext cx="4385794" cy="442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4" t="19200" r="33893" b="5714"/>
          <a:stretch/>
        </p:blipFill>
        <p:spPr bwMode="auto">
          <a:xfrm>
            <a:off x="179511" y="188640"/>
            <a:ext cx="4320481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9" t="40143" r="33821" b="41857"/>
          <a:stretch/>
        </p:blipFill>
        <p:spPr bwMode="auto">
          <a:xfrm>
            <a:off x="4644008" y="188640"/>
            <a:ext cx="432048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38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Tema de Office</vt:lpstr>
      <vt:lpstr>3_Tema de Office</vt:lpstr>
      <vt:lpstr>Presentación de PowerPoint</vt:lpstr>
      <vt:lpstr>6</vt:lpstr>
      <vt:lpstr>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83</cp:revision>
  <dcterms:created xsi:type="dcterms:W3CDTF">2018-03-12T00:29:19Z</dcterms:created>
  <dcterms:modified xsi:type="dcterms:W3CDTF">2018-06-05T01:00:14Z</dcterms:modified>
</cp:coreProperties>
</file>