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7" r:id="rId4"/>
    <p:sldId id="256" r:id="rId5"/>
    <p:sldId id="258" r:id="rId6"/>
    <p:sldId id="260" r:id="rId7"/>
    <p:sldId id="261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4660"/>
  </p:normalViewPr>
  <p:slideViewPr>
    <p:cSldViewPr>
      <p:cViewPr>
        <p:scale>
          <a:sx n="73" d="100"/>
          <a:sy n="73" d="100"/>
        </p:scale>
        <p:origin x="-10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829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044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4339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721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605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501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816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24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1483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7416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24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31070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887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4787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017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389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8350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8395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7478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3577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1625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86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6571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1781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0296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012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452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0761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433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823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766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399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7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31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40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07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63688" y="598618"/>
            <a:ext cx="6552728" cy="4630582"/>
          </a:xfrm>
        </p:spPr>
        <p:txBody>
          <a:bodyPr>
            <a:normAutofit fontScale="25000" lnSpcReduction="20000"/>
          </a:bodyPr>
          <a:lstStyle/>
          <a:p>
            <a:pPr algn="just"/>
            <a:endParaRPr lang="es-MX" sz="48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sz="6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Bloque </a:t>
            </a:r>
            <a:r>
              <a:rPr lang="es-MX" sz="6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II. Reconoces a la célula como unidad de la vida</a:t>
            </a:r>
          </a:p>
          <a:p>
            <a:pPr algn="just"/>
            <a:endParaRPr lang="es-MX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sz="4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 célula</a:t>
            </a:r>
            <a:r>
              <a:rPr lang="es-MX" sz="4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...................................................................................................................... </a:t>
            </a:r>
            <a:r>
              <a:rPr lang="es-MX" sz="4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8</a:t>
            </a:r>
            <a:endParaRPr lang="es-MX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sz="4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Teoría celular</a:t>
            </a:r>
            <a:r>
              <a:rPr lang="es-MX" sz="4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..............................................................................................................  </a:t>
            </a:r>
            <a:r>
              <a:rPr lang="es-MX" sz="4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9</a:t>
            </a:r>
            <a:endParaRPr lang="es-MX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sz="4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Teorías de la evolución celular y el origen de la vida</a:t>
            </a:r>
            <a:r>
              <a:rPr lang="es-MX" sz="4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............................................. 12</a:t>
            </a:r>
            <a:endParaRPr lang="es-MX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sz="4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Teoría creacionista</a:t>
            </a:r>
            <a:r>
              <a:rPr lang="es-MX" sz="4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..................................................................................................... 12</a:t>
            </a:r>
            <a:endParaRPr lang="es-MX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sz="4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Teoría de la generación espontánea o autogénesis</a:t>
            </a:r>
            <a:r>
              <a:rPr lang="es-MX" sz="4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................................................... 12</a:t>
            </a:r>
            <a:endParaRPr lang="es-MX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sz="4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Teoría fisicoquímica o de la síntesis abiótica</a:t>
            </a:r>
            <a:r>
              <a:rPr lang="es-MX" sz="4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............................................................. 14</a:t>
            </a:r>
            <a:endParaRPr lang="es-MX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sz="4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Teoría de la panspermia</a:t>
            </a:r>
            <a:r>
              <a:rPr lang="es-MX" sz="4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............................................................................................ 14</a:t>
            </a:r>
            <a:endParaRPr lang="es-MX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sz="4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Tipos celulares</a:t>
            </a:r>
            <a:r>
              <a:rPr lang="es-MX" sz="4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........................................................................................................... 15</a:t>
            </a:r>
            <a:endParaRPr lang="es-MX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sz="4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Descubrimiento de células con y sin núcleo</a:t>
            </a:r>
            <a:r>
              <a:rPr lang="es-MX" sz="4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.............................................................. 17</a:t>
            </a:r>
            <a:endParaRPr lang="es-MX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sz="4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Estructura y función de la célula procariota</a:t>
            </a:r>
            <a:r>
              <a:rPr lang="es-MX" sz="4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........................................................... 18</a:t>
            </a:r>
            <a:endParaRPr lang="es-MX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sz="4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Estructura y función de la célula eucariota</a:t>
            </a:r>
            <a:r>
              <a:rPr lang="es-MX" sz="4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............................................................. 20</a:t>
            </a:r>
            <a:endParaRPr lang="es-MX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sz="4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Célula animal y célula vegetal</a:t>
            </a:r>
            <a:r>
              <a:rPr lang="es-MX" sz="4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.................................................................................. 27</a:t>
            </a:r>
            <a:endParaRPr lang="es-MX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sz="4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Procesos básicos del funcionamiento celular</a:t>
            </a:r>
            <a:r>
              <a:rPr lang="es-MX" sz="4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........................................................ 29</a:t>
            </a:r>
            <a:endParaRPr lang="es-MX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sz="4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Transporte de moléculas</a:t>
            </a:r>
            <a:r>
              <a:rPr lang="es-MX" sz="4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........................................................................................... 29</a:t>
            </a:r>
            <a:endParaRPr lang="es-MX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sz="4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Comunicación intercelular</a:t>
            </a:r>
            <a:r>
              <a:rPr lang="es-MX" sz="4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......................................................................................... 32</a:t>
            </a:r>
            <a:endParaRPr lang="es-MX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sz="4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Reproducción celular</a:t>
            </a:r>
            <a:r>
              <a:rPr lang="es-MX" sz="4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................................................................................................. </a:t>
            </a:r>
            <a:r>
              <a:rPr lang="es-MX" sz="4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33</a:t>
            </a:r>
            <a:endParaRPr lang="es-MX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s-MX" sz="48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1972245" y="301426"/>
            <a:ext cx="5048027" cy="275111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BIOLOGIA 1</a:t>
            </a:r>
            <a:endParaRPr lang="es-MX" sz="2000" b="1" dirty="0"/>
          </a:p>
        </p:txBody>
      </p:sp>
      <p:pic>
        <p:nvPicPr>
          <p:cNvPr id="5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51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1</a:t>
            </a:r>
            <a:endParaRPr lang="es-MX" sz="20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29" t="20692" r="32822" b="8114"/>
          <a:stretch/>
        </p:blipFill>
        <p:spPr bwMode="auto">
          <a:xfrm>
            <a:off x="107504" y="175840"/>
            <a:ext cx="4320480" cy="6493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35" t="27257" r="32071" b="16515"/>
          <a:stretch/>
        </p:blipFill>
        <p:spPr bwMode="auto">
          <a:xfrm>
            <a:off x="4572000" y="175841"/>
            <a:ext cx="4337193" cy="64935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sp>
        <p:nvSpPr>
          <p:cNvPr id="3" name="2 Rectángulo"/>
          <p:cNvSpPr/>
          <p:nvPr/>
        </p:nvSpPr>
        <p:spPr>
          <a:xfrm>
            <a:off x="4572000" y="175841"/>
            <a:ext cx="648072" cy="372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3 Título"/>
          <p:cNvSpPr txBox="1">
            <a:spLocks/>
          </p:cNvSpPr>
          <p:nvPr/>
        </p:nvSpPr>
        <p:spPr>
          <a:xfrm>
            <a:off x="259904" y="6472297"/>
            <a:ext cx="792088" cy="530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5906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/>
              <a:t>9</a:t>
            </a:r>
          </a:p>
        </p:txBody>
      </p:sp>
      <p:pic>
        <p:nvPicPr>
          <p:cNvPr id="11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9" t="38914" r="30586" b="40043"/>
          <a:stretch/>
        </p:blipFill>
        <p:spPr bwMode="auto">
          <a:xfrm>
            <a:off x="1080000" y="175841"/>
            <a:ext cx="6516336" cy="1452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00" t="23351" r="30679" b="9999"/>
          <a:stretch/>
        </p:blipFill>
        <p:spPr bwMode="auto">
          <a:xfrm>
            <a:off x="1082921" y="1628800"/>
            <a:ext cx="6513415" cy="5040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224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10</a:t>
            </a:r>
            <a:endParaRPr lang="es-MX" sz="2000" b="1" dirty="0"/>
          </a:p>
        </p:txBody>
      </p:sp>
      <p:pic>
        <p:nvPicPr>
          <p:cNvPr id="14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43" t="20572" r="32179" b="20628"/>
          <a:stretch/>
        </p:blipFill>
        <p:spPr bwMode="auto">
          <a:xfrm>
            <a:off x="1080000" y="175842"/>
            <a:ext cx="6444328" cy="6493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675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57" t="18343" r="34214" b="6228"/>
          <a:stretch/>
        </p:blipFill>
        <p:spPr bwMode="auto">
          <a:xfrm>
            <a:off x="107504" y="188640"/>
            <a:ext cx="4536504" cy="640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2" t="35686" r="36392" b="10142"/>
          <a:stretch/>
        </p:blipFill>
        <p:spPr bwMode="auto">
          <a:xfrm>
            <a:off x="4716016" y="188640"/>
            <a:ext cx="4320480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11</a:t>
            </a: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97366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134</Words>
  <Application>Microsoft Office PowerPoint</Application>
  <PresentationFormat>Presentación en pantalla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Tema de Office</vt:lpstr>
      <vt:lpstr>1_Tema de Office</vt:lpstr>
      <vt:lpstr>2_Tema de Office</vt:lpstr>
      <vt:lpstr>BIOLOGIA 1</vt:lpstr>
      <vt:lpstr>1</vt:lpstr>
      <vt:lpstr>9</vt:lpstr>
      <vt:lpstr>10</vt:lpstr>
      <vt:lpstr>11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Home</dc:creator>
  <cp:lastModifiedBy>Home</cp:lastModifiedBy>
  <cp:revision>100</cp:revision>
  <dcterms:created xsi:type="dcterms:W3CDTF">2018-03-12T00:29:19Z</dcterms:created>
  <dcterms:modified xsi:type="dcterms:W3CDTF">2018-06-05T01:17:39Z</dcterms:modified>
</cp:coreProperties>
</file>