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96" r:id="rId3"/>
  </p:sldMasterIdLst>
  <p:sldIdLst>
    <p:sldId id="277" r:id="rId4"/>
    <p:sldId id="263" r:id="rId5"/>
    <p:sldId id="278" r:id="rId6"/>
    <p:sldId id="279" r:id="rId7"/>
    <p:sldId id="280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>
        <p:scale>
          <a:sx n="73" d="100"/>
          <a:sy n="73" d="100"/>
        </p:scale>
        <p:origin x="-10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829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044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4339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714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827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014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06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44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3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332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34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3107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204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27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868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5265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445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538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7672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137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7692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01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6571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8041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4992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8275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54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076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433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23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66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99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7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31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47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37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12</a:t>
            </a:r>
            <a:endParaRPr lang="es-MX" sz="20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0" t="19886" r="33572" b="18743"/>
          <a:stretch/>
        </p:blipFill>
        <p:spPr bwMode="auto">
          <a:xfrm>
            <a:off x="1080000" y="188640"/>
            <a:ext cx="6516336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9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13</a:t>
            </a:r>
            <a:endParaRPr lang="es-MX" sz="2000" b="1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2" t="17658" r="35714" b="12228"/>
          <a:stretch/>
        </p:blipFill>
        <p:spPr bwMode="auto">
          <a:xfrm>
            <a:off x="1080000" y="188640"/>
            <a:ext cx="6516336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8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8" t="19199" r="33894" b="5543"/>
          <a:stretch/>
        </p:blipFill>
        <p:spPr bwMode="auto">
          <a:xfrm>
            <a:off x="107504" y="184258"/>
            <a:ext cx="4320480" cy="6341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0" t="32572" r="34428" b="37600"/>
          <a:stretch/>
        </p:blipFill>
        <p:spPr bwMode="auto">
          <a:xfrm>
            <a:off x="4644008" y="184258"/>
            <a:ext cx="4320480" cy="252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14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307343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15</a:t>
            </a:r>
            <a:endParaRPr lang="es-MX" sz="20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4" t="23314" r="36143" b="51657"/>
          <a:stretch/>
        </p:blipFill>
        <p:spPr bwMode="auto">
          <a:xfrm>
            <a:off x="1080000" y="175841"/>
            <a:ext cx="6516336" cy="260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2" t="54543" r="36607" b="12714"/>
          <a:stretch/>
        </p:blipFill>
        <p:spPr bwMode="auto">
          <a:xfrm>
            <a:off x="1080000" y="2780928"/>
            <a:ext cx="6516336" cy="388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148435" y="2800400"/>
            <a:ext cx="936104" cy="484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16</a:t>
            </a:r>
            <a:endParaRPr lang="es-MX" sz="20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5" t="18343" r="32393" b="18228"/>
          <a:stretch/>
        </p:blipFill>
        <p:spPr bwMode="auto">
          <a:xfrm>
            <a:off x="1187624" y="188640"/>
            <a:ext cx="6480720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6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5</Words>
  <Application>Microsoft Office PowerPoint</Application>
  <PresentationFormat>Presentación en pantalla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Tema de Office</vt:lpstr>
      <vt:lpstr>3_Tema de Office</vt:lpstr>
      <vt:lpstr>4_Tema de Office</vt:lpstr>
      <vt:lpstr>12</vt:lpstr>
      <vt:lpstr>13</vt:lpstr>
      <vt:lpstr>14</vt:lpstr>
      <vt:lpstr>15</vt:lpstr>
      <vt:lpstr>16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Home</dc:creator>
  <cp:lastModifiedBy>Home</cp:lastModifiedBy>
  <cp:revision>100</cp:revision>
  <dcterms:created xsi:type="dcterms:W3CDTF">2018-03-12T00:29:19Z</dcterms:created>
  <dcterms:modified xsi:type="dcterms:W3CDTF">2018-06-05T01:18:50Z</dcterms:modified>
</cp:coreProperties>
</file>