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720" r:id="rId3"/>
    <p:sldMasterId id="2147483732" r:id="rId4"/>
  </p:sldMasterIdLst>
  <p:sldIdLst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398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38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83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67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0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2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466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683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961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73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17</a:t>
            </a:r>
            <a:endParaRPr lang="es-MX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5" t="17828" r="35607" b="18057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18</a:t>
            </a:r>
            <a:endParaRPr lang="es-MX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7" t="18858" r="33743" b="17112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19</a:t>
            </a:r>
            <a:endParaRPr lang="es-MX" sz="2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7" t="15943" r="35393" b="10000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20</a:t>
            </a:r>
            <a:endParaRPr lang="es-MX" sz="2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25543" r="33678" b="7600"/>
          <a:stretch/>
        </p:blipFill>
        <p:spPr bwMode="auto">
          <a:xfrm>
            <a:off x="1080000" y="116632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21</a:t>
            </a:r>
            <a:endParaRPr lang="es-MX" sz="2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2" t="18857" r="36036" b="8800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Tema de Office</vt:lpstr>
      <vt:lpstr>5_Tema de Office</vt:lpstr>
      <vt:lpstr>6_Tema de Office</vt:lpstr>
      <vt:lpstr>7_Tema de Office</vt:lpstr>
      <vt:lpstr>17</vt:lpstr>
      <vt:lpstr>18</vt:lpstr>
      <vt:lpstr>19</vt:lpstr>
      <vt:lpstr>20</vt:lpstr>
      <vt:lpstr>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100</cp:revision>
  <dcterms:created xsi:type="dcterms:W3CDTF">2018-03-12T00:29:19Z</dcterms:created>
  <dcterms:modified xsi:type="dcterms:W3CDTF">2018-06-05T01:19:39Z</dcterms:modified>
</cp:coreProperties>
</file>