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4" r:id="rId2"/>
    <p:sldMasterId id="2147483756" r:id="rId3"/>
  </p:sldMasterIdLst>
  <p:sldIdLst>
    <p:sldId id="286" r:id="rId4"/>
    <p:sldId id="287" r:id="rId5"/>
    <p:sldId id="288" r:id="rId6"/>
    <p:sldId id="289" r:id="rId7"/>
    <p:sldId id="290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>
        <p:scale>
          <a:sx n="73" d="100"/>
          <a:sy n="73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29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044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33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939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338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583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767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30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729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146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6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3107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961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573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900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9398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3389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5835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7678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306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7294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14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571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683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961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5730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90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076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433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2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66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99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7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1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1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1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22</a:t>
            </a:r>
            <a:endParaRPr lang="es-MX" sz="2000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0" t="20400" r="33572" b="7086"/>
          <a:stretch/>
        </p:blipFill>
        <p:spPr bwMode="auto">
          <a:xfrm>
            <a:off x="1080000" y="188640"/>
            <a:ext cx="6516336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9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23</a:t>
            </a:r>
            <a:endParaRPr lang="es-MX" sz="2000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0" t="24171" r="35821" b="8629"/>
          <a:stretch/>
        </p:blipFill>
        <p:spPr bwMode="auto">
          <a:xfrm>
            <a:off x="1080000" y="188640"/>
            <a:ext cx="6516336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32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24</a:t>
            </a:r>
            <a:endParaRPr lang="es-MX" sz="2000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2" t="14228" r="33893" b="15143"/>
          <a:stretch/>
        </p:blipFill>
        <p:spPr bwMode="auto">
          <a:xfrm>
            <a:off x="1080000" y="188640"/>
            <a:ext cx="6516336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9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25</a:t>
            </a:r>
            <a:endParaRPr lang="es-MX" sz="2000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2" t="19372" r="35607" b="18743"/>
          <a:stretch/>
        </p:blipFill>
        <p:spPr bwMode="auto">
          <a:xfrm>
            <a:off x="1080000" y="188640"/>
            <a:ext cx="6516336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32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26</a:t>
            </a:r>
            <a:endParaRPr lang="es-MX" sz="2000" b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93" t="20915" r="33571" b="10000"/>
          <a:stretch/>
        </p:blipFill>
        <p:spPr bwMode="auto">
          <a:xfrm>
            <a:off x="1080000" y="188640"/>
            <a:ext cx="6516336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9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9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5</Words>
  <Application>Microsoft Office PowerPoint</Application>
  <PresentationFormat>Presentación en pantalla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Tema de Office</vt:lpstr>
      <vt:lpstr>8_Tema de Office</vt:lpstr>
      <vt:lpstr>9_Tema de Office</vt:lpstr>
      <vt:lpstr>22</vt:lpstr>
      <vt:lpstr>23</vt:lpstr>
      <vt:lpstr>24</vt:lpstr>
      <vt:lpstr>25</vt:lpstr>
      <vt:lpstr>26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Home</dc:creator>
  <cp:lastModifiedBy>Home</cp:lastModifiedBy>
  <cp:revision>100</cp:revision>
  <dcterms:created xsi:type="dcterms:W3CDTF">2018-03-12T00:29:19Z</dcterms:created>
  <dcterms:modified xsi:type="dcterms:W3CDTF">2018-06-05T01:20:37Z</dcterms:modified>
</cp:coreProperties>
</file>