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8" r:id="rId2"/>
  </p:sldMasterIdLst>
  <p:sldIdLst>
    <p:sldId id="291" r:id="rId3"/>
    <p:sldId id="292" r:id="rId4"/>
    <p:sldId id="293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>
        <p:scale>
          <a:sx n="73" d="100"/>
          <a:sy n="73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2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44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33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31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25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503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950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26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04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339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2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107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77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196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2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57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76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33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2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6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99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1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2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27</a:t>
            </a:r>
            <a:endParaRPr lang="es-MX" sz="2000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3" t="40800" r="33250" b="41886"/>
          <a:stretch/>
        </p:blipFill>
        <p:spPr bwMode="auto">
          <a:xfrm>
            <a:off x="1080351" y="175841"/>
            <a:ext cx="6516336" cy="174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44"/>
          <a:stretch/>
        </p:blipFill>
        <p:spPr bwMode="auto">
          <a:xfrm>
            <a:off x="1080000" y="1916832"/>
            <a:ext cx="651668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5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28</a:t>
            </a:r>
            <a:endParaRPr lang="es-MX" sz="20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7" t="21600" r="33143" b="50779"/>
          <a:stretch/>
        </p:blipFill>
        <p:spPr bwMode="auto">
          <a:xfrm>
            <a:off x="1080000" y="360000"/>
            <a:ext cx="7092400" cy="616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1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29</a:t>
            </a:r>
            <a:endParaRPr lang="es-MX" sz="2000" b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6" t="37028" r="34000" b="53715"/>
          <a:stretch/>
        </p:blipFill>
        <p:spPr bwMode="auto">
          <a:xfrm>
            <a:off x="1084097" y="175841"/>
            <a:ext cx="6516336" cy="83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3" t="14353" r="35964" b="15972"/>
          <a:stretch/>
        </p:blipFill>
        <p:spPr bwMode="auto">
          <a:xfrm>
            <a:off x="1080000" y="1012031"/>
            <a:ext cx="6516336" cy="572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0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3</Words>
  <Application>Microsoft Office PowerPoint</Application>
  <PresentationFormat>Presentación en pantalla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5" baseType="lpstr">
      <vt:lpstr>Tema de Office</vt:lpstr>
      <vt:lpstr>10_Tema de Office</vt:lpstr>
      <vt:lpstr>27</vt:lpstr>
      <vt:lpstr>28</vt:lpstr>
      <vt:lpstr>29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Home</dc:creator>
  <cp:lastModifiedBy>Home</cp:lastModifiedBy>
  <cp:revision>100</cp:revision>
  <dcterms:created xsi:type="dcterms:W3CDTF">2018-03-12T00:29:19Z</dcterms:created>
  <dcterms:modified xsi:type="dcterms:W3CDTF">2018-06-05T01:25:57Z</dcterms:modified>
</cp:coreProperties>
</file>