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80" r:id="rId2"/>
    <p:sldMasterId id="2147483792" r:id="rId3"/>
    <p:sldMasterId id="2147483804" r:id="rId4"/>
    <p:sldMasterId id="2147483816" r:id="rId5"/>
  </p:sldMasterIdLst>
  <p:sldIdLst>
    <p:sldId id="294" r:id="rId6"/>
    <p:sldId id="295" r:id="rId7"/>
    <p:sldId id="296" r:id="rId8"/>
    <p:sldId id="297" r:id="rId9"/>
    <p:sldId id="298" r:id="rId10"/>
    <p:sldId id="299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>
      <p:cViewPr>
        <p:scale>
          <a:sx n="73" d="100"/>
          <a:sy n="73" d="100"/>
        </p:scale>
        <p:origin x="-10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829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044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4339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31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256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503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950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626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04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3397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72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31070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677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196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230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3121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2560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5033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9504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6264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049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33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6571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7280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6775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1965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230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1870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2955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9141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6567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7019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7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07616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1393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733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914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9038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9119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1870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2955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9141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6567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70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43301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784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1393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7339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9142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9038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9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23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66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99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7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31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72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72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07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07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30</a:t>
            </a:r>
            <a:endParaRPr lang="es-MX" sz="2000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14" t="17314" r="33572" b="22514"/>
          <a:stretch/>
        </p:blipFill>
        <p:spPr bwMode="auto">
          <a:xfrm>
            <a:off x="1080000" y="188640"/>
            <a:ext cx="6516336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19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31</a:t>
            </a:r>
            <a:endParaRPr lang="es-MX" sz="2000" b="1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4" t="20057" r="36036" b="8114"/>
          <a:stretch/>
        </p:blipFill>
        <p:spPr bwMode="auto">
          <a:xfrm>
            <a:off x="1080000" y="188640"/>
            <a:ext cx="6516336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6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32</a:t>
            </a:r>
            <a:endParaRPr lang="es-MX" sz="2000" b="1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6" t="21600" r="33786" b="7771"/>
          <a:stretch/>
        </p:blipFill>
        <p:spPr bwMode="auto">
          <a:xfrm>
            <a:off x="1080000" y="188640"/>
            <a:ext cx="6516336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19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33</a:t>
            </a:r>
            <a:endParaRPr lang="es-MX" sz="2000" b="1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4" t="20228" r="35500" b="11714"/>
          <a:stretch/>
        </p:blipFill>
        <p:spPr bwMode="auto">
          <a:xfrm>
            <a:off x="1080000" y="188640"/>
            <a:ext cx="6516336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22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34</a:t>
            </a:r>
            <a:endParaRPr lang="es-MX" sz="2000" b="1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8" t="21428" r="33465" b="6915"/>
          <a:stretch/>
        </p:blipFill>
        <p:spPr bwMode="auto">
          <a:xfrm>
            <a:off x="1080000" y="188640"/>
            <a:ext cx="6516336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1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35</a:t>
            </a:r>
            <a:endParaRPr lang="es-MX" sz="2000" b="1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t="39086" r="36678" b="8285"/>
          <a:stretch/>
        </p:blipFill>
        <p:spPr bwMode="auto">
          <a:xfrm>
            <a:off x="1080000" y="260648"/>
            <a:ext cx="6516336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22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3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4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6</Words>
  <Application>Microsoft Office PowerPoint</Application>
  <PresentationFormat>Presentación en pantalla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Tema de Office</vt:lpstr>
      <vt:lpstr>11_Tema de Office</vt:lpstr>
      <vt:lpstr>12_Tema de Office</vt:lpstr>
      <vt:lpstr>13_Tema de Office</vt:lpstr>
      <vt:lpstr>14_Tema de Office</vt:lpstr>
      <vt:lpstr>30</vt:lpstr>
      <vt:lpstr>31</vt:lpstr>
      <vt:lpstr>32</vt:lpstr>
      <vt:lpstr>33</vt:lpstr>
      <vt:lpstr>34</vt:lpstr>
      <vt:lpstr>35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Home</dc:creator>
  <cp:lastModifiedBy>Home</cp:lastModifiedBy>
  <cp:revision>100</cp:revision>
  <dcterms:created xsi:type="dcterms:W3CDTF">2018-03-12T00:29:19Z</dcterms:created>
  <dcterms:modified xsi:type="dcterms:W3CDTF">2018-06-05T01:26:40Z</dcterms:modified>
</cp:coreProperties>
</file>