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7" r:id="rId5"/>
    <p:sldId id="256" r:id="rId6"/>
    <p:sldId id="258" r:id="rId7"/>
    <p:sldId id="260" r:id="rId8"/>
    <p:sldId id="261" r:id="rId9"/>
    <p:sldId id="277" r:id="rId10"/>
    <p:sldId id="263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>
        <p:scale>
          <a:sx n="73" d="100"/>
          <a:sy n="73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0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48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8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7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8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35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39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47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6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78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1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52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14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74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144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069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47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489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04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273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63688" y="598618"/>
            <a:ext cx="6552728" cy="4630582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s-MX" sz="4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6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Bloque </a:t>
            </a:r>
            <a:r>
              <a:rPr lang="es-MX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III. Describes el metabolismo de los seres vivos </a:t>
            </a:r>
          </a:p>
          <a:p>
            <a:pPr algn="just"/>
            <a:endParaRPr lang="es-MX" sz="4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Tipos de energía</a:t>
            </a:r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36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Reacciones endotérmica y exotérmica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 37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Características y síntesis del </a:t>
            </a:r>
            <a:r>
              <a:rPr lang="es-MX" sz="48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adenosín</a:t>
            </a:r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48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trifosfato</a:t>
            </a:r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(ATP</a:t>
            </a:r>
            <a:r>
              <a:rPr lang="es-MX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 38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Metabolismo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 40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Enzimas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..................................................................................................................... 42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Procesos anabólicos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 43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Fotosíntesis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................................................................................................................ 43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Procesos catabólicos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 45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Respiración celular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 45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Fermentación</a:t>
            </a:r>
            <a:r>
              <a:rPr lang="es-MX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 47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sz="4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972245" y="301426"/>
            <a:ext cx="5048027" cy="275111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BIOLOGIA 1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4" t="21257" r="33464" b="13428"/>
          <a:stretch/>
        </p:blipFill>
        <p:spPr bwMode="auto">
          <a:xfrm>
            <a:off x="179512" y="116632"/>
            <a:ext cx="432048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4" t="18857" r="36036" b="16685"/>
          <a:stretch/>
        </p:blipFill>
        <p:spPr bwMode="auto">
          <a:xfrm>
            <a:off x="4644008" y="116632"/>
            <a:ext cx="432048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36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4159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37</a:t>
            </a:r>
            <a:endParaRPr lang="es-MX" sz="2000" b="1" dirty="0"/>
          </a:p>
        </p:txBody>
      </p:sp>
      <p:pic>
        <p:nvPicPr>
          <p:cNvPr id="11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21428" r="35607" b="8286"/>
          <a:stretch/>
        </p:blipFill>
        <p:spPr bwMode="auto">
          <a:xfrm>
            <a:off x="1080000" y="175842"/>
            <a:ext cx="6516336" cy="64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2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38</a:t>
            </a:r>
            <a:endParaRPr lang="es-MX" sz="2000" b="1" dirty="0"/>
          </a:p>
        </p:txBody>
      </p:sp>
      <p:pic>
        <p:nvPicPr>
          <p:cNvPr id="1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22115" r="33572" b="19771"/>
          <a:stretch/>
        </p:blipFill>
        <p:spPr bwMode="auto">
          <a:xfrm>
            <a:off x="1080000" y="175841"/>
            <a:ext cx="6516336" cy="642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7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39</a:t>
            </a:r>
            <a:endParaRPr lang="es-MX" sz="20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2" t="19372" r="35821" b="18400"/>
          <a:stretch/>
        </p:blipFill>
        <p:spPr bwMode="auto">
          <a:xfrm>
            <a:off x="1080000" y="188640"/>
            <a:ext cx="651633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6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40</a:t>
            </a:r>
            <a:endParaRPr lang="es-MX" sz="2000" b="1" dirty="0"/>
          </a:p>
        </p:txBody>
      </p:sp>
      <p:pic>
        <p:nvPicPr>
          <p:cNvPr id="10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5" t="38571" r="34214" b="22686"/>
          <a:stretch/>
        </p:blipFill>
        <p:spPr bwMode="auto">
          <a:xfrm>
            <a:off x="1080000" y="360000"/>
            <a:ext cx="6516336" cy="458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1" t="13280" r="34776" b="73918"/>
          <a:stretch/>
        </p:blipFill>
        <p:spPr bwMode="auto">
          <a:xfrm>
            <a:off x="1100731" y="4941168"/>
            <a:ext cx="6516336" cy="168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41</a:t>
            </a:r>
            <a:endParaRPr lang="es-MX" sz="2000" b="1" dirty="0"/>
          </a:p>
        </p:txBody>
      </p:sp>
      <p:pic>
        <p:nvPicPr>
          <p:cNvPr id="10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5" t="26379" r="33142" b="14801"/>
          <a:stretch/>
        </p:blipFill>
        <p:spPr bwMode="auto">
          <a:xfrm>
            <a:off x="1080000" y="175841"/>
            <a:ext cx="6516336" cy="64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66</Words>
  <Application>Microsoft Office PowerPoint</Application>
  <PresentationFormat>Presentación en pantalla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Tema de Office</vt:lpstr>
      <vt:lpstr>1_Tema de Office</vt:lpstr>
      <vt:lpstr>2_Tema de Office</vt:lpstr>
      <vt:lpstr>3_Tema de Office</vt:lpstr>
      <vt:lpstr>BIOLOGIA 1</vt:lpstr>
      <vt:lpstr>36</vt:lpstr>
      <vt:lpstr>37</vt:lpstr>
      <vt:lpstr>38</vt:lpstr>
      <vt:lpstr>39</vt:lpstr>
      <vt:lpstr>40</vt:lpstr>
      <vt:lpstr>41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106</cp:revision>
  <dcterms:created xsi:type="dcterms:W3CDTF">2018-03-12T00:29:19Z</dcterms:created>
  <dcterms:modified xsi:type="dcterms:W3CDTF">2018-06-05T01:09:31Z</dcterms:modified>
</cp:coreProperties>
</file>