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08" r:id="rId3"/>
  </p:sldMasterIdLst>
  <p:sldIdLst>
    <p:sldId id="278" r:id="rId4"/>
    <p:sldId id="279" r:id="rId5"/>
    <p:sldId id="280" r:id="rId6"/>
    <p:sldId id="281" r:id="rId7"/>
    <p:sldId id="282" r:id="rId8"/>
    <p:sldId id="28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73" d="100"/>
          <a:sy n="73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2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4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38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6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13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69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11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0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99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27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42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26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44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38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67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13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69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1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04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99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27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42</a:t>
            </a:r>
            <a:endParaRPr lang="es-MX" sz="2000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6" t="37886" r="33785" b="31057"/>
          <a:stretch/>
        </p:blipFill>
        <p:spPr bwMode="auto">
          <a:xfrm>
            <a:off x="107504" y="1556792"/>
            <a:ext cx="432048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9" t="32943" r="36071" b="10315"/>
          <a:stretch/>
        </p:blipFill>
        <p:spPr bwMode="auto">
          <a:xfrm>
            <a:off x="4572000" y="201620"/>
            <a:ext cx="4500112" cy="653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4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43</a:t>
            </a:r>
            <a:endParaRPr lang="es-MX" sz="2000" b="1" dirty="0"/>
          </a:p>
        </p:txBody>
      </p:sp>
      <p:pic>
        <p:nvPicPr>
          <p:cNvPr id="6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4" t="31371" r="35821" b="12914"/>
          <a:stretch/>
        </p:blipFill>
        <p:spPr bwMode="auto">
          <a:xfrm>
            <a:off x="1080000" y="175841"/>
            <a:ext cx="6516336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44</a:t>
            </a:r>
            <a:endParaRPr lang="es-MX" sz="2000" b="1" dirty="0"/>
          </a:p>
        </p:txBody>
      </p:sp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4" t="26058" r="33786" b="6228"/>
          <a:stretch/>
        </p:blipFill>
        <p:spPr bwMode="auto">
          <a:xfrm>
            <a:off x="1080000" y="175842"/>
            <a:ext cx="6516336" cy="64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6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45</a:t>
            </a:r>
            <a:endParaRPr lang="es-MX" sz="2000" b="1" dirty="0"/>
          </a:p>
        </p:txBody>
      </p:sp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3" t="37162" r="50266" b="28038"/>
          <a:stretch/>
        </p:blipFill>
        <p:spPr bwMode="auto">
          <a:xfrm>
            <a:off x="179512" y="1432958"/>
            <a:ext cx="4248472" cy="300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5" t="30686" r="34214" b="28715"/>
          <a:stretch/>
        </p:blipFill>
        <p:spPr bwMode="auto">
          <a:xfrm>
            <a:off x="4572000" y="175839"/>
            <a:ext cx="4392488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46</a:t>
            </a:r>
            <a:endParaRPr lang="es-MX" sz="2000" b="1" dirty="0"/>
          </a:p>
        </p:txBody>
      </p:sp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t="19886" r="33786" b="11200"/>
          <a:stretch/>
        </p:blipFill>
        <p:spPr bwMode="auto">
          <a:xfrm>
            <a:off x="1080000" y="764704"/>
            <a:ext cx="6516336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3" t="72001" r="34214" b="21828"/>
          <a:stretch/>
        </p:blipFill>
        <p:spPr bwMode="auto">
          <a:xfrm>
            <a:off x="1080000" y="161978"/>
            <a:ext cx="6516336" cy="60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6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47</a:t>
            </a:r>
            <a:endParaRPr lang="es-MX" sz="2000" b="1" dirty="0"/>
          </a:p>
        </p:txBody>
      </p:sp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7" t="36000" r="35608" b="27143"/>
          <a:stretch/>
        </p:blipFill>
        <p:spPr bwMode="auto">
          <a:xfrm>
            <a:off x="1080000" y="360000"/>
            <a:ext cx="6516336" cy="400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</Words>
  <Application>Microsoft Office PowerPoint</Application>
  <PresentationFormat>Presentación en pantalla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Tema de Office</vt:lpstr>
      <vt:lpstr>4_Tema de Office</vt:lpstr>
      <vt:lpstr>5_Tema de Office</vt:lpstr>
      <vt:lpstr>42</vt:lpstr>
      <vt:lpstr>43</vt:lpstr>
      <vt:lpstr>44</vt:lpstr>
      <vt:lpstr>45</vt:lpstr>
      <vt:lpstr>46</vt:lpstr>
      <vt:lpstr>47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106</cp:revision>
  <dcterms:created xsi:type="dcterms:W3CDTF">2018-03-12T00:29:19Z</dcterms:created>
  <dcterms:modified xsi:type="dcterms:W3CDTF">2018-06-05T01:10:17Z</dcterms:modified>
</cp:coreProperties>
</file>