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>
      <p:cViewPr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2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4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339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0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48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4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3107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8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78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5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07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3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82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6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9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7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 smtClean="0"/>
              <a:t>04/06/2018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D80-0F30-4C40-A90B-54D3EC367A71}" type="datetimeFigureOut">
              <a:rPr lang="es-MX">
                <a:solidFill>
                  <a:prstClr val="black">
                    <a:tint val="75000"/>
                  </a:prstClr>
                </a:solidFill>
              </a:rPr>
              <a:pPr/>
              <a:t>04/06/2018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1213-7874-4515-8BE6-3E9457C889A0}" type="slidenum">
              <a:rPr lang="es-MX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598618"/>
            <a:ext cx="6768752" cy="4630582"/>
          </a:xfrm>
        </p:spPr>
        <p:txBody>
          <a:bodyPr>
            <a:normAutofit fontScale="25000" lnSpcReduction="20000"/>
          </a:bodyPr>
          <a:lstStyle/>
          <a:p>
            <a:pPr algn="just"/>
            <a:endParaRPr lang="es-MX" sz="6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Bloque </a:t>
            </a:r>
            <a:r>
              <a:rPr lang="es-MX" sz="5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IV. Valoras la biodiversidad e identificas estrategias para preservarla</a:t>
            </a:r>
          </a:p>
          <a:p>
            <a:pPr algn="just"/>
            <a:endParaRPr lang="es-MX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 biodiversidad</a:t>
            </a:r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Virus: su composición química, formas de replicación y clasificación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 48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Composición química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 48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Criterios de clasificación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 </a:t>
            </a:r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Replicación viral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 48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Enfermedades virales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 49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Clasificación de los seres vivos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 50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Carlos Lineo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 51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Robert </a:t>
            </a:r>
            <a:r>
              <a:rPr lang="es-MX" sz="4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Whittaker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 51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Carl </a:t>
            </a:r>
            <a:r>
              <a:rPr lang="es-MX" sz="4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Woese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 53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Dominio bacteria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 54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Dominio </a:t>
            </a:r>
            <a:r>
              <a:rPr lang="es-MX" sz="4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arqueobacteria</a:t>
            </a:r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 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55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Dominio </a:t>
            </a:r>
            <a:r>
              <a:rPr lang="es-MX" sz="48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eukaria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 56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Protista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...................................................................................................................... 56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MX" sz="4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Fungi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......................................................................................................................... 56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s-MX" sz="4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Plantae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...................................................................................................................... 57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4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Animalia. </a:t>
            </a:r>
            <a:r>
              <a:rPr lang="es-MX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................................................................................................................... 58</a:t>
            </a:r>
            <a:endParaRPr lang="es-MX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s-MX" sz="4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972245" y="301426"/>
            <a:ext cx="5048027" cy="275111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BIOLOGIA 1</a:t>
            </a:r>
            <a:endParaRPr lang="es-MX" sz="2000" b="1" dirty="0"/>
          </a:p>
        </p:txBody>
      </p:sp>
      <p:pic>
        <p:nvPicPr>
          <p:cNvPr id="5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5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48</a:t>
            </a:r>
            <a:endParaRPr lang="es-MX" sz="2000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34114" r="33628" b="31701"/>
          <a:stretch/>
        </p:blipFill>
        <p:spPr bwMode="auto">
          <a:xfrm>
            <a:off x="107504" y="1628800"/>
            <a:ext cx="432048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26400" r="35928" b="8286"/>
          <a:stretch/>
        </p:blipFill>
        <p:spPr bwMode="auto">
          <a:xfrm>
            <a:off x="4572000" y="100162"/>
            <a:ext cx="4464496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0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49</a:t>
            </a:r>
            <a:endParaRPr lang="es-MX" sz="2000" b="1" dirty="0"/>
          </a:p>
        </p:txBody>
      </p:sp>
      <p:pic>
        <p:nvPicPr>
          <p:cNvPr id="11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2" t="21600" r="33893" b="5028"/>
          <a:stretch/>
        </p:blipFill>
        <p:spPr bwMode="auto">
          <a:xfrm>
            <a:off x="1080000" y="175841"/>
            <a:ext cx="6516336" cy="64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2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3 Título"/>
          <p:cNvSpPr>
            <a:spLocks noGrp="1"/>
          </p:cNvSpPr>
          <p:nvPr>
            <p:ph type="ctrTitle"/>
          </p:nvPr>
        </p:nvSpPr>
        <p:spPr>
          <a:xfrm>
            <a:off x="107504" y="6319897"/>
            <a:ext cx="792088" cy="530720"/>
          </a:xfrm>
        </p:spPr>
        <p:txBody>
          <a:bodyPr>
            <a:noAutofit/>
          </a:bodyPr>
          <a:lstStyle/>
          <a:p>
            <a:r>
              <a:rPr lang="es-MX" sz="2000" b="1" dirty="0" smtClean="0"/>
              <a:t>50</a:t>
            </a:r>
            <a:endParaRPr lang="es-MX" sz="2000" b="1" dirty="0"/>
          </a:p>
        </p:txBody>
      </p:sp>
      <p:pic>
        <p:nvPicPr>
          <p:cNvPr id="14" name="Picture 2" descr="D:\GEOLOGIA_ESTRUCTURAL\EMAILS\04_email07feb18\image0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1" b="8031"/>
          <a:stretch/>
        </p:blipFill>
        <p:spPr bwMode="auto">
          <a:xfrm>
            <a:off x="69626" y="175841"/>
            <a:ext cx="768901" cy="8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6" t="26914" r="36036" b="39828"/>
          <a:stretch/>
        </p:blipFill>
        <p:spPr bwMode="auto">
          <a:xfrm>
            <a:off x="1068560" y="175840"/>
            <a:ext cx="6516336" cy="274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3" t="39513" r="33571" b="27657"/>
          <a:stretch/>
        </p:blipFill>
        <p:spPr bwMode="auto">
          <a:xfrm>
            <a:off x="1068560" y="2924944"/>
            <a:ext cx="652777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7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105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Tema de Office</vt:lpstr>
      <vt:lpstr>1_Tema de Office</vt:lpstr>
      <vt:lpstr>BIOLOGIA 1</vt:lpstr>
      <vt:lpstr>48</vt:lpstr>
      <vt:lpstr>49</vt:lpstr>
      <vt:lpstr>50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Home</dc:creator>
  <cp:lastModifiedBy>Home</cp:lastModifiedBy>
  <cp:revision>115</cp:revision>
  <dcterms:created xsi:type="dcterms:W3CDTF">2018-03-12T00:29:19Z</dcterms:created>
  <dcterms:modified xsi:type="dcterms:W3CDTF">2018-06-05T01:12:52Z</dcterms:modified>
</cp:coreProperties>
</file>