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sldIdLst>
    <p:sldId id="261" r:id="rId4"/>
    <p:sldId id="277" r:id="rId5"/>
    <p:sldId id="263" r:id="rId6"/>
    <p:sldId id="27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7" t="22971" r="35777" b="15235"/>
          <a:stretch/>
        </p:blipFill>
        <p:spPr bwMode="auto">
          <a:xfrm>
            <a:off x="107504" y="145009"/>
            <a:ext cx="4320480" cy="645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26057" r="33786" b="13257"/>
          <a:stretch/>
        </p:blipFill>
        <p:spPr bwMode="auto">
          <a:xfrm>
            <a:off x="4572000" y="163305"/>
            <a:ext cx="4464496" cy="64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51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52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7" t="26743" r="35929" b="17371"/>
          <a:stretch/>
        </p:blipFill>
        <p:spPr bwMode="auto">
          <a:xfrm>
            <a:off x="1080000" y="175842"/>
            <a:ext cx="6516336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6286" r="32607" b="11714"/>
          <a:stretch/>
        </p:blipFill>
        <p:spPr bwMode="auto">
          <a:xfrm>
            <a:off x="107504" y="153002"/>
            <a:ext cx="4608512" cy="642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53</a:t>
            </a:r>
            <a:endParaRPr lang="es-MX" sz="2000" b="1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3085" r="36785" b="45486"/>
          <a:stretch/>
        </p:blipFill>
        <p:spPr bwMode="auto">
          <a:xfrm>
            <a:off x="4788024" y="1484784"/>
            <a:ext cx="424847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54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5" t="29828" r="35607" b="7257"/>
          <a:stretch/>
        </p:blipFill>
        <p:spPr bwMode="auto">
          <a:xfrm>
            <a:off x="1080000" y="175841"/>
            <a:ext cx="6516336" cy="51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4" t="36857" r="33572" b="46686"/>
          <a:stretch/>
        </p:blipFill>
        <p:spPr bwMode="auto">
          <a:xfrm>
            <a:off x="1080000" y="5373216"/>
            <a:ext cx="6516336" cy="132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Tema de Office</vt:lpstr>
      <vt:lpstr>2_Tema de Office</vt:lpstr>
      <vt:lpstr>3_Tema de Office</vt:lpstr>
      <vt:lpstr>Presentación de PowerPoint</vt:lpstr>
      <vt:lpstr>52</vt:lpstr>
      <vt:lpstr>53</vt:lpstr>
      <vt:lpstr>54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115</cp:revision>
  <dcterms:created xsi:type="dcterms:W3CDTF">2018-03-12T00:29:19Z</dcterms:created>
  <dcterms:modified xsi:type="dcterms:W3CDTF">2018-06-05T01:13:26Z</dcterms:modified>
</cp:coreProperties>
</file>