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</p:sldMasterIdLst>
  <p:sldIdLst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9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1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2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6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4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8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7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3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9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4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55</a:t>
            </a:r>
            <a:endParaRPr lang="es-MX" sz="2000" b="1" dirty="0"/>
          </a:p>
        </p:txBody>
      </p:sp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7" t="18000" r="35607" b="8457"/>
          <a:stretch/>
        </p:blipFill>
        <p:spPr bwMode="auto">
          <a:xfrm>
            <a:off x="1080000" y="175841"/>
            <a:ext cx="6516336" cy="65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6" t="24343" r="33893" b="12057"/>
          <a:stretch/>
        </p:blipFill>
        <p:spPr bwMode="auto">
          <a:xfrm>
            <a:off x="107504" y="162910"/>
            <a:ext cx="4392488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2" t="13543" r="35928" b="17371"/>
          <a:stretch/>
        </p:blipFill>
        <p:spPr bwMode="auto">
          <a:xfrm>
            <a:off x="4644008" y="162910"/>
            <a:ext cx="4392488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56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565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57</a:t>
            </a:r>
            <a:endParaRPr lang="es-MX" sz="2000" b="1" dirty="0"/>
          </a:p>
        </p:txBody>
      </p:sp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3" t="15943" r="33893" b="11715"/>
          <a:stretch/>
        </p:blipFill>
        <p:spPr bwMode="auto">
          <a:xfrm>
            <a:off x="1080000" y="175842"/>
            <a:ext cx="6516336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2400" r="36036" b="10000"/>
          <a:stretch/>
        </p:blipFill>
        <p:spPr bwMode="auto">
          <a:xfrm>
            <a:off x="107504" y="116631"/>
            <a:ext cx="4248471" cy="65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7" t="19028" r="32696" b="8800"/>
          <a:stretch/>
        </p:blipFill>
        <p:spPr bwMode="auto">
          <a:xfrm>
            <a:off x="4499992" y="98984"/>
            <a:ext cx="4536504" cy="65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58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565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Tema de Office</vt:lpstr>
      <vt:lpstr>4_Tema de Office</vt:lpstr>
      <vt:lpstr>5_Tema de Office</vt:lpstr>
      <vt:lpstr>55</vt:lpstr>
      <vt:lpstr>56</vt:lpstr>
      <vt:lpstr>57</vt:lpstr>
      <vt:lpstr>58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115</cp:revision>
  <dcterms:created xsi:type="dcterms:W3CDTF">2018-03-12T00:29:19Z</dcterms:created>
  <dcterms:modified xsi:type="dcterms:W3CDTF">2018-06-05T01:14:13Z</dcterms:modified>
</cp:coreProperties>
</file>