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3"/>
            <a:ext cx="6119813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3"/>
            <a:ext cx="6119813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3"/>
            <a:ext cx="6119813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104603" y="1338913"/>
            <a:ext cx="8171570" cy="444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9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rgbClr val="241F1F"/>
              </a:buClr>
              <a:buSzPts val="1233"/>
              <a:buFont typeface="Arial"/>
              <a:buChar char="•"/>
            </a:pPr>
            <a:r>
              <a:rPr lang="en-US" sz="1233" b="0" i="0" u="none" strike="noStrike" cap="none">
                <a:solidFill>
                  <a:srgbClr val="241F1F"/>
                </a:solidFill>
                <a:latin typeface="Arial"/>
                <a:ea typeface="Arial"/>
                <a:cs typeface="Arial"/>
                <a:sym typeface="Arial"/>
              </a:rPr>
              <a:t>Para que el proceso de la comunicación se cumpla, es necesario responder las preguntas: ¿Qué? ¿Quién? ¿Cómo? ¿Cuándo? ¿Dónde? ¿Por qué?</a:t>
            </a:r>
            <a:endParaRPr/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rgbClr val="241F1F"/>
              </a:buClr>
              <a:buSzPts val="1233"/>
              <a:buFont typeface="Arial"/>
              <a:buChar char="•"/>
            </a:pPr>
            <a:r>
              <a:rPr lang="en-US" sz="1233" b="0" i="0" u="none" strike="noStrike" cap="none">
                <a:solidFill>
                  <a:srgbClr val="241F1F"/>
                </a:solidFill>
                <a:latin typeface="Arial"/>
                <a:ea typeface="Arial"/>
                <a:cs typeface="Arial"/>
                <a:sym typeface="Arial"/>
              </a:rPr>
              <a:t>Lee con atención los siguientes textos tratando de identi</a:t>
            </a:r>
            <a:r>
              <a:rPr lang="en-US" sz="1233" b="0" i="0" u="none" strike="noStrike" cap="none">
                <a:solidFill>
                  <a:srgbClr val="241F1F"/>
                </a:solidFill>
                <a:latin typeface="Arimo"/>
                <a:ea typeface="Arimo"/>
                <a:cs typeface="Arimo"/>
                <a:sym typeface="Arimo"/>
              </a:rPr>
              <a:t>fi</a:t>
            </a:r>
            <a:r>
              <a:rPr lang="en-US" sz="1233" b="0" i="0" u="none" strike="noStrike" cap="none">
                <a:solidFill>
                  <a:srgbClr val="241F1F"/>
                </a:solidFill>
                <a:latin typeface="Arial"/>
                <a:ea typeface="Arial"/>
                <a:cs typeface="Arial"/>
                <a:sym typeface="Arial"/>
              </a:rPr>
              <a:t>car las respuestas a las preguntas anteriores.</a:t>
            </a:r>
            <a:endParaRPr/>
          </a:p>
          <a:p>
            <a:pPr marL="228600" marR="0" lvl="0" indent="-150304" algn="l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304" algn="l" rtl="0">
              <a:lnSpc>
                <a:spcPct val="73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233"/>
              <a:buFont typeface="Arial"/>
              <a:buNone/>
            </a:pPr>
            <a:endParaRPr sz="1233" b="0" i="0" u="none" strike="noStrike" cap="none">
              <a:solidFill>
                <a:srgbClr val="24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958546" y="261112"/>
            <a:ext cx="9795497" cy="113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25" rIns="0" bIns="0" anchor="ctr" anchorCtr="0">
            <a:noAutofit/>
          </a:bodyPr>
          <a:lstStyle/>
          <a:p>
            <a:pPr marL="0" marR="0" lvl="0" indent="0" algn="ct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96"/>
              <a:buFont typeface="Noto Sans Symbols"/>
              <a:buChar char="●"/>
            </a:pPr>
            <a:r>
              <a:rPr lang="en-US" sz="3991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    Proceso comunicativo.</a:t>
            </a:r>
            <a:endParaRPr/>
          </a:p>
        </p:txBody>
      </p:sp>
      <p:pic>
        <p:nvPicPr>
          <p:cNvPr id="121" name="Shape 121" descr="Resultado de imagen para pregunt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348" y="1861435"/>
            <a:ext cx="2887433" cy="281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15" y="0"/>
            <a:ext cx="1219157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1508921" y="3431556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Shape 129"/>
          <p:cNvSpPr/>
          <p:nvPr/>
        </p:nvSpPr>
        <p:spPr>
          <a:xfrm>
            <a:off x="8732805" y="5004581"/>
            <a:ext cx="962361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0463572" y="4865965"/>
            <a:ext cx="29368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492099" y="1"/>
            <a:ext cx="5699689" cy="4059243"/>
          </a:xfrm>
          <a:custGeom>
            <a:avLst/>
            <a:gdLst/>
            <a:ahLst/>
            <a:cxnLst/>
            <a:rect l="0" t="0" r="0" b="0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40270" y="595293"/>
            <a:ext cx="5676439" cy="346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9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</a:pPr>
            <a:r>
              <a:rPr lang="en-US" sz="18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día de ayer, todos los alumnos del primer año de bachillerato de la escuela Por</a:t>
            </a:r>
            <a:r>
              <a:rPr lang="en-US" sz="1814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</a:t>
            </a:r>
            <a:r>
              <a:rPr lang="en-US" sz="18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rio Díaz llegaron tarde al laboratorio de química. Esto se debió a que uno de los alumnos se desmayó en la clase de español y sus compañeros quisieron auxiliarlo. El doctor dijo que el alumno no había ingerido alimento por la mañana y esto le había provocado una baja en la presión. Se da a conocer esta información para que todos los padres de familia verifiquen que sus hijos se estén alimentado a sus horas y de manera nutritiva, pues así evitaremos incidentes y los alumnos podrán tener mejor rendimiento en cada una de sus asignaturas.</a:t>
            </a: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sldNum" idx="12"/>
          </p:nvPr>
        </p:nvSpPr>
        <p:spPr>
          <a:xfrm>
            <a:off x="11084593" y="6350238"/>
            <a:ext cx="365748" cy="36512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6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68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15" y="0"/>
            <a:ext cx="1219157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 rot="10800000">
            <a:off x="1508921" y="3431556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Shape 141"/>
          <p:cNvSpPr/>
          <p:nvPr/>
        </p:nvSpPr>
        <p:spPr>
          <a:xfrm>
            <a:off x="8732805" y="5004581"/>
            <a:ext cx="962361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0463572" y="4865965"/>
            <a:ext cx="29368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492099" y="1"/>
            <a:ext cx="5699689" cy="4059243"/>
          </a:xfrm>
          <a:custGeom>
            <a:avLst/>
            <a:gdLst/>
            <a:ahLst/>
            <a:cxnLst/>
            <a:rect l="0" t="0" r="0" b="0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77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9237" y="22367"/>
            <a:ext cx="6936207" cy="62627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29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Memorandum</a:t>
            </a:r>
            <a:endParaRPr sz="1693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Para: Sr. Padre de familia o tutor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De: Director general del plantel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Asunto: Información sobre cambios alimenticios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preparatoria Miguel Hidalgo, en colaboración con el Departamento de Salud y Bienestar Físico, se complace en invitarle a la conferencia titulada: “Nutrición de calidad”, impartida por el Dr. José Solana Martínez, el próximo 15 de octubre del 2014 a las 17:00 hrs., en el auditorio de nuestra escuela. Esta conferencia tiene como finalidad orientarle en los temas de nutrición y activación física, los cuales influyen en el desarrollo de nuestros estudiantes.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Esperamos contar con su invaluable presencia.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Profr. Aurelio Rojas Esquivel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286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</a:pPr>
            <a:r>
              <a:rPr lang="en-US" sz="169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Director general del plantel</a:t>
            </a: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sldNum" idx="12"/>
          </p:nvPr>
        </p:nvSpPr>
        <p:spPr>
          <a:xfrm>
            <a:off x="11084593" y="6350238"/>
            <a:ext cx="365748" cy="36512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6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68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Panorámica</PresentationFormat>
  <Paragraphs>26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Calibri</vt:lpstr>
      <vt:lpstr>Arimo</vt:lpstr>
      <vt:lpstr>Corbel</vt:lpstr>
      <vt:lpstr>Noto Sans Symbols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lectura y redacción I</dc:title>
  <dc:creator>YOLANDA LEAV</dc:creator>
  <cp:lastModifiedBy>Leav Preparatoria</cp:lastModifiedBy>
  <cp:revision>2</cp:revision>
  <dcterms:modified xsi:type="dcterms:W3CDTF">2018-05-03T17:53:39Z</dcterms:modified>
</cp:coreProperties>
</file>