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65" r:id="rId2"/>
    <p:sldId id="266" r:id="rId3"/>
    <p:sldId id="267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720725" y="900113"/>
            <a:ext cx="6119813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215" y="0"/>
            <a:ext cx="1219157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7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Shape 234"/>
          <p:cNvCxnSpPr/>
          <p:nvPr/>
        </p:nvCxnSpPr>
        <p:spPr>
          <a:xfrm>
            <a:off x="7800332" y="4525347"/>
            <a:ext cx="0" cy="1737360"/>
          </a:xfrm>
          <a:prstGeom prst="straightConnector1">
            <a:avLst/>
          </a:prstGeom>
          <a:noFill/>
          <a:ln w="1905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" name="Shape 235"/>
          <p:cNvSpPr/>
          <p:nvPr/>
        </p:nvSpPr>
        <p:spPr>
          <a:xfrm>
            <a:off x="3395095" y="2466604"/>
            <a:ext cx="962361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7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5125862" y="2327988"/>
            <a:ext cx="29368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7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6492099" y="1"/>
            <a:ext cx="5699689" cy="4059243"/>
          </a:xfrm>
          <a:custGeom>
            <a:avLst/>
            <a:gdLst/>
            <a:ahLst/>
            <a:cxnLst/>
            <a:rect l="0" t="0" r="0" b="0"/>
            <a:pathLst>
              <a:path w="5699887" h="4059244" extrusionOk="0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7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588760" y="620480"/>
            <a:ext cx="2243721" cy="22437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7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642448" y="4525347"/>
            <a:ext cx="8762856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575" tIns="55275" rIns="110575" bIns="55275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8"/>
              <a:buFont typeface="Calibri"/>
              <a:buNone/>
            </a:pPr>
            <a:r>
              <a:rPr lang="en-US" sz="56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     Intención comunicativa</a:t>
            </a:r>
            <a:br>
              <a:rPr lang="en-US" sz="56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568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11084593" y="6356350"/>
            <a:ext cx="567591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575" tIns="55275" rIns="110575" bIns="55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9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15" y="0"/>
            <a:ext cx="12191573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7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" name="Shape 246" title="intersecting circles"/>
          <p:cNvGrpSpPr/>
          <p:nvPr/>
        </p:nvGrpSpPr>
        <p:grpSpPr>
          <a:xfrm>
            <a:off x="1155654" y="498348"/>
            <a:ext cx="9902316" cy="5861305"/>
            <a:chOff x="1155481" y="498348"/>
            <a:chExt cx="9902663" cy="5861304"/>
          </a:xfrm>
        </p:grpSpPr>
        <p:sp>
          <p:nvSpPr>
            <p:cNvPr id="247" name="Shape 247"/>
            <p:cNvSpPr/>
            <p:nvPr/>
          </p:nvSpPr>
          <p:spPr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Shape 250" title="ribbon"/>
          <p:cNvSpPr/>
          <p:nvPr/>
        </p:nvSpPr>
        <p:spPr>
          <a:xfrm>
            <a:off x="215" y="1438773"/>
            <a:ext cx="12191573" cy="39804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261175" y="2122696"/>
            <a:ext cx="11495476" cy="210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21"/>
              <a:buFont typeface="Arial"/>
              <a:buChar char="•"/>
            </a:pPr>
            <a:r>
              <a:rPr lang="en-US" sz="5321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http://sied.conalep.edu.mx/bv3/biblioteca/area/carrera/modulo/recurso/128/qu_es_intencin_comunicativa.html</a:t>
            </a:r>
            <a:endParaRPr sz="5321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215" y="-3323"/>
            <a:ext cx="12191573" cy="686132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7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214" y="0"/>
            <a:ext cx="11786341" cy="6858000"/>
          </a:xfrm>
          <a:custGeom>
            <a:avLst/>
            <a:gdLst/>
            <a:ahLst/>
            <a:cxnLst/>
            <a:rect l="0" t="0" r="0" b="0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7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215" y="0"/>
            <a:ext cx="3581274" cy="6858000"/>
          </a:xfrm>
          <a:custGeom>
            <a:avLst/>
            <a:gdLst/>
            <a:ahLst/>
            <a:cxnLst/>
            <a:rect l="0" t="0" r="0" b="0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7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Shape 259"/>
          <p:cNvGrpSpPr/>
          <p:nvPr/>
        </p:nvGrpSpPr>
        <p:grpSpPr>
          <a:xfrm>
            <a:off x="412230" y="439310"/>
            <a:ext cx="10934602" cy="5505125"/>
            <a:chOff x="6783" y="232527"/>
            <a:chExt cx="10934602" cy="5505125"/>
          </a:xfrm>
        </p:grpSpPr>
        <p:sp>
          <p:nvSpPr>
            <p:cNvPr id="260" name="Shape 260"/>
            <p:cNvSpPr/>
            <p:nvPr/>
          </p:nvSpPr>
          <p:spPr>
            <a:xfrm>
              <a:off x="6783" y="232527"/>
              <a:ext cx="5082677" cy="4428025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561676" y="759675"/>
              <a:ext cx="5082677" cy="442802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691368" y="889367"/>
              <a:ext cx="4823293" cy="4168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Las sociedades humanas han progresado en gran medida gracias a la comunicación, entendida como un conjunto de actos que realizan los individuos para establecer contactos y poder transmitir, recibir e interpretar todo tipo de informaciones. Los mensajes que emite el emisor al receptor se expresan con distintos propósitos o intenciones comunicativas (referir, informar, convencer, ordenar, emocionar, sensibilizar, comunicar, expresar, suplicar, etc.) las cuales están determinadas por alguno de los elementos que intervienen en el proceso de la comunicación y están vinculadas con las funciones de la lengua.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6199246" y="232527"/>
              <a:ext cx="4187247" cy="4977977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54138" y="759675"/>
              <a:ext cx="4187247" cy="497797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6876778" y="882315"/>
              <a:ext cx="3941967" cy="4732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Toda interacción comunicativa eficaz cumple un proceso. Para que tus mensajes sean recibidos y obtengas las respuestas esperadas es necesario que en tu comunicación prestes atención a todos los elementos que influyen de manera positiva o negativa en el transcurso de tu interacción. Toma en cuenta que, en ocasiones, al enviar un mensaje de manera inconsciente, éste puede generar respuestas confusas o inesperadas.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Panorámica</PresentationFormat>
  <Paragraphs>6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Arial</vt:lpstr>
      <vt:lpstr>Tema de Office</vt:lpstr>
      <vt:lpstr>1.2     Intención comunicativa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lectura y redacción I</dc:title>
  <dc:creator>YOLANDA LEAV</dc:creator>
  <cp:lastModifiedBy>Leav Preparatoria</cp:lastModifiedBy>
  <cp:revision>2</cp:revision>
  <dcterms:modified xsi:type="dcterms:W3CDTF">2018-05-03T17:55:03Z</dcterms:modified>
</cp:coreProperties>
</file>