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6D1B5A-258A-479A-BB2B-A29CFB22D9AF}" type="doc">
      <dgm:prSet loTypeId="urn:microsoft.com/office/officeart/2016/7/layout/BasicLinearProcessNumbered" loCatId="process" qsTypeId="urn:microsoft.com/office/officeart/2005/8/quickstyle/simple3" qsCatId="simple" csTypeId="urn:microsoft.com/office/officeart/2005/8/colors/accent1_5" csCatId="accent1" phldr="1"/>
      <dgm:spPr/>
      <dgm:t>
        <a:bodyPr/>
        <a:lstStyle/>
        <a:p>
          <a:endParaRPr lang="en-US"/>
        </a:p>
      </dgm:t>
    </dgm:pt>
    <dgm:pt modelId="{F52A4705-03B3-4CCA-83ED-62660C9AE262}">
      <dgm:prSet/>
      <dgm:spPr/>
      <dgm:t>
        <a:bodyPr/>
        <a:lstStyle/>
        <a:p>
          <a:r>
            <a:rPr lang="es-MX" b="1" dirty="0"/>
            <a:t>Elementos del proceso comunicativo</a:t>
          </a:r>
          <a:endParaRPr lang="en-US" dirty="0"/>
        </a:p>
      </dgm:t>
    </dgm:pt>
    <dgm:pt modelId="{2DB62665-3A2D-46D4-B134-A8DF9855747D}" type="parTrans" cxnId="{CF660612-1BA3-4173-BC8E-EE567F1CF241}">
      <dgm:prSet/>
      <dgm:spPr/>
      <dgm:t>
        <a:bodyPr/>
        <a:lstStyle/>
        <a:p>
          <a:endParaRPr lang="en-US"/>
        </a:p>
      </dgm:t>
    </dgm:pt>
    <dgm:pt modelId="{77407B7B-1C81-470F-8F82-DD2CAA86DC29}" type="sibTrans" cxnId="{CF660612-1BA3-4173-BC8E-EE567F1CF241}">
      <dgm:prSet phldrT="1" phldr="0"/>
      <dgm:spPr/>
      <dgm:t>
        <a:bodyPr/>
        <a:lstStyle/>
        <a:p>
          <a:r>
            <a:rPr lang="en-US"/>
            <a:t>1</a:t>
          </a:r>
        </a:p>
      </dgm:t>
    </dgm:pt>
    <dgm:pt modelId="{A4790AB4-8653-4833-A7E5-BAFFA48503F3}">
      <dgm:prSet/>
      <dgm:spPr/>
      <dgm:t>
        <a:bodyPr/>
        <a:lstStyle/>
        <a:p>
          <a:r>
            <a:rPr lang="es-MX" dirty="0"/>
            <a:t>El proceso de comunicación tiene algunos elementos fundamentales para llevarse a cabo en su totalidad y cumplir su función primordial: recibir una respuesta. A continuación se señalan los elementos que favorecen la comunicación:</a:t>
          </a:r>
          <a:endParaRPr lang="en-US" dirty="0"/>
        </a:p>
      </dgm:t>
    </dgm:pt>
    <dgm:pt modelId="{018D08C8-C224-402C-BE4B-AB910DE56EE1}" type="parTrans" cxnId="{E05AF384-5BE5-4B65-A48D-1444F76BA43B}">
      <dgm:prSet/>
      <dgm:spPr/>
      <dgm:t>
        <a:bodyPr/>
        <a:lstStyle/>
        <a:p>
          <a:endParaRPr lang="en-US"/>
        </a:p>
      </dgm:t>
    </dgm:pt>
    <dgm:pt modelId="{67C2202A-8952-49AA-B66A-A40B85355419}" type="sibTrans" cxnId="{E05AF384-5BE5-4B65-A48D-1444F76BA43B}">
      <dgm:prSet phldrT="2" phldr="0"/>
      <dgm:spPr/>
      <dgm:t>
        <a:bodyPr/>
        <a:lstStyle/>
        <a:p>
          <a:r>
            <a:rPr lang="en-US"/>
            <a:t>2</a:t>
          </a:r>
        </a:p>
      </dgm:t>
    </dgm:pt>
    <dgm:pt modelId="{37B05600-1A17-4628-9E1A-9D2CD338002E}">
      <dgm:prSet/>
      <dgm:spPr/>
      <dgm:t>
        <a:bodyPr/>
        <a:lstStyle/>
        <a:p>
          <a:r>
            <a:rPr lang="es-MX" b="1" dirty="0"/>
            <a:t>a. Participantes: </a:t>
          </a:r>
          <a:r>
            <a:rPr lang="es-MX" dirty="0"/>
            <a:t>individuos que asumen los roles de emisor (quien transmite información, codificando el mensaje) y receptor (quien recibe la información y la decodifica, es decir, interpreta los mensajes o comportamientos que le son transmitidos).</a:t>
          </a:r>
          <a:endParaRPr lang="en-US" dirty="0"/>
        </a:p>
      </dgm:t>
    </dgm:pt>
    <dgm:pt modelId="{CB680A7C-BB24-4E0E-A98E-E7F1033008CF}" type="parTrans" cxnId="{7380C8D2-BA63-49EB-A6AC-F90556D7D247}">
      <dgm:prSet/>
      <dgm:spPr/>
      <dgm:t>
        <a:bodyPr/>
        <a:lstStyle/>
        <a:p>
          <a:endParaRPr lang="en-US"/>
        </a:p>
      </dgm:t>
    </dgm:pt>
    <dgm:pt modelId="{C4EDE366-658F-4CA1-93DD-CC596177A8D8}" type="sibTrans" cxnId="{7380C8D2-BA63-49EB-A6AC-F90556D7D247}">
      <dgm:prSet phldrT="3" phldr="0"/>
      <dgm:spPr/>
      <dgm:t>
        <a:bodyPr/>
        <a:lstStyle/>
        <a:p>
          <a:r>
            <a:rPr lang="en-US"/>
            <a:t>3</a:t>
          </a:r>
        </a:p>
      </dgm:t>
    </dgm:pt>
    <dgm:pt modelId="{EF51CEF7-ACE0-41A7-BAC3-C162AE56CF0A}">
      <dgm:prSet/>
      <dgm:spPr/>
      <dgm:t>
        <a:bodyPr/>
        <a:lstStyle/>
        <a:p>
          <a:r>
            <a:rPr lang="es-MX" b="1" dirty="0"/>
            <a:t>b. Mensaje: </a:t>
          </a:r>
          <a:r>
            <a:rPr lang="es-MX" dirty="0"/>
            <a:t>conjunto de sonidos, palabras, comportamientos, símbolos e ideas, transmitidos de manera verbal y no verbal para adquirir significados dentro de la comunicación, es decir; todo lo que se transmite durante el proceso comunicativo.</a:t>
          </a:r>
          <a:endParaRPr lang="en-US" dirty="0"/>
        </a:p>
      </dgm:t>
    </dgm:pt>
    <dgm:pt modelId="{BBBDFCD5-AD66-4470-A1C7-CBBB60C8F393}" type="parTrans" cxnId="{3BBD8709-4F74-45C4-A438-46D4FAF4D9EB}">
      <dgm:prSet/>
      <dgm:spPr/>
      <dgm:t>
        <a:bodyPr/>
        <a:lstStyle/>
        <a:p>
          <a:endParaRPr lang="en-US"/>
        </a:p>
      </dgm:t>
    </dgm:pt>
    <dgm:pt modelId="{E62B2053-B148-43C4-B1D4-7E0281E64413}" type="sibTrans" cxnId="{3BBD8709-4F74-45C4-A438-46D4FAF4D9EB}">
      <dgm:prSet phldrT="4" phldr="0"/>
      <dgm:spPr/>
      <dgm:t>
        <a:bodyPr/>
        <a:lstStyle/>
        <a:p>
          <a:r>
            <a:rPr lang="en-US"/>
            <a:t>4</a:t>
          </a:r>
        </a:p>
      </dgm:t>
    </dgm:pt>
    <dgm:pt modelId="{DCD0DBF3-62DC-46DF-942E-C69CA31977F8}">
      <dgm:prSet/>
      <dgm:spPr/>
      <dgm:t>
        <a:bodyPr/>
        <a:lstStyle/>
        <a:p>
          <a:r>
            <a:rPr lang="es-MX" b="1" dirty="0"/>
            <a:t>c. Canal: </a:t>
          </a:r>
          <a:r>
            <a:rPr lang="es-MX" dirty="0"/>
            <a:t>medio por el que se transmite el mensaje. Puede ser natural (el habla) o artificial (medios de comunicación).</a:t>
          </a:r>
          <a:endParaRPr lang="en-US" dirty="0"/>
        </a:p>
      </dgm:t>
    </dgm:pt>
    <dgm:pt modelId="{AA64BFA9-A292-4B76-B142-E2DAE8A352B6}" type="parTrans" cxnId="{EB9B2057-F0CA-45AB-856E-5BC60F3DE5FC}">
      <dgm:prSet/>
      <dgm:spPr/>
      <dgm:t>
        <a:bodyPr/>
        <a:lstStyle/>
        <a:p>
          <a:endParaRPr lang="en-US"/>
        </a:p>
      </dgm:t>
    </dgm:pt>
    <dgm:pt modelId="{2FD2A5BC-556D-439F-A9EA-46FB8D4F1BDF}" type="sibTrans" cxnId="{EB9B2057-F0CA-45AB-856E-5BC60F3DE5FC}">
      <dgm:prSet phldrT="5" phldr="0"/>
      <dgm:spPr/>
      <dgm:t>
        <a:bodyPr/>
        <a:lstStyle/>
        <a:p>
          <a:r>
            <a:rPr lang="en-US"/>
            <a:t>5</a:t>
          </a:r>
        </a:p>
      </dgm:t>
    </dgm:pt>
    <dgm:pt modelId="{7B20D035-8A55-4C6D-8C26-1D92434EB098}" type="pres">
      <dgm:prSet presAssocID="{E76D1B5A-258A-479A-BB2B-A29CFB22D9AF}" presName="Name0" presStyleCnt="0">
        <dgm:presLayoutVars>
          <dgm:animLvl val="lvl"/>
          <dgm:resizeHandles val="exact"/>
        </dgm:presLayoutVars>
      </dgm:prSet>
      <dgm:spPr/>
      <dgm:t>
        <a:bodyPr/>
        <a:lstStyle/>
        <a:p>
          <a:endParaRPr lang="es-MX"/>
        </a:p>
      </dgm:t>
    </dgm:pt>
    <dgm:pt modelId="{8EBD64F5-BB07-4C7D-8820-668FF8985AD2}" type="pres">
      <dgm:prSet presAssocID="{F52A4705-03B3-4CCA-83ED-62660C9AE262}" presName="compositeNode" presStyleCnt="0">
        <dgm:presLayoutVars>
          <dgm:bulletEnabled val="1"/>
        </dgm:presLayoutVars>
      </dgm:prSet>
      <dgm:spPr/>
    </dgm:pt>
    <dgm:pt modelId="{C0043FF1-6D66-460C-91B6-959C1BF545E6}" type="pres">
      <dgm:prSet presAssocID="{F52A4705-03B3-4CCA-83ED-62660C9AE262}" presName="bgRect" presStyleLbl="bgAccFollowNode1" presStyleIdx="0" presStyleCnt="5"/>
      <dgm:spPr/>
      <dgm:t>
        <a:bodyPr/>
        <a:lstStyle/>
        <a:p>
          <a:endParaRPr lang="es-MX"/>
        </a:p>
      </dgm:t>
    </dgm:pt>
    <dgm:pt modelId="{502B414A-D649-4BC9-A812-A7BE578B4CBD}" type="pres">
      <dgm:prSet presAssocID="{77407B7B-1C81-470F-8F82-DD2CAA86DC29}" presName="sibTransNodeCircle" presStyleLbl="alignNode1" presStyleIdx="0" presStyleCnt="10">
        <dgm:presLayoutVars>
          <dgm:chMax val="0"/>
          <dgm:bulletEnabled/>
        </dgm:presLayoutVars>
      </dgm:prSet>
      <dgm:spPr/>
      <dgm:t>
        <a:bodyPr/>
        <a:lstStyle/>
        <a:p>
          <a:endParaRPr lang="es-MX"/>
        </a:p>
      </dgm:t>
    </dgm:pt>
    <dgm:pt modelId="{D9131E1B-5C10-4642-8915-7CCE7D904B02}" type="pres">
      <dgm:prSet presAssocID="{F52A4705-03B3-4CCA-83ED-62660C9AE262}" presName="bottomLine" presStyleLbl="alignNode1" presStyleIdx="1" presStyleCnt="10">
        <dgm:presLayoutVars/>
      </dgm:prSet>
      <dgm:spPr/>
    </dgm:pt>
    <dgm:pt modelId="{7EB91850-26B6-4CA5-9990-A0CC3988A432}" type="pres">
      <dgm:prSet presAssocID="{F52A4705-03B3-4CCA-83ED-62660C9AE262}" presName="nodeText" presStyleLbl="bgAccFollowNode1" presStyleIdx="0" presStyleCnt="5">
        <dgm:presLayoutVars>
          <dgm:bulletEnabled val="1"/>
        </dgm:presLayoutVars>
      </dgm:prSet>
      <dgm:spPr/>
      <dgm:t>
        <a:bodyPr/>
        <a:lstStyle/>
        <a:p>
          <a:endParaRPr lang="es-MX"/>
        </a:p>
      </dgm:t>
    </dgm:pt>
    <dgm:pt modelId="{5BB6D20D-333E-4708-A2E1-9236450F490C}" type="pres">
      <dgm:prSet presAssocID="{77407B7B-1C81-470F-8F82-DD2CAA86DC29}" presName="sibTrans" presStyleCnt="0"/>
      <dgm:spPr/>
    </dgm:pt>
    <dgm:pt modelId="{384DD247-FD57-4C10-9DDB-3475353574E0}" type="pres">
      <dgm:prSet presAssocID="{A4790AB4-8653-4833-A7E5-BAFFA48503F3}" presName="compositeNode" presStyleCnt="0">
        <dgm:presLayoutVars>
          <dgm:bulletEnabled val="1"/>
        </dgm:presLayoutVars>
      </dgm:prSet>
      <dgm:spPr/>
    </dgm:pt>
    <dgm:pt modelId="{426B5BC1-016B-469D-9ECA-2497C39A1D63}" type="pres">
      <dgm:prSet presAssocID="{A4790AB4-8653-4833-A7E5-BAFFA48503F3}" presName="bgRect" presStyleLbl="bgAccFollowNode1" presStyleIdx="1" presStyleCnt="5" custScaleY="167651"/>
      <dgm:spPr/>
      <dgm:t>
        <a:bodyPr/>
        <a:lstStyle/>
        <a:p>
          <a:endParaRPr lang="es-MX"/>
        </a:p>
      </dgm:t>
    </dgm:pt>
    <dgm:pt modelId="{9250B6B2-AB13-4521-B999-FBA2C2D8106E}" type="pres">
      <dgm:prSet presAssocID="{67C2202A-8952-49AA-B66A-A40B85355419}" presName="sibTransNodeCircle" presStyleLbl="alignNode1" presStyleIdx="2" presStyleCnt="10">
        <dgm:presLayoutVars>
          <dgm:chMax val="0"/>
          <dgm:bulletEnabled/>
        </dgm:presLayoutVars>
      </dgm:prSet>
      <dgm:spPr/>
      <dgm:t>
        <a:bodyPr/>
        <a:lstStyle/>
        <a:p>
          <a:endParaRPr lang="es-MX"/>
        </a:p>
      </dgm:t>
    </dgm:pt>
    <dgm:pt modelId="{683B88B3-A0AD-4578-B9C7-B7649D889B35}" type="pres">
      <dgm:prSet presAssocID="{A4790AB4-8653-4833-A7E5-BAFFA48503F3}" presName="bottomLine" presStyleLbl="alignNode1" presStyleIdx="3" presStyleCnt="10">
        <dgm:presLayoutVars/>
      </dgm:prSet>
      <dgm:spPr/>
    </dgm:pt>
    <dgm:pt modelId="{BA916F63-6F33-4872-B888-EBB999A8E8CD}" type="pres">
      <dgm:prSet presAssocID="{A4790AB4-8653-4833-A7E5-BAFFA48503F3}" presName="nodeText" presStyleLbl="bgAccFollowNode1" presStyleIdx="1" presStyleCnt="5">
        <dgm:presLayoutVars>
          <dgm:bulletEnabled val="1"/>
        </dgm:presLayoutVars>
      </dgm:prSet>
      <dgm:spPr/>
      <dgm:t>
        <a:bodyPr/>
        <a:lstStyle/>
        <a:p>
          <a:endParaRPr lang="es-MX"/>
        </a:p>
      </dgm:t>
    </dgm:pt>
    <dgm:pt modelId="{E72FE66D-FA30-4F26-9F97-A9430B27848C}" type="pres">
      <dgm:prSet presAssocID="{67C2202A-8952-49AA-B66A-A40B85355419}" presName="sibTrans" presStyleCnt="0"/>
      <dgm:spPr/>
    </dgm:pt>
    <dgm:pt modelId="{04D28EBE-C3C4-4F8A-9C93-D0C01BC8736C}" type="pres">
      <dgm:prSet presAssocID="{37B05600-1A17-4628-9E1A-9D2CD338002E}" presName="compositeNode" presStyleCnt="0">
        <dgm:presLayoutVars>
          <dgm:bulletEnabled val="1"/>
        </dgm:presLayoutVars>
      </dgm:prSet>
      <dgm:spPr/>
    </dgm:pt>
    <dgm:pt modelId="{6AA0AE67-FB60-47EB-98DA-9EAD9F868A66}" type="pres">
      <dgm:prSet presAssocID="{37B05600-1A17-4628-9E1A-9D2CD338002E}" presName="bgRect" presStyleLbl="bgAccFollowNode1" presStyleIdx="2" presStyleCnt="5" custScaleY="172620"/>
      <dgm:spPr/>
      <dgm:t>
        <a:bodyPr/>
        <a:lstStyle/>
        <a:p>
          <a:endParaRPr lang="es-MX"/>
        </a:p>
      </dgm:t>
    </dgm:pt>
    <dgm:pt modelId="{5B911F5D-8294-4727-9BAE-59531E4FC63B}" type="pres">
      <dgm:prSet presAssocID="{C4EDE366-658F-4CA1-93DD-CC596177A8D8}" presName="sibTransNodeCircle" presStyleLbl="alignNode1" presStyleIdx="4" presStyleCnt="10">
        <dgm:presLayoutVars>
          <dgm:chMax val="0"/>
          <dgm:bulletEnabled/>
        </dgm:presLayoutVars>
      </dgm:prSet>
      <dgm:spPr/>
      <dgm:t>
        <a:bodyPr/>
        <a:lstStyle/>
        <a:p>
          <a:endParaRPr lang="es-MX"/>
        </a:p>
      </dgm:t>
    </dgm:pt>
    <dgm:pt modelId="{1E0E0E7D-0865-4984-9DEE-3E9E126A8A56}" type="pres">
      <dgm:prSet presAssocID="{37B05600-1A17-4628-9E1A-9D2CD338002E}" presName="bottomLine" presStyleLbl="alignNode1" presStyleIdx="5" presStyleCnt="10">
        <dgm:presLayoutVars/>
      </dgm:prSet>
      <dgm:spPr/>
    </dgm:pt>
    <dgm:pt modelId="{D2F4CDFA-4876-4AF4-9347-C49F680AFD6A}" type="pres">
      <dgm:prSet presAssocID="{37B05600-1A17-4628-9E1A-9D2CD338002E}" presName="nodeText" presStyleLbl="bgAccFollowNode1" presStyleIdx="2" presStyleCnt="5">
        <dgm:presLayoutVars>
          <dgm:bulletEnabled val="1"/>
        </dgm:presLayoutVars>
      </dgm:prSet>
      <dgm:spPr/>
      <dgm:t>
        <a:bodyPr/>
        <a:lstStyle/>
        <a:p>
          <a:endParaRPr lang="es-MX"/>
        </a:p>
      </dgm:t>
    </dgm:pt>
    <dgm:pt modelId="{2F0AACCD-FAF8-4B8E-BD86-36B03267DF8B}" type="pres">
      <dgm:prSet presAssocID="{C4EDE366-658F-4CA1-93DD-CC596177A8D8}" presName="sibTrans" presStyleCnt="0"/>
      <dgm:spPr/>
    </dgm:pt>
    <dgm:pt modelId="{BA0DA9DA-D954-450F-80BA-8A73694C3683}" type="pres">
      <dgm:prSet presAssocID="{EF51CEF7-ACE0-41A7-BAC3-C162AE56CF0A}" presName="compositeNode" presStyleCnt="0">
        <dgm:presLayoutVars>
          <dgm:bulletEnabled val="1"/>
        </dgm:presLayoutVars>
      </dgm:prSet>
      <dgm:spPr/>
    </dgm:pt>
    <dgm:pt modelId="{B17270ED-0F1B-4B24-BAB8-E7CBF9DFE4D5}" type="pres">
      <dgm:prSet presAssocID="{EF51CEF7-ACE0-41A7-BAC3-C162AE56CF0A}" presName="bgRect" presStyleLbl="bgAccFollowNode1" presStyleIdx="3" presStyleCnt="5" custScaleY="168519"/>
      <dgm:spPr/>
      <dgm:t>
        <a:bodyPr/>
        <a:lstStyle/>
        <a:p>
          <a:endParaRPr lang="es-MX"/>
        </a:p>
      </dgm:t>
    </dgm:pt>
    <dgm:pt modelId="{B0CA7A24-CB89-4CF1-8C17-CFC50A8E6067}" type="pres">
      <dgm:prSet presAssocID="{E62B2053-B148-43C4-B1D4-7E0281E64413}" presName="sibTransNodeCircle" presStyleLbl="alignNode1" presStyleIdx="6" presStyleCnt="10">
        <dgm:presLayoutVars>
          <dgm:chMax val="0"/>
          <dgm:bulletEnabled/>
        </dgm:presLayoutVars>
      </dgm:prSet>
      <dgm:spPr/>
      <dgm:t>
        <a:bodyPr/>
        <a:lstStyle/>
        <a:p>
          <a:endParaRPr lang="es-MX"/>
        </a:p>
      </dgm:t>
    </dgm:pt>
    <dgm:pt modelId="{8949544E-9591-4526-BE20-53449AA15432}" type="pres">
      <dgm:prSet presAssocID="{EF51CEF7-ACE0-41A7-BAC3-C162AE56CF0A}" presName="bottomLine" presStyleLbl="alignNode1" presStyleIdx="7" presStyleCnt="10">
        <dgm:presLayoutVars/>
      </dgm:prSet>
      <dgm:spPr/>
    </dgm:pt>
    <dgm:pt modelId="{618794D2-77E3-4544-A833-165722C78894}" type="pres">
      <dgm:prSet presAssocID="{EF51CEF7-ACE0-41A7-BAC3-C162AE56CF0A}" presName="nodeText" presStyleLbl="bgAccFollowNode1" presStyleIdx="3" presStyleCnt="5">
        <dgm:presLayoutVars>
          <dgm:bulletEnabled val="1"/>
        </dgm:presLayoutVars>
      </dgm:prSet>
      <dgm:spPr/>
      <dgm:t>
        <a:bodyPr/>
        <a:lstStyle/>
        <a:p>
          <a:endParaRPr lang="es-MX"/>
        </a:p>
      </dgm:t>
    </dgm:pt>
    <dgm:pt modelId="{F1D7C93F-F74D-4372-9608-B20908D17737}" type="pres">
      <dgm:prSet presAssocID="{E62B2053-B148-43C4-B1D4-7E0281E64413}" presName="sibTrans" presStyleCnt="0"/>
      <dgm:spPr/>
    </dgm:pt>
    <dgm:pt modelId="{4CDCF76B-FFE0-4C45-8E89-C2C24C07902C}" type="pres">
      <dgm:prSet presAssocID="{DCD0DBF3-62DC-46DF-942E-C69CA31977F8}" presName="compositeNode" presStyleCnt="0">
        <dgm:presLayoutVars>
          <dgm:bulletEnabled val="1"/>
        </dgm:presLayoutVars>
      </dgm:prSet>
      <dgm:spPr/>
    </dgm:pt>
    <dgm:pt modelId="{942D2EA4-267A-46F7-9711-F612521CAB60}" type="pres">
      <dgm:prSet presAssocID="{DCD0DBF3-62DC-46DF-942E-C69CA31977F8}" presName="bgRect" presStyleLbl="bgAccFollowNode1" presStyleIdx="4" presStyleCnt="5"/>
      <dgm:spPr/>
      <dgm:t>
        <a:bodyPr/>
        <a:lstStyle/>
        <a:p>
          <a:endParaRPr lang="es-MX"/>
        </a:p>
      </dgm:t>
    </dgm:pt>
    <dgm:pt modelId="{A3A546E3-DF16-40B2-9B1C-E65E2D0A65B0}" type="pres">
      <dgm:prSet presAssocID="{2FD2A5BC-556D-439F-A9EA-46FB8D4F1BDF}" presName="sibTransNodeCircle" presStyleLbl="alignNode1" presStyleIdx="8" presStyleCnt="10">
        <dgm:presLayoutVars>
          <dgm:chMax val="0"/>
          <dgm:bulletEnabled/>
        </dgm:presLayoutVars>
      </dgm:prSet>
      <dgm:spPr/>
      <dgm:t>
        <a:bodyPr/>
        <a:lstStyle/>
        <a:p>
          <a:endParaRPr lang="es-MX"/>
        </a:p>
      </dgm:t>
    </dgm:pt>
    <dgm:pt modelId="{9208F73A-8C71-4ACF-82E1-3F3CC1B3F894}" type="pres">
      <dgm:prSet presAssocID="{DCD0DBF3-62DC-46DF-942E-C69CA31977F8}" presName="bottomLine" presStyleLbl="alignNode1" presStyleIdx="9" presStyleCnt="10">
        <dgm:presLayoutVars/>
      </dgm:prSet>
      <dgm:spPr/>
    </dgm:pt>
    <dgm:pt modelId="{991D720A-C02C-4B3D-9AA3-8F0FADE9D046}" type="pres">
      <dgm:prSet presAssocID="{DCD0DBF3-62DC-46DF-942E-C69CA31977F8}" presName="nodeText" presStyleLbl="bgAccFollowNode1" presStyleIdx="4" presStyleCnt="5">
        <dgm:presLayoutVars>
          <dgm:bulletEnabled val="1"/>
        </dgm:presLayoutVars>
      </dgm:prSet>
      <dgm:spPr/>
      <dgm:t>
        <a:bodyPr/>
        <a:lstStyle/>
        <a:p>
          <a:endParaRPr lang="es-MX"/>
        </a:p>
      </dgm:t>
    </dgm:pt>
  </dgm:ptLst>
  <dgm:cxnLst>
    <dgm:cxn modelId="{4E557ACC-0D2F-4AE4-930B-4A14DFBEF885}" type="presOf" srcId="{F52A4705-03B3-4CCA-83ED-62660C9AE262}" destId="{7EB91850-26B6-4CA5-9990-A0CC3988A432}" srcOrd="1" destOrd="0" presId="urn:microsoft.com/office/officeart/2016/7/layout/BasicLinearProcessNumbered"/>
    <dgm:cxn modelId="{3BBD8709-4F74-45C4-A438-46D4FAF4D9EB}" srcId="{E76D1B5A-258A-479A-BB2B-A29CFB22D9AF}" destId="{EF51CEF7-ACE0-41A7-BAC3-C162AE56CF0A}" srcOrd="3" destOrd="0" parTransId="{BBBDFCD5-AD66-4470-A1C7-CBBB60C8F393}" sibTransId="{E62B2053-B148-43C4-B1D4-7E0281E64413}"/>
    <dgm:cxn modelId="{0BEF8711-7780-45D1-8897-68C0A83CA4A3}" type="presOf" srcId="{E76D1B5A-258A-479A-BB2B-A29CFB22D9AF}" destId="{7B20D035-8A55-4C6D-8C26-1D92434EB098}" srcOrd="0" destOrd="0" presId="urn:microsoft.com/office/officeart/2016/7/layout/BasicLinearProcessNumbered"/>
    <dgm:cxn modelId="{EB9B2057-F0CA-45AB-856E-5BC60F3DE5FC}" srcId="{E76D1B5A-258A-479A-BB2B-A29CFB22D9AF}" destId="{DCD0DBF3-62DC-46DF-942E-C69CA31977F8}" srcOrd="4" destOrd="0" parTransId="{AA64BFA9-A292-4B76-B142-E2DAE8A352B6}" sibTransId="{2FD2A5BC-556D-439F-A9EA-46FB8D4F1BDF}"/>
    <dgm:cxn modelId="{54E91BAA-A1AE-4C63-A473-97CD0B98E60E}" type="presOf" srcId="{37B05600-1A17-4628-9E1A-9D2CD338002E}" destId="{D2F4CDFA-4876-4AF4-9347-C49F680AFD6A}" srcOrd="1" destOrd="0" presId="urn:microsoft.com/office/officeart/2016/7/layout/BasicLinearProcessNumbered"/>
    <dgm:cxn modelId="{BAEE5CB2-39B6-4F14-B113-B80456BA371E}" type="presOf" srcId="{37B05600-1A17-4628-9E1A-9D2CD338002E}" destId="{6AA0AE67-FB60-47EB-98DA-9EAD9F868A66}" srcOrd="0" destOrd="0" presId="urn:microsoft.com/office/officeart/2016/7/layout/BasicLinearProcessNumbered"/>
    <dgm:cxn modelId="{CF660612-1BA3-4173-BC8E-EE567F1CF241}" srcId="{E76D1B5A-258A-479A-BB2B-A29CFB22D9AF}" destId="{F52A4705-03B3-4CCA-83ED-62660C9AE262}" srcOrd="0" destOrd="0" parTransId="{2DB62665-3A2D-46D4-B134-A8DF9855747D}" sibTransId="{77407B7B-1C81-470F-8F82-DD2CAA86DC29}"/>
    <dgm:cxn modelId="{77E82D4B-AAE6-43A3-A098-D233DDFC52CF}" type="presOf" srcId="{DCD0DBF3-62DC-46DF-942E-C69CA31977F8}" destId="{991D720A-C02C-4B3D-9AA3-8F0FADE9D046}" srcOrd="1" destOrd="0" presId="urn:microsoft.com/office/officeart/2016/7/layout/BasicLinearProcessNumbered"/>
    <dgm:cxn modelId="{0620A1FD-58F3-413F-A2AD-8EA9435BF838}" type="presOf" srcId="{C4EDE366-658F-4CA1-93DD-CC596177A8D8}" destId="{5B911F5D-8294-4727-9BAE-59531E4FC63B}" srcOrd="0" destOrd="0" presId="urn:microsoft.com/office/officeart/2016/7/layout/BasicLinearProcessNumbered"/>
    <dgm:cxn modelId="{D75E022A-9EB9-4FBD-927E-8C3426E3C6DF}" type="presOf" srcId="{A4790AB4-8653-4833-A7E5-BAFFA48503F3}" destId="{426B5BC1-016B-469D-9ECA-2497C39A1D63}" srcOrd="0" destOrd="0" presId="urn:microsoft.com/office/officeart/2016/7/layout/BasicLinearProcessNumbered"/>
    <dgm:cxn modelId="{7380C8D2-BA63-49EB-A6AC-F90556D7D247}" srcId="{E76D1B5A-258A-479A-BB2B-A29CFB22D9AF}" destId="{37B05600-1A17-4628-9E1A-9D2CD338002E}" srcOrd="2" destOrd="0" parTransId="{CB680A7C-BB24-4E0E-A98E-E7F1033008CF}" sibTransId="{C4EDE366-658F-4CA1-93DD-CC596177A8D8}"/>
    <dgm:cxn modelId="{2CC7A200-9F59-4796-BDBC-BE8BFDCE1711}" type="presOf" srcId="{EF51CEF7-ACE0-41A7-BAC3-C162AE56CF0A}" destId="{B17270ED-0F1B-4B24-BAB8-E7CBF9DFE4D5}" srcOrd="0" destOrd="0" presId="urn:microsoft.com/office/officeart/2016/7/layout/BasicLinearProcessNumbered"/>
    <dgm:cxn modelId="{5DAAF782-BFEC-4347-8943-0C7D46437C6C}" type="presOf" srcId="{A4790AB4-8653-4833-A7E5-BAFFA48503F3}" destId="{BA916F63-6F33-4872-B888-EBB999A8E8CD}" srcOrd="1" destOrd="0" presId="urn:microsoft.com/office/officeart/2016/7/layout/BasicLinearProcessNumbered"/>
    <dgm:cxn modelId="{1E49C913-0534-4755-B845-5F2147BDF17D}" type="presOf" srcId="{E62B2053-B148-43C4-B1D4-7E0281E64413}" destId="{B0CA7A24-CB89-4CF1-8C17-CFC50A8E6067}" srcOrd="0" destOrd="0" presId="urn:microsoft.com/office/officeart/2016/7/layout/BasicLinearProcessNumbered"/>
    <dgm:cxn modelId="{A47D752C-5CDD-426D-BB54-0B5341D843E0}" type="presOf" srcId="{EF51CEF7-ACE0-41A7-BAC3-C162AE56CF0A}" destId="{618794D2-77E3-4544-A833-165722C78894}" srcOrd="1" destOrd="0" presId="urn:microsoft.com/office/officeart/2016/7/layout/BasicLinearProcessNumbered"/>
    <dgm:cxn modelId="{E05AF384-5BE5-4B65-A48D-1444F76BA43B}" srcId="{E76D1B5A-258A-479A-BB2B-A29CFB22D9AF}" destId="{A4790AB4-8653-4833-A7E5-BAFFA48503F3}" srcOrd="1" destOrd="0" parTransId="{018D08C8-C224-402C-BE4B-AB910DE56EE1}" sibTransId="{67C2202A-8952-49AA-B66A-A40B85355419}"/>
    <dgm:cxn modelId="{E1B5FD0C-1EBF-40E7-A33D-EF75E6E45BF4}" type="presOf" srcId="{77407B7B-1C81-470F-8F82-DD2CAA86DC29}" destId="{502B414A-D649-4BC9-A812-A7BE578B4CBD}" srcOrd="0" destOrd="0" presId="urn:microsoft.com/office/officeart/2016/7/layout/BasicLinearProcessNumbered"/>
    <dgm:cxn modelId="{0CA0B343-D2C0-4772-8A6C-649E83FAE9BA}" type="presOf" srcId="{2FD2A5BC-556D-439F-A9EA-46FB8D4F1BDF}" destId="{A3A546E3-DF16-40B2-9B1C-E65E2D0A65B0}" srcOrd="0" destOrd="0" presId="urn:microsoft.com/office/officeart/2016/7/layout/BasicLinearProcessNumbered"/>
    <dgm:cxn modelId="{5C06A2F2-2816-48CB-A3CB-64EB21A0ED8B}" type="presOf" srcId="{67C2202A-8952-49AA-B66A-A40B85355419}" destId="{9250B6B2-AB13-4521-B999-FBA2C2D8106E}" srcOrd="0" destOrd="0" presId="urn:microsoft.com/office/officeart/2016/7/layout/BasicLinearProcessNumbered"/>
    <dgm:cxn modelId="{0A832A81-4487-455F-829D-989B99762C34}" type="presOf" srcId="{F52A4705-03B3-4CCA-83ED-62660C9AE262}" destId="{C0043FF1-6D66-460C-91B6-959C1BF545E6}" srcOrd="0" destOrd="0" presId="urn:microsoft.com/office/officeart/2016/7/layout/BasicLinearProcessNumbered"/>
    <dgm:cxn modelId="{33526E10-C81A-406F-92CC-A086C37391EE}" type="presOf" srcId="{DCD0DBF3-62DC-46DF-942E-C69CA31977F8}" destId="{942D2EA4-267A-46F7-9711-F612521CAB60}" srcOrd="0" destOrd="0" presId="urn:microsoft.com/office/officeart/2016/7/layout/BasicLinearProcessNumbered"/>
    <dgm:cxn modelId="{594AB2FA-639B-47F5-999B-A55B1B565E7A}" type="presParOf" srcId="{7B20D035-8A55-4C6D-8C26-1D92434EB098}" destId="{8EBD64F5-BB07-4C7D-8820-668FF8985AD2}" srcOrd="0" destOrd="0" presId="urn:microsoft.com/office/officeart/2016/7/layout/BasicLinearProcessNumbered"/>
    <dgm:cxn modelId="{C199625E-5030-4976-B1EB-9884E8D1182D}" type="presParOf" srcId="{8EBD64F5-BB07-4C7D-8820-668FF8985AD2}" destId="{C0043FF1-6D66-460C-91B6-959C1BF545E6}" srcOrd="0" destOrd="0" presId="urn:microsoft.com/office/officeart/2016/7/layout/BasicLinearProcessNumbered"/>
    <dgm:cxn modelId="{695E592E-9EE0-48CF-9CEA-DB71A758DF4A}" type="presParOf" srcId="{8EBD64F5-BB07-4C7D-8820-668FF8985AD2}" destId="{502B414A-D649-4BC9-A812-A7BE578B4CBD}" srcOrd="1" destOrd="0" presId="urn:microsoft.com/office/officeart/2016/7/layout/BasicLinearProcessNumbered"/>
    <dgm:cxn modelId="{692BA650-B134-4BED-8538-9D1724DE8B73}" type="presParOf" srcId="{8EBD64F5-BB07-4C7D-8820-668FF8985AD2}" destId="{D9131E1B-5C10-4642-8915-7CCE7D904B02}" srcOrd="2" destOrd="0" presId="urn:microsoft.com/office/officeart/2016/7/layout/BasicLinearProcessNumbered"/>
    <dgm:cxn modelId="{1099EBC7-B6C6-42B5-B15E-9F158854B44C}" type="presParOf" srcId="{8EBD64F5-BB07-4C7D-8820-668FF8985AD2}" destId="{7EB91850-26B6-4CA5-9990-A0CC3988A432}" srcOrd="3" destOrd="0" presId="urn:microsoft.com/office/officeart/2016/7/layout/BasicLinearProcessNumbered"/>
    <dgm:cxn modelId="{7B729E04-9F57-40A5-BADF-9FDEFF486770}" type="presParOf" srcId="{7B20D035-8A55-4C6D-8C26-1D92434EB098}" destId="{5BB6D20D-333E-4708-A2E1-9236450F490C}" srcOrd="1" destOrd="0" presId="urn:microsoft.com/office/officeart/2016/7/layout/BasicLinearProcessNumbered"/>
    <dgm:cxn modelId="{8CD94930-CA0B-4BEC-AE8D-4F3A1C92B3CF}" type="presParOf" srcId="{7B20D035-8A55-4C6D-8C26-1D92434EB098}" destId="{384DD247-FD57-4C10-9DDB-3475353574E0}" srcOrd="2" destOrd="0" presId="urn:microsoft.com/office/officeart/2016/7/layout/BasicLinearProcessNumbered"/>
    <dgm:cxn modelId="{77B2235D-2D94-4A6F-AD65-6C0387D49B52}" type="presParOf" srcId="{384DD247-FD57-4C10-9DDB-3475353574E0}" destId="{426B5BC1-016B-469D-9ECA-2497C39A1D63}" srcOrd="0" destOrd="0" presId="urn:microsoft.com/office/officeart/2016/7/layout/BasicLinearProcessNumbered"/>
    <dgm:cxn modelId="{DCFBB8AF-D6F3-4ED3-8FFD-560279F5F83D}" type="presParOf" srcId="{384DD247-FD57-4C10-9DDB-3475353574E0}" destId="{9250B6B2-AB13-4521-B999-FBA2C2D8106E}" srcOrd="1" destOrd="0" presId="urn:microsoft.com/office/officeart/2016/7/layout/BasicLinearProcessNumbered"/>
    <dgm:cxn modelId="{A900B268-2CD1-4B78-9103-18C01DDAA1C2}" type="presParOf" srcId="{384DD247-FD57-4C10-9DDB-3475353574E0}" destId="{683B88B3-A0AD-4578-B9C7-B7649D889B35}" srcOrd="2" destOrd="0" presId="urn:microsoft.com/office/officeart/2016/7/layout/BasicLinearProcessNumbered"/>
    <dgm:cxn modelId="{48A4E7BC-8A36-47C8-8119-97317C622187}" type="presParOf" srcId="{384DD247-FD57-4C10-9DDB-3475353574E0}" destId="{BA916F63-6F33-4872-B888-EBB999A8E8CD}" srcOrd="3" destOrd="0" presId="urn:microsoft.com/office/officeart/2016/7/layout/BasicLinearProcessNumbered"/>
    <dgm:cxn modelId="{36C7BDD8-5C19-49A8-BB27-209268BBDBD3}" type="presParOf" srcId="{7B20D035-8A55-4C6D-8C26-1D92434EB098}" destId="{E72FE66D-FA30-4F26-9F97-A9430B27848C}" srcOrd="3" destOrd="0" presId="urn:microsoft.com/office/officeart/2016/7/layout/BasicLinearProcessNumbered"/>
    <dgm:cxn modelId="{F40930DD-FDC8-4F97-BC80-485B661F8551}" type="presParOf" srcId="{7B20D035-8A55-4C6D-8C26-1D92434EB098}" destId="{04D28EBE-C3C4-4F8A-9C93-D0C01BC8736C}" srcOrd="4" destOrd="0" presId="urn:microsoft.com/office/officeart/2016/7/layout/BasicLinearProcessNumbered"/>
    <dgm:cxn modelId="{6B720382-DF2E-4AA5-AA71-EA3190038BDE}" type="presParOf" srcId="{04D28EBE-C3C4-4F8A-9C93-D0C01BC8736C}" destId="{6AA0AE67-FB60-47EB-98DA-9EAD9F868A66}" srcOrd="0" destOrd="0" presId="urn:microsoft.com/office/officeart/2016/7/layout/BasicLinearProcessNumbered"/>
    <dgm:cxn modelId="{F850E852-2560-41BF-B3AF-3A680E341BCA}" type="presParOf" srcId="{04D28EBE-C3C4-4F8A-9C93-D0C01BC8736C}" destId="{5B911F5D-8294-4727-9BAE-59531E4FC63B}" srcOrd="1" destOrd="0" presId="urn:microsoft.com/office/officeart/2016/7/layout/BasicLinearProcessNumbered"/>
    <dgm:cxn modelId="{898B5E35-1727-4B12-AD8E-3A256F23DEB3}" type="presParOf" srcId="{04D28EBE-C3C4-4F8A-9C93-D0C01BC8736C}" destId="{1E0E0E7D-0865-4984-9DEE-3E9E126A8A56}" srcOrd="2" destOrd="0" presId="urn:microsoft.com/office/officeart/2016/7/layout/BasicLinearProcessNumbered"/>
    <dgm:cxn modelId="{EC97B529-DA06-4F6B-802E-8558C6834F18}" type="presParOf" srcId="{04D28EBE-C3C4-4F8A-9C93-D0C01BC8736C}" destId="{D2F4CDFA-4876-4AF4-9347-C49F680AFD6A}" srcOrd="3" destOrd="0" presId="urn:microsoft.com/office/officeart/2016/7/layout/BasicLinearProcessNumbered"/>
    <dgm:cxn modelId="{C21CBC02-478A-430F-9EA0-A1E125950204}" type="presParOf" srcId="{7B20D035-8A55-4C6D-8C26-1D92434EB098}" destId="{2F0AACCD-FAF8-4B8E-BD86-36B03267DF8B}" srcOrd="5" destOrd="0" presId="urn:microsoft.com/office/officeart/2016/7/layout/BasicLinearProcessNumbered"/>
    <dgm:cxn modelId="{64737924-B215-468C-AE6C-57F09C17780B}" type="presParOf" srcId="{7B20D035-8A55-4C6D-8C26-1D92434EB098}" destId="{BA0DA9DA-D954-450F-80BA-8A73694C3683}" srcOrd="6" destOrd="0" presId="urn:microsoft.com/office/officeart/2016/7/layout/BasicLinearProcessNumbered"/>
    <dgm:cxn modelId="{9EF66483-F93F-4412-ACA6-CA8D215E65D4}" type="presParOf" srcId="{BA0DA9DA-D954-450F-80BA-8A73694C3683}" destId="{B17270ED-0F1B-4B24-BAB8-E7CBF9DFE4D5}" srcOrd="0" destOrd="0" presId="urn:microsoft.com/office/officeart/2016/7/layout/BasicLinearProcessNumbered"/>
    <dgm:cxn modelId="{A756EB83-ED0D-4BD1-A2DB-41D3256634B2}" type="presParOf" srcId="{BA0DA9DA-D954-450F-80BA-8A73694C3683}" destId="{B0CA7A24-CB89-4CF1-8C17-CFC50A8E6067}" srcOrd="1" destOrd="0" presId="urn:microsoft.com/office/officeart/2016/7/layout/BasicLinearProcessNumbered"/>
    <dgm:cxn modelId="{3443F661-FA7D-47BF-BE37-1DAE0880F747}" type="presParOf" srcId="{BA0DA9DA-D954-450F-80BA-8A73694C3683}" destId="{8949544E-9591-4526-BE20-53449AA15432}" srcOrd="2" destOrd="0" presId="urn:microsoft.com/office/officeart/2016/7/layout/BasicLinearProcessNumbered"/>
    <dgm:cxn modelId="{54C7CEFD-7726-460A-84D6-64F35478B051}" type="presParOf" srcId="{BA0DA9DA-D954-450F-80BA-8A73694C3683}" destId="{618794D2-77E3-4544-A833-165722C78894}" srcOrd="3" destOrd="0" presId="urn:microsoft.com/office/officeart/2016/7/layout/BasicLinearProcessNumbered"/>
    <dgm:cxn modelId="{BD541857-D695-44ED-BF6B-677598FD7879}" type="presParOf" srcId="{7B20D035-8A55-4C6D-8C26-1D92434EB098}" destId="{F1D7C93F-F74D-4372-9608-B20908D17737}" srcOrd="7" destOrd="0" presId="urn:microsoft.com/office/officeart/2016/7/layout/BasicLinearProcessNumbered"/>
    <dgm:cxn modelId="{8783F661-4462-43B6-B3E6-15875316660E}" type="presParOf" srcId="{7B20D035-8A55-4C6D-8C26-1D92434EB098}" destId="{4CDCF76B-FFE0-4C45-8E89-C2C24C07902C}" srcOrd="8" destOrd="0" presId="urn:microsoft.com/office/officeart/2016/7/layout/BasicLinearProcessNumbered"/>
    <dgm:cxn modelId="{A6C4470B-E1A7-4752-A2AD-384566E41465}" type="presParOf" srcId="{4CDCF76B-FFE0-4C45-8E89-C2C24C07902C}" destId="{942D2EA4-267A-46F7-9711-F612521CAB60}" srcOrd="0" destOrd="0" presId="urn:microsoft.com/office/officeart/2016/7/layout/BasicLinearProcessNumbered"/>
    <dgm:cxn modelId="{8EE962D6-1BFE-43C1-9A1B-3239180C2E33}" type="presParOf" srcId="{4CDCF76B-FFE0-4C45-8E89-C2C24C07902C}" destId="{A3A546E3-DF16-40B2-9B1C-E65E2D0A65B0}" srcOrd="1" destOrd="0" presId="urn:microsoft.com/office/officeart/2016/7/layout/BasicLinearProcessNumbered"/>
    <dgm:cxn modelId="{0A99CC17-FFA2-4C20-A48D-244184758F58}" type="presParOf" srcId="{4CDCF76B-FFE0-4C45-8E89-C2C24C07902C}" destId="{9208F73A-8C71-4ACF-82E1-3F3CC1B3F894}" srcOrd="2" destOrd="0" presId="urn:microsoft.com/office/officeart/2016/7/layout/BasicLinearProcessNumbered"/>
    <dgm:cxn modelId="{A978BB75-BC44-4437-AA19-642B606D65F1}" type="presParOf" srcId="{4CDCF76B-FFE0-4C45-8E89-C2C24C07902C}" destId="{991D720A-C02C-4B3D-9AA3-8F0FADE9D046}"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18659E-655D-4824-B441-FF3F62B30488}" type="doc">
      <dgm:prSet loTypeId="urn:microsoft.com/office/officeart/2005/8/layout/default" loCatId="list" qsTypeId="urn:microsoft.com/office/officeart/2005/8/quickstyle/simple3" qsCatId="simple" csTypeId="urn:microsoft.com/office/officeart/2005/8/colors/accent1_4" csCatId="accent1"/>
      <dgm:spPr/>
      <dgm:t>
        <a:bodyPr/>
        <a:lstStyle/>
        <a:p>
          <a:endParaRPr lang="en-US"/>
        </a:p>
      </dgm:t>
    </dgm:pt>
    <dgm:pt modelId="{E8BE6579-1F53-4FD8-88B1-B834F57576F3}">
      <dgm:prSet/>
      <dgm:spPr/>
      <dgm:t>
        <a:bodyPr/>
        <a:lstStyle/>
        <a:p>
          <a:pPr algn="just"/>
          <a:r>
            <a:rPr lang="es-MX" b="1" dirty="0"/>
            <a:t>d. Contexto: </a:t>
          </a:r>
          <a:r>
            <a:rPr lang="es-MX" dirty="0"/>
            <a:t>ambiente en el que se desarrolla la comunicación, es decir, todo lo que rodea al proceso. El contexto comprende no sólo el ambiente externo, sino todas las cuestiones psicológicas, culturales, históricas y sociales que rodean a la comunicación. Los tipos de contexto son:</a:t>
          </a:r>
          <a:endParaRPr lang="en-US" dirty="0"/>
        </a:p>
      </dgm:t>
    </dgm:pt>
    <dgm:pt modelId="{B8002C21-8778-4A41-8686-C302D9F6A959}" type="parTrans" cxnId="{CAAF435D-9EDB-4FA6-A073-C1665BE6ACE3}">
      <dgm:prSet/>
      <dgm:spPr/>
      <dgm:t>
        <a:bodyPr/>
        <a:lstStyle/>
        <a:p>
          <a:endParaRPr lang="en-US"/>
        </a:p>
      </dgm:t>
    </dgm:pt>
    <dgm:pt modelId="{A47D0AFE-6400-4C38-8BC4-7BF8A89AE5C4}" type="sibTrans" cxnId="{CAAF435D-9EDB-4FA6-A073-C1665BE6ACE3}">
      <dgm:prSet/>
      <dgm:spPr/>
      <dgm:t>
        <a:bodyPr/>
        <a:lstStyle/>
        <a:p>
          <a:endParaRPr lang="en-US"/>
        </a:p>
      </dgm:t>
    </dgm:pt>
    <dgm:pt modelId="{6068DF1A-0A07-429D-B17B-5F68FF1E9B17}">
      <dgm:prSet/>
      <dgm:spPr/>
      <dgm:t>
        <a:bodyPr/>
        <a:lstStyle/>
        <a:p>
          <a:pPr algn="just"/>
          <a:r>
            <a:rPr lang="es-MX" dirty="0"/>
            <a:t>• Físico: involucra todos los aspectos externos en los que se da la comunicación. Puede ser el clima, la iluminación, la cercanía o lejanía con alguna persona, el ruido que se produce en la calle o salón de clase, entre otros.</a:t>
          </a:r>
          <a:endParaRPr lang="en-US" dirty="0"/>
        </a:p>
      </dgm:t>
    </dgm:pt>
    <dgm:pt modelId="{BA123C34-29F8-4D6F-9660-27371A3E1290}" type="parTrans" cxnId="{4A1780BD-73F6-4EE2-8801-FB0B92F6787F}">
      <dgm:prSet/>
      <dgm:spPr/>
      <dgm:t>
        <a:bodyPr/>
        <a:lstStyle/>
        <a:p>
          <a:endParaRPr lang="en-US"/>
        </a:p>
      </dgm:t>
    </dgm:pt>
    <dgm:pt modelId="{1F134EA3-4F25-4900-9AB9-C3CD4DEEFCC0}" type="sibTrans" cxnId="{4A1780BD-73F6-4EE2-8801-FB0B92F6787F}">
      <dgm:prSet/>
      <dgm:spPr/>
      <dgm:t>
        <a:bodyPr/>
        <a:lstStyle/>
        <a:p>
          <a:endParaRPr lang="en-US"/>
        </a:p>
      </dgm:t>
    </dgm:pt>
    <dgm:pt modelId="{86631DBE-1E55-4D1C-A499-DA2C3CD39D91}">
      <dgm:prSet/>
      <dgm:spPr/>
      <dgm:t>
        <a:bodyPr/>
        <a:lstStyle/>
        <a:p>
          <a:pPr algn="just"/>
          <a:r>
            <a:rPr lang="es-MX" dirty="0"/>
            <a:t>• Psicológico: aquellos pensamientos, sentimientos y emociones que llevamos dentro cuando se desarrolla el proceso de comunicación. Por ejemplo, en un velorio, el ambiente psicológico que existe es de tristeza o melancolía.</a:t>
          </a:r>
          <a:endParaRPr lang="en-US" dirty="0"/>
        </a:p>
      </dgm:t>
    </dgm:pt>
    <dgm:pt modelId="{51288085-D926-40AA-BDE1-0165D863491B}" type="parTrans" cxnId="{484BC1D4-80B7-467F-9294-89248B64E204}">
      <dgm:prSet/>
      <dgm:spPr/>
      <dgm:t>
        <a:bodyPr/>
        <a:lstStyle/>
        <a:p>
          <a:endParaRPr lang="en-US"/>
        </a:p>
      </dgm:t>
    </dgm:pt>
    <dgm:pt modelId="{F866ACF7-E248-420A-A292-95AAD05442B9}" type="sibTrans" cxnId="{484BC1D4-80B7-467F-9294-89248B64E204}">
      <dgm:prSet/>
      <dgm:spPr/>
      <dgm:t>
        <a:bodyPr/>
        <a:lstStyle/>
        <a:p>
          <a:endParaRPr lang="en-US"/>
        </a:p>
      </dgm:t>
    </dgm:pt>
    <dgm:pt modelId="{535714BD-E671-4981-95DE-D997ADBFA116}">
      <dgm:prSet/>
      <dgm:spPr/>
      <dgm:t>
        <a:bodyPr/>
        <a:lstStyle/>
        <a:p>
          <a:pPr algn="just"/>
          <a:r>
            <a:rPr lang="es-MX" dirty="0"/>
            <a:t>• Social: se refiere a las relaciones que tenemos con las personas involucradas en el proceso de comunicación. La manera en la que te comunicas con tus papás y tus amigos de clase es diferente, por el contexto social (o la relación) que existe entre estas personas y tú.</a:t>
          </a:r>
          <a:endParaRPr lang="en-US" dirty="0"/>
        </a:p>
      </dgm:t>
    </dgm:pt>
    <dgm:pt modelId="{C093C5FC-2274-40F5-99AF-9F94DB3585C7}" type="parTrans" cxnId="{35895CEE-944D-4DEE-BCB0-308B264EE5BC}">
      <dgm:prSet/>
      <dgm:spPr/>
      <dgm:t>
        <a:bodyPr/>
        <a:lstStyle/>
        <a:p>
          <a:endParaRPr lang="en-US"/>
        </a:p>
      </dgm:t>
    </dgm:pt>
    <dgm:pt modelId="{34B95501-4483-4482-8BDF-475FE825012B}" type="sibTrans" cxnId="{35895CEE-944D-4DEE-BCB0-308B264EE5BC}">
      <dgm:prSet/>
      <dgm:spPr/>
      <dgm:t>
        <a:bodyPr/>
        <a:lstStyle/>
        <a:p>
          <a:endParaRPr lang="en-US"/>
        </a:p>
      </dgm:t>
    </dgm:pt>
    <dgm:pt modelId="{4FAF61B9-6DC6-40E8-AC7E-96D108C87313}">
      <dgm:prSet/>
      <dgm:spPr/>
      <dgm:t>
        <a:bodyPr/>
        <a:lstStyle/>
        <a:p>
          <a:pPr algn="just"/>
          <a:r>
            <a:rPr lang="es-MX" dirty="0"/>
            <a:t>• Histórico: antecedentes o sucesos que preceden al proceso de comunicación. Por ejemplo: Juan y Pedro son compañeros de trabajo y el primero le habla de una chica muy guapa que labora cerca y que la encuentra cada vez que van a comer. Pedro le promete que para la próxima vez pondrá más atención porque jamás la ha visto. Días después, los amigos van a comer acompañados de otros compañeros. Juan descubre que la hermosa joven llega al lugar, voltea a mirar a Pedro y le dice: “te dije que siempre venía aquí”. Juan entiende al instante de lo que habla su amigo, pero probablemente nadie más lo haga, porque los demás no comparte el mismo contexto histórico (no tienen un antecedente de la plática entre ambos amigos).</a:t>
          </a:r>
          <a:endParaRPr lang="en-US" dirty="0"/>
        </a:p>
      </dgm:t>
    </dgm:pt>
    <dgm:pt modelId="{AF431F46-04C9-4352-9178-2BF62D2324AD}" type="parTrans" cxnId="{37E7548E-6C92-4B94-9787-643B1C175FD3}">
      <dgm:prSet/>
      <dgm:spPr/>
      <dgm:t>
        <a:bodyPr/>
        <a:lstStyle/>
        <a:p>
          <a:endParaRPr lang="en-US"/>
        </a:p>
      </dgm:t>
    </dgm:pt>
    <dgm:pt modelId="{3CF10B31-2420-44CC-A59C-588D94979E09}" type="sibTrans" cxnId="{37E7548E-6C92-4B94-9787-643B1C175FD3}">
      <dgm:prSet/>
      <dgm:spPr/>
      <dgm:t>
        <a:bodyPr/>
        <a:lstStyle/>
        <a:p>
          <a:endParaRPr lang="en-US"/>
        </a:p>
      </dgm:t>
    </dgm:pt>
    <dgm:pt modelId="{B249C374-80E7-4E55-BC14-0C9C2242A0D2}">
      <dgm:prSet/>
      <dgm:spPr/>
      <dgm:t>
        <a:bodyPr/>
        <a:lstStyle/>
        <a:p>
          <a:pPr algn="just"/>
          <a:r>
            <a:rPr lang="es-MX" dirty="0"/>
            <a:t>Cultural: comprende los valores, actitudes, creencias, orientaciones y suposiciones que prevalecen en una sociedad (Samovar, Porter y </a:t>
          </a:r>
          <a:r>
            <a:rPr lang="es-MX" dirty="0" err="1"/>
            <a:t>McDaniel</a:t>
          </a:r>
          <a:r>
            <a:rPr lang="es-MX" dirty="0"/>
            <a:t>, 2007: 20).</a:t>
          </a:r>
          <a:endParaRPr lang="en-US" dirty="0"/>
        </a:p>
      </dgm:t>
    </dgm:pt>
    <dgm:pt modelId="{2A7AD00A-75D7-4511-B9A6-792A14908903}" type="parTrans" cxnId="{6609281F-EFB1-4017-AE19-D242B1008FEC}">
      <dgm:prSet/>
      <dgm:spPr/>
      <dgm:t>
        <a:bodyPr/>
        <a:lstStyle/>
        <a:p>
          <a:endParaRPr lang="en-US"/>
        </a:p>
      </dgm:t>
    </dgm:pt>
    <dgm:pt modelId="{995438A2-CFD7-459E-BA7F-C4956D96FC38}" type="sibTrans" cxnId="{6609281F-EFB1-4017-AE19-D242B1008FEC}">
      <dgm:prSet/>
      <dgm:spPr/>
      <dgm:t>
        <a:bodyPr/>
        <a:lstStyle/>
        <a:p>
          <a:endParaRPr lang="en-US"/>
        </a:p>
      </dgm:t>
    </dgm:pt>
    <dgm:pt modelId="{BCE11E99-5451-4999-B3FB-E10EA85F5F39}" type="pres">
      <dgm:prSet presAssocID="{3918659E-655D-4824-B441-FF3F62B30488}" presName="diagram" presStyleCnt="0">
        <dgm:presLayoutVars>
          <dgm:dir/>
          <dgm:resizeHandles val="exact"/>
        </dgm:presLayoutVars>
      </dgm:prSet>
      <dgm:spPr/>
      <dgm:t>
        <a:bodyPr/>
        <a:lstStyle/>
        <a:p>
          <a:endParaRPr lang="es-MX"/>
        </a:p>
      </dgm:t>
    </dgm:pt>
    <dgm:pt modelId="{C4DDBA9A-D2A0-4AC9-92E0-7F724883F780}" type="pres">
      <dgm:prSet presAssocID="{E8BE6579-1F53-4FD8-88B1-B834F57576F3}" presName="node" presStyleLbl="node1" presStyleIdx="0" presStyleCnt="6" custLinFactNeighborX="3635" custLinFactNeighborY="399">
        <dgm:presLayoutVars>
          <dgm:bulletEnabled val="1"/>
        </dgm:presLayoutVars>
      </dgm:prSet>
      <dgm:spPr/>
      <dgm:t>
        <a:bodyPr/>
        <a:lstStyle/>
        <a:p>
          <a:endParaRPr lang="es-MX"/>
        </a:p>
      </dgm:t>
    </dgm:pt>
    <dgm:pt modelId="{4AD23AF6-5EF1-47D3-B97D-6AC81E5353CB}" type="pres">
      <dgm:prSet presAssocID="{A47D0AFE-6400-4C38-8BC4-7BF8A89AE5C4}" presName="sibTrans" presStyleCnt="0"/>
      <dgm:spPr/>
    </dgm:pt>
    <dgm:pt modelId="{7D22B316-184A-481C-8EC2-834E16FFAC3C}" type="pres">
      <dgm:prSet presAssocID="{6068DF1A-0A07-429D-B17B-5F68FF1E9B17}" presName="node" presStyleLbl="node1" presStyleIdx="1" presStyleCnt="6">
        <dgm:presLayoutVars>
          <dgm:bulletEnabled val="1"/>
        </dgm:presLayoutVars>
      </dgm:prSet>
      <dgm:spPr/>
      <dgm:t>
        <a:bodyPr/>
        <a:lstStyle/>
        <a:p>
          <a:endParaRPr lang="es-MX"/>
        </a:p>
      </dgm:t>
    </dgm:pt>
    <dgm:pt modelId="{8F89F45D-F872-4609-B52B-1DD3B3B7097C}" type="pres">
      <dgm:prSet presAssocID="{1F134EA3-4F25-4900-9AB9-C3CD4DEEFCC0}" presName="sibTrans" presStyleCnt="0"/>
      <dgm:spPr/>
    </dgm:pt>
    <dgm:pt modelId="{B44BD81C-09F2-4450-9623-28A2D2A40173}" type="pres">
      <dgm:prSet presAssocID="{86631DBE-1E55-4D1C-A499-DA2C3CD39D91}" presName="node" presStyleLbl="node1" presStyleIdx="2" presStyleCnt="6">
        <dgm:presLayoutVars>
          <dgm:bulletEnabled val="1"/>
        </dgm:presLayoutVars>
      </dgm:prSet>
      <dgm:spPr/>
      <dgm:t>
        <a:bodyPr/>
        <a:lstStyle/>
        <a:p>
          <a:endParaRPr lang="es-MX"/>
        </a:p>
      </dgm:t>
    </dgm:pt>
    <dgm:pt modelId="{5DBAB2E7-657F-496B-811E-07EC20B0EE86}" type="pres">
      <dgm:prSet presAssocID="{F866ACF7-E248-420A-A292-95AAD05442B9}" presName="sibTrans" presStyleCnt="0"/>
      <dgm:spPr/>
    </dgm:pt>
    <dgm:pt modelId="{22F316EA-4C28-493A-9155-73A762672972}" type="pres">
      <dgm:prSet presAssocID="{535714BD-E671-4981-95DE-D997ADBFA116}" presName="node" presStyleLbl="node1" presStyleIdx="3" presStyleCnt="6">
        <dgm:presLayoutVars>
          <dgm:bulletEnabled val="1"/>
        </dgm:presLayoutVars>
      </dgm:prSet>
      <dgm:spPr/>
      <dgm:t>
        <a:bodyPr/>
        <a:lstStyle/>
        <a:p>
          <a:endParaRPr lang="es-MX"/>
        </a:p>
      </dgm:t>
    </dgm:pt>
    <dgm:pt modelId="{DA545AB1-26F5-4CE3-B35F-362AF51E383C}" type="pres">
      <dgm:prSet presAssocID="{34B95501-4483-4482-8BDF-475FE825012B}" presName="sibTrans" presStyleCnt="0"/>
      <dgm:spPr/>
    </dgm:pt>
    <dgm:pt modelId="{6B52C90C-6C92-44A7-942F-3EF49BC1B7F5}" type="pres">
      <dgm:prSet presAssocID="{4FAF61B9-6DC6-40E8-AC7E-96D108C87313}" presName="node" presStyleLbl="node1" presStyleIdx="4" presStyleCnt="6">
        <dgm:presLayoutVars>
          <dgm:bulletEnabled val="1"/>
        </dgm:presLayoutVars>
      </dgm:prSet>
      <dgm:spPr/>
      <dgm:t>
        <a:bodyPr/>
        <a:lstStyle/>
        <a:p>
          <a:endParaRPr lang="es-MX"/>
        </a:p>
      </dgm:t>
    </dgm:pt>
    <dgm:pt modelId="{0C5171FE-DC2A-4270-9C51-7D10FC816AD9}" type="pres">
      <dgm:prSet presAssocID="{3CF10B31-2420-44CC-A59C-588D94979E09}" presName="sibTrans" presStyleCnt="0"/>
      <dgm:spPr/>
    </dgm:pt>
    <dgm:pt modelId="{ABEE66B7-35CE-4AEE-A5BE-B5A463BD87CD}" type="pres">
      <dgm:prSet presAssocID="{B249C374-80E7-4E55-BC14-0C9C2242A0D2}" presName="node" presStyleLbl="node1" presStyleIdx="5" presStyleCnt="6">
        <dgm:presLayoutVars>
          <dgm:bulletEnabled val="1"/>
        </dgm:presLayoutVars>
      </dgm:prSet>
      <dgm:spPr/>
      <dgm:t>
        <a:bodyPr/>
        <a:lstStyle/>
        <a:p>
          <a:endParaRPr lang="es-MX"/>
        </a:p>
      </dgm:t>
    </dgm:pt>
  </dgm:ptLst>
  <dgm:cxnLst>
    <dgm:cxn modelId="{B0D5CBC0-B5F3-48FF-94B2-297887D945A2}" type="presOf" srcId="{3918659E-655D-4824-B441-FF3F62B30488}" destId="{BCE11E99-5451-4999-B3FB-E10EA85F5F39}" srcOrd="0" destOrd="0" presId="urn:microsoft.com/office/officeart/2005/8/layout/default"/>
    <dgm:cxn modelId="{35895CEE-944D-4DEE-BCB0-308B264EE5BC}" srcId="{3918659E-655D-4824-B441-FF3F62B30488}" destId="{535714BD-E671-4981-95DE-D997ADBFA116}" srcOrd="3" destOrd="0" parTransId="{C093C5FC-2274-40F5-99AF-9F94DB3585C7}" sibTransId="{34B95501-4483-4482-8BDF-475FE825012B}"/>
    <dgm:cxn modelId="{DCD17506-9B88-4E39-ADE5-30DDBE198BE1}" type="presOf" srcId="{6068DF1A-0A07-429D-B17B-5F68FF1E9B17}" destId="{7D22B316-184A-481C-8EC2-834E16FFAC3C}" srcOrd="0" destOrd="0" presId="urn:microsoft.com/office/officeart/2005/8/layout/default"/>
    <dgm:cxn modelId="{7FE0FDFF-F408-412D-AA1E-AB48BE76707D}" type="presOf" srcId="{B249C374-80E7-4E55-BC14-0C9C2242A0D2}" destId="{ABEE66B7-35CE-4AEE-A5BE-B5A463BD87CD}" srcOrd="0" destOrd="0" presId="urn:microsoft.com/office/officeart/2005/8/layout/default"/>
    <dgm:cxn modelId="{225C7C54-7419-4FB1-A7F9-EAE401E9DFA4}" type="presOf" srcId="{535714BD-E671-4981-95DE-D997ADBFA116}" destId="{22F316EA-4C28-493A-9155-73A762672972}" srcOrd="0" destOrd="0" presId="urn:microsoft.com/office/officeart/2005/8/layout/default"/>
    <dgm:cxn modelId="{4C62C4F2-05B6-46FE-A1BD-BA3C6AC62905}" type="presOf" srcId="{E8BE6579-1F53-4FD8-88B1-B834F57576F3}" destId="{C4DDBA9A-D2A0-4AC9-92E0-7F724883F780}" srcOrd="0" destOrd="0" presId="urn:microsoft.com/office/officeart/2005/8/layout/default"/>
    <dgm:cxn modelId="{484BC1D4-80B7-467F-9294-89248B64E204}" srcId="{3918659E-655D-4824-B441-FF3F62B30488}" destId="{86631DBE-1E55-4D1C-A499-DA2C3CD39D91}" srcOrd="2" destOrd="0" parTransId="{51288085-D926-40AA-BDE1-0165D863491B}" sibTransId="{F866ACF7-E248-420A-A292-95AAD05442B9}"/>
    <dgm:cxn modelId="{3C616B9E-CCD5-4944-AC2B-5F1753BE8508}" type="presOf" srcId="{86631DBE-1E55-4D1C-A499-DA2C3CD39D91}" destId="{B44BD81C-09F2-4450-9623-28A2D2A40173}" srcOrd="0" destOrd="0" presId="urn:microsoft.com/office/officeart/2005/8/layout/default"/>
    <dgm:cxn modelId="{37E7548E-6C92-4B94-9787-643B1C175FD3}" srcId="{3918659E-655D-4824-B441-FF3F62B30488}" destId="{4FAF61B9-6DC6-40E8-AC7E-96D108C87313}" srcOrd="4" destOrd="0" parTransId="{AF431F46-04C9-4352-9178-2BF62D2324AD}" sibTransId="{3CF10B31-2420-44CC-A59C-588D94979E09}"/>
    <dgm:cxn modelId="{6609281F-EFB1-4017-AE19-D242B1008FEC}" srcId="{3918659E-655D-4824-B441-FF3F62B30488}" destId="{B249C374-80E7-4E55-BC14-0C9C2242A0D2}" srcOrd="5" destOrd="0" parTransId="{2A7AD00A-75D7-4511-B9A6-792A14908903}" sibTransId="{995438A2-CFD7-459E-BA7F-C4956D96FC38}"/>
    <dgm:cxn modelId="{C2F3886D-BF66-40D0-88A1-548F357293CE}" type="presOf" srcId="{4FAF61B9-6DC6-40E8-AC7E-96D108C87313}" destId="{6B52C90C-6C92-44A7-942F-3EF49BC1B7F5}" srcOrd="0" destOrd="0" presId="urn:microsoft.com/office/officeart/2005/8/layout/default"/>
    <dgm:cxn modelId="{CAAF435D-9EDB-4FA6-A073-C1665BE6ACE3}" srcId="{3918659E-655D-4824-B441-FF3F62B30488}" destId="{E8BE6579-1F53-4FD8-88B1-B834F57576F3}" srcOrd="0" destOrd="0" parTransId="{B8002C21-8778-4A41-8686-C302D9F6A959}" sibTransId="{A47D0AFE-6400-4C38-8BC4-7BF8A89AE5C4}"/>
    <dgm:cxn modelId="{4A1780BD-73F6-4EE2-8801-FB0B92F6787F}" srcId="{3918659E-655D-4824-B441-FF3F62B30488}" destId="{6068DF1A-0A07-429D-B17B-5F68FF1E9B17}" srcOrd="1" destOrd="0" parTransId="{BA123C34-29F8-4D6F-9660-27371A3E1290}" sibTransId="{1F134EA3-4F25-4900-9AB9-C3CD4DEEFCC0}"/>
    <dgm:cxn modelId="{9B5DA40C-2053-4D64-A771-8FFA4E4AD7A2}" type="presParOf" srcId="{BCE11E99-5451-4999-B3FB-E10EA85F5F39}" destId="{C4DDBA9A-D2A0-4AC9-92E0-7F724883F780}" srcOrd="0" destOrd="0" presId="urn:microsoft.com/office/officeart/2005/8/layout/default"/>
    <dgm:cxn modelId="{B6FF6DC5-BE32-43BC-A3EE-22BA91D8526A}" type="presParOf" srcId="{BCE11E99-5451-4999-B3FB-E10EA85F5F39}" destId="{4AD23AF6-5EF1-47D3-B97D-6AC81E5353CB}" srcOrd="1" destOrd="0" presId="urn:microsoft.com/office/officeart/2005/8/layout/default"/>
    <dgm:cxn modelId="{DEBD2B39-CB08-47A3-A4AC-5CBF9EB944DA}" type="presParOf" srcId="{BCE11E99-5451-4999-B3FB-E10EA85F5F39}" destId="{7D22B316-184A-481C-8EC2-834E16FFAC3C}" srcOrd="2" destOrd="0" presId="urn:microsoft.com/office/officeart/2005/8/layout/default"/>
    <dgm:cxn modelId="{50B68B56-06DF-4857-AE69-0E3141C7DF72}" type="presParOf" srcId="{BCE11E99-5451-4999-B3FB-E10EA85F5F39}" destId="{8F89F45D-F872-4609-B52B-1DD3B3B7097C}" srcOrd="3" destOrd="0" presId="urn:microsoft.com/office/officeart/2005/8/layout/default"/>
    <dgm:cxn modelId="{C15E191A-A695-42D7-97CC-DCA49A17711F}" type="presParOf" srcId="{BCE11E99-5451-4999-B3FB-E10EA85F5F39}" destId="{B44BD81C-09F2-4450-9623-28A2D2A40173}" srcOrd="4" destOrd="0" presId="urn:microsoft.com/office/officeart/2005/8/layout/default"/>
    <dgm:cxn modelId="{CFF8ABC1-9345-474F-98B0-6A47DC1C7181}" type="presParOf" srcId="{BCE11E99-5451-4999-B3FB-E10EA85F5F39}" destId="{5DBAB2E7-657F-496B-811E-07EC20B0EE86}" srcOrd="5" destOrd="0" presId="urn:microsoft.com/office/officeart/2005/8/layout/default"/>
    <dgm:cxn modelId="{2FE81445-937F-4B86-8FB4-D2FC920F7C7E}" type="presParOf" srcId="{BCE11E99-5451-4999-B3FB-E10EA85F5F39}" destId="{22F316EA-4C28-493A-9155-73A762672972}" srcOrd="6" destOrd="0" presId="urn:microsoft.com/office/officeart/2005/8/layout/default"/>
    <dgm:cxn modelId="{47CD99DA-3422-4903-9B91-6EBAC6A4E408}" type="presParOf" srcId="{BCE11E99-5451-4999-B3FB-E10EA85F5F39}" destId="{DA545AB1-26F5-4CE3-B35F-362AF51E383C}" srcOrd="7" destOrd="0" presId="urn:microsoft.com/office/officeart/2005/8/layout/default"/>
    <dgm:cxn modelId="{CCDBB564-775E-4311-B108-AEC7E5DE351A}" type="presParOf" srcId="{BCE11E99-5451-4999-B3FB-E10EA85F5F39}" destId="{6B52C90C-6C92-44A7-942F-3EF49BC1B7F5}" srcOrd="8" destOrd="0" presId="urn:microsoft.com/office/officeart/2005/8/layout/default"/>
    <dgm:cxn modelId="{5C4C6EEB-47B0-4EC3-B7CC-008A2DBFF981}" type="presParOf" srcId="{BCE11E99-5451-4999-B3FB-E10EA85F5F39}" destId="{0C5171FE-DC2A-4270-9C51-7D10FC816AD9}" srcOrd="9" destOrd="0" presId="urn:microsoft.com/office/officeart/2005/8/layout/default"/>
    <dgm:cxn modelId="{9CAF7E0F-4743-43C9-BF0A-624CF595708E}" type="presParOf" srcId="{BCE11E99-5451-4999-B3FB-E10EA85F5F39}" destId="{ABEE66B7-35CE-4AEE-A5BE-B5A463BD87C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D07909-89A1-4167-8E83-3A19ECE38342}" type="doc">
      <dgm:prSet loTypeId="urn:microsoft.com/office/officeart/2016/7/layout/BasicProcessNew" loCatId="process" qsTypeId="urn:microsoft.com/office/officeart/2005/8/quickstyle/simple3" qsCatId="simple" csTypeId="urn:microsoft.com/office/officeart/2005/8/colors/accent1_3" csCatId="accent1"/>
      <dgm:spPr/>
      <dgm:t>
        <a:bodyPr/>
        <a:lstStyle/>
        <a:p>
          <a:endParaRPr lang="en-US"/>
        </a:p>
      </dgm:t>
    </dgm:pt>
    <dgm:pt modelId="{F69B4626-EE38-4BE7-BEB1-F6ECFDBA84A3}">
      <dgm:prSet/>
      <dgm:spPr/>
      <dgm:t>
        <a:bodyPr/>
        <a:lstStyle/>
        <a:p>
          <a:r>
            <a:rPr lang="es-MX" b="1"/>
            <a:t>e. Ruido: </a:t>
          </a:r>
          <a:r>
            <a:rPr lang="es-MX"/>
            <a:t>impedimentos que interfieren los procesos de comunicación e impiden que llegue una respuesta adecuada al emisor del mensaje. Hay tres tipos de ruido: físico, que involucra el tono de voz, miradas, ademanes, sonidos; psicológico, incluye distracciones, pensamientos, emociones; finalmente, el ruido semántico, que se refiere a los símbolos que no comparte el emisor y dificultan la comunicación.</a:t>
          </a:r>
          <a:endParaRPr lang="en-US"/>
        </a:p>
      </dgm:t>
    </dgm:pt>
    <dgm:pt modelId="{7CEA3FD4-0AE2-4751-BCF1-30DC3936ADB2}" type="parTrans" cxnId="{2E4C7D89-2648-4347-B040-59DB3F2E7216}">
      <dgm:prSet/>
      <dgm:spPr/>
      <dgm:t>
        <a:bodyPr/>
        <a:lstStyle/>
        <a:p>
          <a:endParaRPr lang="en-US"/>
        </a:p>
      </dgm:t>
    </dgm:pt>
    <dgm:pt modelId="{8A5D435D-31A7-44F7-A33C-53811FFC79B1}" type="sibTrans" cxnId="{2E4C7D89-2648-4347-B040-59DB3F2E7216}">
      <dgm:prSet/>
      <dgm:spPr/>
      <dgm:t>
        <a:bodyPr/>
        <a:lstStyle/>
        <a:p>
          <a:endParaRPr lang="en-US"/>
        </a:p>
      </dgm:t>
    </dgm:pt>
    <dgm:pt modelId="{4B34CE0E-B7D3-42AD-A786-FE87DCE9FF6C}">
      <dgm:prSet/>
      <dgm:spPr/>
      <dgm:t>
        <a:bodyPr/>
        <a:lstStyle/>
        <a:p>
          <a:r>
            <a:rPr lang="es-MX" b="1"/>
            <a:t>f. Retroalimentación: </a:t>
          </a:r>
          <a:r>
            <a:rPr lang="es-MX"/>
            <a:t>respuestas que se emiten durante o al final del proceso de comunicación e indican si el mensaje ha sido entendido o interpretado de la manera en la que deseaba el emisor. Gracias a ésta, queda de manifiesto que el emisor cumplió correctamente su función y el receptor decodificó de manera adecuada la información.</a:t>
          </a:r>
          <a:endParaRPr lang="en-US"/>
        </a:p>
      </dgm:t>
    </dgm:pt>
    <dgm:pt modelId="{2B21FBC2-C86E-43D9-A614-D7BE92175CD9}" type="parTrans" cxnId="{43A51952-46D1-41A4-803B-D09E0BEE5350}">
      <dgm:prSet/>
      <dgm:spPr/>
      <dgm:t>
        <a:bodyPr/>
        <a:lstStyle/>
        <a:p>
          <a:endParaRPr lang="en-US"/>
        </a:p>
      </dgm:t>
    </dgm:pt>
    <dgm:pt modelId="{0BD998A7-C779-47C5-B2BF-5843BFD02328}" type="sibTrans" cxnId="{43A51952-46D1-41A4-803B-D09E0BEE5350}">
      <dgm:prSet/>
      <dgm:spPr/>
      <dgm:t>
        <a:bodyPr/>
        <a:lstStyle/>
        <a:p>
          <a:endParaRPr lang="en-US"/>
        </a:p>
      </dgm:t>
    </dgm:pt>
    <dgm:pt modelId="{33255169-601B-411E-9DAD-1B8132EFF8C1}">
      <dgm:prSet/>
      <dgm:spPr/>
      <dgm:t>
        <a:bodyPr/>
        <a:lstStyle/>
        <a:p>
          <a:r>
            <a:rPr lang="es-MX" b="1"/>
            <a:t>g. Código: </a:t>
          </a:r>
          <a:r>
            <a:rPr lang="es-MX"/>
            <a:t>lenguaje que empleamos para comunicarnos. En la medida en que nosotros codifiquemos (creemos un código) y decodifiquemos (interpretemos o comprendamos el código enviado) se dará de forma positiva la retroalimentación.</a:t>
          </a:r>
          <a:endParaRPr lang="en-US"/>
        </a:p>
      </dgm:t>
    </dgm:pt>
    <dgm:pt modelId="{0F652BA7-4033-4605-B04D-EBF74FC14C46}" type="parTrans" cxnId="{4482D186-9EAD-4DC5-9247-12246032039F}">
      <dgm:prSet/>
      <dgm:spPr/>
      <dgm:t>
        <a:bodyPr/>
        <a:lstStyle/>
        <a:p>
          <a:endParaRPr lang="en-US"/>
        </a:p>
      </dgm:t>
    </dgm:pt>
    <dgm:pt modelId="{3023D77E-0BA9-479B-87B3-8D662B099F0C}" type="sibTrans" cxnId="{4482D186-9EAD-4DC5-9247-12246032039F}">
      <dgm:prSet/>
      <dgm:spPr/>
      <dgm:t>
        <a:bodyPr/>
        <a:lstStyle/>
        <a:p>
          <a:endParaRPr lang="en-US"/>
        </a:p>
      </dgm:t>
    </dgm:pt>
    <dgm:pt modelId="{13682FEF-D39B-44CB-9D6F-EAAC09A91C0B}" type="pres">
      <dgm:prSet presAssocID="{3FD07909-89A1-4167-8E83-3A19ECE38342}" presName="Name0" presStyleCnt="0">
        <dgm:presLayoutVars>
          <dgm:dir/>
          <dgm:resizeHandles val="exact"/>
        </dgm:presLayoutVars>
      </dgm:prSet>
      <dgm:spPr/>
      <dgm:t>
        <a:bodyPr/>
        <a:lstStyle/>
        <a:p>
          <a:endParaRPr lang="es-MX"/>
        </a:p>
      </dgm:t>
    </dgm:pt>
    <dgm:pt modelId="{57D8A6E7-D8E5-40D6-84C2-F79633DFACD1}" type="pres">
      <dgm:prSet presAssocID="{F69B4626-EE38-4BE7-BEB1-F6ECFDBA84A3}" presName="node" presStyleLbl="node1" presStyleIdx="0" presStyleCnt="5">
        <dgm:presLayoutVars>
          <dgm:bulletEnabled val="1"/>
        </dgm:presLayoutVars>
      </dgm:prSet>
      <dgm:spPr/>
      <dgm:t>
        <a:bodyPr/>
        <a:lstStyle/>
        <a:p>
          <a:endParaRPr lang="es-MX"/>
        </a:p>
      </dgm:t>
    </dgm:pt>
    <dgm:pt modelId="{92FB8414-E60F-47AC-897D-96DCDBA90EB4}" type="pres">
      <dgm:prSet presAssocID="{8A5D435D-31A7-44F7-A33C-53811FFC79B1}" presName="sibTransSpacerBeforeConnector" presStyleCnt="0"/>
      <dgm:spPr/>
    </dgm:pt>
    <dgm:pt modelId="{5714CAB9-339F-4586-A476-D5A523340D89}" type="pres">
      <dgm:prSet presAssocID="{8A5D435D-31A7-44F7-A33C-53811FFC79B1}" presName="sibTrans" presStyleLbl="node1" presStyleIdx="1" presStyleCnt="5"/>
      <dgm:spPr/>
      <dgm:t>
        <a:bodyPr/>
        <a:lstStyle/>
        <a:p>
          <a:endParaRPr lang="es-MX"/>
        </a:p>
      </dgm:t>
    </dgm:pt>
    <dgm:pt modelId="{F10AD796-E884-4F5C-B75E-DFB3233B4093}" type="pres">
      <dgm:prSet presAssocID="{8A5D435D-31A7-44F7-A33C-53811FFC79B1}" presName="sibTransSpacerAfterConnector" presStyleCnt="0"/>
      <dgm:spPr/>
    </dgm:pt>
    <dgm:pt modelId="{44C1E348-4359-4CE2-8D43-735FECB5BAB2}" type="pres">
      <dgm:prSet presAssocID="{4B34CE0E-B7D3-42AD-A786-FE87DCE9FF6C}" presName="node" presStyleLbl="node1" presStyleIdx="2" presStyleCnt="5">
        <dgm:presLayoutVars>
          <dgm:bulletEnabled val="1"/>
        </dgm:presLayoutVars>
      </dgm:prSet>
      <dgm:spPr/>
      <dgm:t>
        <a:bodyPr/>
        <a:lstStyle/>
        <a:p>
          <a:endParaRPr lang="es-MX"/>
        </a:p>
      </dgm:t>
    </dgm:pt>
    <dgm:pt modelId="{174C8361-302E-41F1-98CE-6362F780A1A5}" type="pres">
      <dgm:prSet presAssocID="{0BD998A7-C779-47C5-B2BF-5843BFD02328}" presName="sibTransSpacerBeforeConnector" presStyleCnt="0"/>
      <dgm:spPr/>
    </dgm:pt>
    <dgm:pt modelId="{2A860848-36FA-4E34-B3BA-DDC09CFF8462}" type="pres">
      <dgm:prSet presAssocID="{0BD998A7-C779-47C5-B2BF-5843BFD02328}" presName="sibTrans" presStyleLbl="node1" presStyleIdx="3" presStyleCnt="5"/>
      <dgm:spPr/>
      <dgm:t>
        <a:bodyPr/>
        <a:lstStyle/>
        <a:p>
          <a:endParaRPr lang="es-MX"/>
        </a:p>
      </dgm:t>
    </dgm:pt>
    <dgm:pt modelId="{76B56674-2175-4405-A933-F0C4877051CF}" type="pres">
      <dgm:prSet presAssocID="{0BD998A7-C779-47C5-B2BF-5843BFD02328}" presName="sibTransSpacerAfterConnector" presStyleCnt="0"/>
      <dgm:spPr/>
    </dgm:pt>
    <dgm:pt modelId="{834114F2-7E5C-4878-905C-C4E54B0534A9}" type="pres">
      <dgm:prSet presAssocID="{33255169-601B-411E-9DAD-1B8132EFF8C1}" presName="node" presStyleLbl="node1" presStyleIdx="4" presStyleCnt="5">
        <dgm:presLayoutVars>
          <dgm:bulletEnabled val="1"/>
        </dgm:presLayoutVars>
      </dgm:prSet>
      <dgm:spPr/>
      <dgm:t>
        <a:bodyPr/>
        <a:lstStyle/>
        <a:p>
          <a:endParaRPr lang="es-MX"/>
        </a:p>
      </dgm:t>
    </dgm:pt>
  </dgm:ptLst>
  <dgm:cxnLst>
    <dgm:cxn modelId="{824D8123-ACF5-49CB-9261-3207D95E8DB6}" type="presOf" srcId="{0BD998A7-C779-47C5-B2BF-5843BFD02328}" destId="{2A860848-36FA-4E34-B3BA-DDC09CFF8462}" srcOrd="0" destOrd="0" presId="urn:microsoft.com/office/officeart/2016/7/layout/BasicProcessNew"/>
    <dgm:cxn modelId="{DD605B67-1F07-4CBE-B813-C6B79BACA7B8}" type="presOf" srcId="{3FD07909-89A1-4167-8E83-3A19ECE38342}" destId="{13682FEF-D39B-44CB-9D6F-EAAC09A91C0B}" srcOrd="0" destOrd="0" presId="urn:microsoft.com/office/officeart/2016/7/layout/BasicProcessNew"/>
    <dgm:cxn modelId="{2E4C7D89-2648-4347-B040-59DB3F2E7216}" srcId="{3FD07909-89A1-4167-8E83-3A19ECE38342}" destId="{F69B4626-EE38-4BE7-BEB1-F6ECFDBA84A3}" srcOrd="0" destOrd="0" parTransId="{7CEA3FD4-0AE2-4751-BCF1-30DC3936ADB2}" sibTransId="{8A5D435D-31A7-44F7-A33C-53811FFC79B1}"/>
    <dgm:cxn modelId="{127A22E2-85BC-4025-BE77-49A0A5EEC396}" type="presOf" srcId="{F69B4626-EE38-4BE7-BEB1-F6ECFDBA84A3}" destId="{57D8A6E7-D8E5-40D6-84C2-F79633DFACD1}" srcOrd="0" destOrd="0" presId="urn:microsoft.com/office/officeart/2016/7/layout/BasicProcessNew"/>
    <dgm:cxn modelId="{4482D186-9EAD-4DC5-9247-12246032039F}" srcId="{3FD07909-89A1-4167-8E83-3A19ECE38342}" destId="{33255169-601B-411E-9DAD-1B8132EFF8C1}" srcOrd="2" destOrd="0" parTransId="{0F652BA7-4033-4605-B04D-EBF74FC14C46}" sibTransId="{3023D77E-0BA9-479B-87B3-8D662B099F0C}"/>
    <dgm:cxn modelId="{9DC0A0D7-3011-4BE1-86ED-F614DCBD3280}" type="presOf" srcId="{8A5D435D-31A7-44F7-A33C-53811FFC79B1}" destId="{5714CAB9-339F-4586-A476-D5A523340D89}" srcOrd="0" destOrd="0" presId="urn:microsoft.com/office/officeart/2016/7/layout/BasicProcessNew"/>
    <dgm:cxn modelId="{B0AB456E-5F0A-4E3E-BF41-53CAB2941A49}" type="presOf" srcId="{4B34CE0E-B7D3-42AD-A786-FE87DCE9FF6C}" destId="{44C1E348-4359-4CE2-8D43-735FECB5BAB2}" srcOrd="0" destOrd="0" presId="urn:microsoft.com/office/officeart/2016/7/layout/BasicProcessNew"/>
    <dgm:cxn modelId="{C376C35F-808E-4C82-9871-A04D08427BC4}" type="presOf" srcId="{33255169-601B-411E-9DAD-1B8132EFF8C1}" destId="{834114F2-7E5C-4878-905C-C4E54B0534A9}" srcOrd="0" destOrd="0" presId="urn:microsoft.com/office/officeart/2016/7/layout/BasicProcessNew"/>
    <dgm:cxn modelId="{43A51952-46D1-41A4-803B-D09E0BEE5350}" srcId="{3FD07909-89A1-4167-8E83-3A19ECE38342}" destId="{4B34CE0E-B7D3-42AD-A786-FE87DCE9FF6C}" srcOrd="1" destOrd="0" parTransId="{2B21FBC2-C86E-43D9-A614-D7BE92175CD9}" sibTransId="{0BD998A7-C779-47C5-B2BF-5843BFD02328}"/>
    <dgm:cxn modelId="{22059114-7368-44E0-9F4C-0F4DB8B0C1AB}" type="presParOf" srcId="{13682FEF-D39B-44CB-9D6F-EAAC09A91C0B}" destId="{57D8A6E7-D8E5-40D6-84C2-F79633DFACD1}" srcOrd="0" destOrd="0" presId="urn:microsoft.com/office/officeart/2016/7/layout/BasicProcessNew"/>
    <dgm:cxn modelId="{FFF2F836-B81A-40A3-9A95-768902C8CCE5}" type="presParOf" srcId="{13682FEF-D39B-44CB-9D6F-EAAC09A91C0B}" destId="{92FB8414-E60F-47AC-897D-96DCDBA90EB4}" srcOrd="1" destOrd="0" presId="urn:microsoft.com/office/officeart/2016/7/layout/BasicProcessNew"/>
    <dgm:cxn modelId="{986B16FD-9273-4D87-A7BA-6E34FB1CD88D}" type="presParOf" srcId="{13682FEF-D39B-44CB-9D6F-EAAC09A91C0B}" destId="{5714CAB9-339F-4586-A476-D5A523340D89}" srcOrd="2" destOrd="0" presId="urn:microsoft.com/office/officeart/2016/7/layout/BasicProcessNew"/>
    <dgm:cxn modelId="{3422BE1C-B674-4E5F-94C3-D0EC96D56413}" type="presParOf" srcId="{13682FEF-D39B-44CB-9D6F-EAAC09A91C0B}" destId="{F10AD796-E884-4F5C-B75E-DFB3233B4093}" srcOrd="3" destOrd="0" presId="urn:microsoft.com/office/officeart/2016/7/layout/BasicProcessNew"/>
    <dgm:cxn modelId="{3B34B4C0-E21E-4C57-9306-80565490F4FE}" type="presParOf" srcId="{13682FEF-D39B-44CB-9D6F-EAAC09A91C0B}" destId="{44C1E348-4359-4CE2-8D43-735FECB5BAB2}" srcOrd="4" destOrd="0" presId="urn:microsoft.com/office/officeart/2016/7/layout/BasicProcessNew"/>
    <dgm:cxn modelId="{9E0804E9-914A-4A3F-A7CF-AA20B08B9BDE}" type="presParOf" srcId="{13682FEF-D39B-44CB-9D6F-EAAC09A91C0B}" destId="{174C8361-302E-41F1-98CE-6362F780A1A5}" srcOrd="5" destOrd="0" presId="urn:microsoft.com/office/officeart/2016/7/layout/BasicProcessNew"/>
    <dgm:cxn modelId="{FAF1BC73-9B6A-49B0-9017-B14AC6459B9D}" type="presParOf" srcId="{13682FEF-D39B-44CB-9D6F-EAAC09A91C0B}" destId="{2A860848-36FA-4E34-B3BA-DDC09CFF8462}" srcOrd="6" destOrd="0" presId="urn:microsoft.com/office/officeart/2016/7/layout/BasicProcessNew"/>
    <dgm:cxn modelId="{3FA36B86-0F90-402E-B312-BDD909E3EF5D}" type="presParOf" srcId="{13682FEF-D39B-44CB-9D6F-EAAC09A91C0B}" destId="{76B56674-2175-4405-A933-F0C4877051CF}" srcOrd="7" destOrd="0" presId="urn:microsoft.com/office/officeart/2016/7/layout/BasicProcessNew"/>
    <dgm:cxn modelId="{95449817-4F74-4E57-A3E2-5A007C8C6CA8}" type="presParOf" srcId="{13682FEF-D39B-44CB-9D6F-EAAC09A91C0B}" destId="{834114F2-7E5C-4878-905C-C4E54B0534A9}" srcOrd="8" destOrd="0" presId="urn:microsoft.com/office/officeart/2016/7/layout/Basic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3CC5ED-821F-40B5-98BD-EB7065891D60}"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CDAC4AD9-736F-455D-B947-CAC880315407}">
      <dgm:prSet/>
      <dgm:spPr/>
      <dgm:t>
        <a:bodyPr/>
        <a:lstStyle/>
        <a:p>
          <a:pPr algn="just"/>
          <a:r>
            <a:rPr lang="es-MX" dirty="0"/>
            <a:t>Las sociedades humanas han progresado en gran medida gracias a la comunicación, entendida como un conjunto de actos que realizan los individuos para establecer contactos y poder transmitir, recibir e interpretar todo tipo de informaciones. Los mensajes que emite el emisor al receptor se expresan con distintos propósitos o intenciones comunicativas (referir, informar, convencer, ordenar, emocionar, sensibilizar, comunicar, expresar, suplicar, etc.) las cuales están determinadas por alguno de los elementos que intervienen en el proceso de la comunicación y están vinculadas con las funciones de la lengua.</a:t>
          </a:r>
          <a:endParaRPr lang="en-US" dirty="0"/>
        </a:p>
      </dgm:t>
    </dgm:pt>
    <dgm:pt modelId="{CA745651-8675-49C1-ADEF-F455BF60F353}" type="parTrans" cxnId="{D5CCE79F-F7C5-4518-96BA-80549452E66F}">
      <dgm:prSet/>
      <dgm:spPr/>
      <dgm:t>
        <a:bodyPr/>
        <a:lstStyle/>
        <a:p>
          <a:endParaRPr lang="en-US"/>
        </a:p>
      </dgm:t>
    </dgm:pt>
    <dgm:pt modelId="{56DEBE9C-DD91-4670-BAB3-C4EB4DFCEEB5}" type="sibTrans" cxnId="{D5CCE79F-F7C5-4518-96BA-80549452E66F}">
      <dgm:prSet/>
      <dgm:spPr/>
      <dgm:t>
        <a:bodyPr/>
        <a:lstStyle/>
        <a:p>
          <a:endParaRPr lang="en-US"/>
        </a:p>
      </dgm:t>
    </dgm:pt>
    <dgm:pt modelId="{BFFFBEDA-9C78-4C28-96EE-E12928D03875}">
      <dgm:prSet/>
      <dgm:spPr/>
      <dgm:t>
        <a:bodyPr/>
        <a:lstStyle/>
        <a:p>
          <a:pPr algn="just"/>
          <a:r>
            <a:rPr lang="es-MX" dirty="0"/>
            <a:t>Toda interacción comunicativa eficaz cumple un proceso. Para que tus mensajes sean recibidos y obtengas las respuestas esperadas es necesario que en tu comunicación prestes atención a todos los elementos que influyen de manera positiva o negativa en el transcurso de tu interacción. Toma en cuenta que, en ocasiones, al enviar un mensaje de manera inconsciente, éste puede generar respuestas confusas o inesperadas.</a:t>
          </a:r>
          <a:endParaRPr lang="en-US" dirty="0"/>
        </a:p>
      </dgm:t>
    </dgm:pt>
    <dgm:pt modelId="{68EE981B-E4CA-4195-A282-DBAAF707B72E}" type="parTrans" cxnId="{4A560B21-CFC7-4D51-BF20-B8763CCCAAEA}">
      <dgm:prSet/>
      <dgm:spPr/>
      <dgm:t>
        <a:bodyPr/>
        <a:lstStyle/>
        <a:p>
          <a:endParaRPr lang="en-US"/>
        </a:p>
      </dgm:t>
    </dgm:pt>
    <dgm:pt modelId="{DCE86E6A-5082-44CD-B240-F999AB0B4119}" type="sibTrans" cxnId="{4A560B21-CFC7-4D51-BF20-B8763CCCAAEA}">
      <dgm:prSet/>
      <dgm:spPr/>
      <dgm:t>
        <a:bodyPr/>
        <a:lstStyle/>
        <a:p>
          <a:endParaRPr lang="en-US"/>
        </a:p>
      </dgm:t>
    </dgm:pt>
    <dgm:pt modelId="{68E5AD75-FBA7-4300-80E2-BDB54BC6A795}" type="pres">
      <dgm:prSet presAssocID="{C83CC5ED-821F-40B5-98BD-EB7065891D60}" presName="hierChild1" presStyleCnt="0">
        <dgm:presLayoutVars>
          <dgm:chPref val="1"/>
          <dgm:dir/>
          <dgm:animOne val="branch"/>
          <dgm:animLvl val="lvl"/>
          <dgm:resizeHandles/>
        </dgm:presLayoutVars>
      </dgm:prSet>
      <dgm:spPr/>
      <dgm:t>
        <a:bodyPr/>
        <a:lstStyle/>
        <a:p>
          <a:endParaRPr lang="es-MX"/>
        </a:p>
      </dgm:t>
    </dgm:pt>
    <dgm:pt modelId="{0D654C34-9ABD-4C9B-BC8E-8D35FF04493F}" type="pres">
      <dgm:prSet presAssocID="{CDAC4AD9-736F-455D-B947-CAC880315407}" presName="hierRoot1" presStyleCnt="0"/>
      <dgm:spPr/>
    </dgm:pt>
    <dgm:pt modelId="{CDEEFA17-814B-4CF7-8AB2-74B3A97140B1}" type="pres">
      <dgm:prSet presAssocID="{CDAC4AD9-736F-455D-B947-CAC880315407}" presName="composite" presStyleCnt="0"/>
      <dgm:spPr/>
    </dgm:pt>
    <dgm:pt modelId="{7C2167C4-D335-4313-9750-915C380F6E21}" type="pres">
      <dgm:prSet presAssocID="{CDAC4AD9-736F-455D-B947-CAC880315407}" presName="background" presStyleLbl="node0" presStyleIdx="0" presStyleCnt="2"/>
      <dgm:spPr/>
    </dgm:pt>
    <dgm:pt modelId="{98707B3A-C96E-49D4-A3C4-9A4FCAA9CA2D}" type="pres">
      <dgm:prSet presAssocID="{CDAC4AD9-736F-455D-B947-CAC880315407}" presName="text" presStyleLbl="fgAcc0" presStyleIdx="0" presStyleCnt="2" custScaleX="101775" custScaleY="139632">
        <dgm:presLayoutVars>
          <dgm:chPref val="3"/>
        </dgm:presLayoutVars>
      </dgm:prSet>
      <dgm:spPr/>
      <dgm:t>
        <a:bodyPr/>
        <a:lstStyle/>
        <a:p>
          <a:endParaRPr lang="es-MX"/>
        </a:p>
      </dgm:t>
    </dgm:pt>
    <dgm:pt modelId="{D39F8217-6062-4A96-BE68-67501F90C07D}" type="pres">
      <dgm:prSet presAssocID="{CDAC4AD9-736F-455D-B947-CAC880315407}" presName="hierChild2" presStyleCnt="0"/>
      <dgm:spPr/>
    </dgm:pt>
    <dgm:pt modelId="{72CA5A5F-8B98-4BA5-B759-B08B96ECD693}" type="pres">
      <dgm:prSet presAssocID="{BFFFBEDA-9C78-4C28-96EE-E12928D03875}" presName="hierRoot1" presStyleCnt="0"/>
      <dgm:spPr/>
    </dgm:pt>
    <dgm:pt modelId="{0DFD1A96-A91E-4FF0-B0CB-45237091343A}" type="pres">
      <dgm:prSet presAssocID="{BFFFBEDA-9C78-4C28-96EE-E12928D03875}" presName="composite" presStyleCnt="0"/>
      <dgm:spPr/>
    </dgm:pt>
    <dgm:pt modelId="{F64DF620-A80A-4CA9-B93E-30F65F6887B7}" type="pres">
      <dgm:prSet presAssocID="{BFFFBEDA-9C78-4C28-96EE-E12928D03875}" presName="background" presStyleLbl="node0" presStyleIdx="1" presStyleCnt="2"/>
      <dgm:spPr/>
    </dgm:pt>
    <dgm:pt modelId="{7D408914-96BC-4DDF-A054-80F1D971DBDF}" type="pres">
      <dgm:prSet presAssocID="{BFFFBEDA-9C78-4C28-96EE-E12928D03875}" presName="text" presStyleLbl="fgAcc0" presStyleIdx="1" presStyleCnt="2" custScaleX="83845" custScaleY="156974">
        <dgm:presLayoutVars>
          <dgm:chPref val="3"/>
        </dgm:presLayoutVars>
      </dgm:prSet>
      <dgm:spPr/>
      <dgm:t>
        <a:bodyPr/>
        <a:lstStyle/>
        <a:p>
          <a:endParaRPr lang="es-MX"/>
        </a:p>
      </dgm:t>
    </dgm:pt>
    <dgm:pt modelId="{C6C97866-AC75-46CB-AA90-0E6396588B54}" type="pres">
      <dgm:prSet presAssocID="{BFFFBEDA-9C78-4C28-96EE-E12928D03875}" presName="hierChild2" presStyleCnt="0"/>
      <dgm:spPr/>
    </dgm:pt>
  </dgm:ptLst>
  <dgm:cxnLst>
    <dgm:cxn modelId="{4A560B21-CFC7-4D51-BF20-B8763CCCAAEA}" srcId="{C83CC5ED-821F-40B5-98BD-EB7065891D60}" destId="{BFFFBEDA-9C78-4C28-96EE-E12928D03875}" srcOrd="1" destOrd="0" parTransId="{68EE981B-E4CA-4195-A282-DBAAF707B72E}" sibTransId="{DCE86E6A-5082-44CD-B240-F999AB0B4119}"/>
    <dgm:cxn modelId="{D5CCE79F-F7C5-4518-96BA-80549452E66F}" srcId="{C83CC5ED-821F-40B5-98BD-EB7065891D60}" destId="{CDAC4AD9-736F-455D-B947-CAC880315407}" srcOrd="0" destOrd="0" parTransId="{CA745651-8675-49C1-ADEF-F455BF60F353}" sibTransId="{56DEBE9C-DD91-4670-BAB3-C4EB4DFCEEB5}"/>
    <dgm:cxn modelId="{6D45BFAA-25C0-4DF3-806D-C5694F189BCC}" type="presOf" srcId="{C83CC5ED-821F-40B5-98BD-EB7065891D60}" destId="{68E5AD75-FBA7-4300-80E2-BDB54BC6A795}" srcOrd="0" destOrd="0" presId="urn:microsoft.com/office/officeart/2005/8/layout/hierarchy1"/>
    <dgm:cxn modelId="{B0F7733F-542C-43D1-A656-13034BA30CA6}" type="presOf" srcId="{CDAC4AD9-736F-455D-B947-CAC880315407}" destId="{98707B3A-C96E-49D4-A3C4-9A4FCAA9CA2D}" srcOrd="0" destOrd="0" presId="urn:microsoft.com/office/officeart/2005/8/layout/hierarchy1"/>
    <dgm:cxn modelId="{C5D32856-8921-4ED8-8549-DA7407104168}" type="presOf" srcId="{BFFFBEDA-9C78-4C28-96EE-E12928D03875}" destId="{7D408914-96BC-4DDF-A054-80F1D971DBDF}" srcOrd="0" destOrd="0" presId="urn:microsoft.com/office/officeart/2005/8/layout/hierarchy1"/>
    <dgm:cxn modelId="{157FF1A2-ECA7-40B0-B813-1A62BF2D74AE}" type="presParOf" srcId="{68E5AD75-FBA7-4300-80E2-BDB54BC6A795}" destId="{0D654C34-9ABD-4C9B-BC8E-8D35FF04493F}" srcOrd="0" destOrd="0" presId="urn:microsoft.com/office/officeart/2005/8/layout/hierarchy1"/>
    <dgm:cxn modelId="{F62B89AC-8B76-4F63-B850-D215E153AFD9}" type="presParOf" srcId="{0D654C34-9ABD-4C9B-BC8E-8D35FF04493F}" destId="{CDEEFA17-814B-4CF7-8AB2-74B3A97140B1}" srcOrd="0" destOrd="0" presId="urn:microsoft.com/office/officeart/2005/8/layout/hierarchy1"/>
    <dgm:cxn modelId="{C27398B2-5F7C-4830-9F78-2B9A048F4894}" type="presParOf" srcId="{CDEEFA17-814B-4CF7-8AB2-74B3A97140B1}" destId="{7C2167C4-D335-4313-9750-915C380F6E21}" srcOrd="0" destOrd="0" presId="urn:microsoft.com/office/officeart/2005/8/layout/hierarchy1"/>
    <dgm:cxn modelId="{CCFBB45D-48F0-4F71-93F0-6D41F0FDAC1D}" type="presParOf" srcId="{CDEEFA17-814B-4CF7-8AB2-74B3A97140B1}" destId="{98707B3A-C96E-49D4-A3C4-9A4FCAA9CA2D}" srcOrd="1" destOrd="0" presId="urn:microsoft.com/office/officeart/2005/8/layout/hierarchy1"/>
    <dgm:cxn modelId="{D2858C89-A84D-4B12-A1CE-D0FE1C8BC10C}" type="presParOf" srcId="{0D654C34-9ABD-4C9B-BC8E-8D35FF04493F}" destId="{D39F8217-6062-4A96-BE68-67501F90C07D}" srcOrd="1" destOrd="0" presId="urn:microsoft.com/office/officeart/2005/8/layout/hierarchy1"/>
    <dgm:cxn modelId="{C66977FB-AF2C-45D5-BDAF-2F18B3887137}" type="presParOf" srcId="{68E5AD75-FBA7-4300-80E2-BDB54BC6A795}" destId="{72CA5A5F-8B98-4BA5-B759-B08B96ECD693}" srcOrd="1" destOrd="0" presId="urn:microsoft.com/office/officeart/2005/8/layout/hierarchy1"/>
    <dgm:cxn modelId="{899B1FC1-741E-4877-ABD3-1D250200D07B}" type="presParOf" srcId="{72CA5A5F-8B98-4BA5-B759-B08B96ECD693}" destId="{0DFD1A96-A91E-4FF0-B0CB-45237091343A}" srcOrd="0" destOrd="0" presId="urn:microsoft.com/office/officeart/2005/8/layout/hierarchy1"/>
    <dgm:cxn modelId="{FDEED531-9541-47FB-A193-E78431FFF0F3}" type="presParOf" srcId="{0DFD1A96-A91E-4FF0-B0CB-45237091343A}" destId="{F64DF620-A80A-4CA9-B93E-30F65F6887B7}" srcOrd="0" destOrd="0" presId="urn:microsoft.com/office/officeart/2005/8/layout/hierarchy1"/>
    <dgm:cxn modelId="{4A6DC68E-8ACA-4757-B99F-0B0C5884DF8F}" type="presParOf" srcId="{0DFD1A96-A91E-4FF0-B0CB-45237091343A}" destId="{7D408914-96BC-4DDF-A054-80F1D971DBDF}" srcOrd="1" destOrd="0" presId="urn:microsoft.com/office/officeart/2005/8/layout/hierarchy1"/>
    <dgm:cxn modelId="{B0C43BCD-90AD-46F1-86E1-0D06F39B511B}" type="presParOf" srcId="{72CA5A5F-8B98-4BA5-B759-B08B96ECD693}" destId="{C6C97866-AC75-46CB-AA90-0E6396588B5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2167C4-D335-4313-9750-915C380F6E21}">
      <dsp:nvSpPr>
        <dsp:cNvPr id="0" name=""/>
        <dsp:cNvSpPr/>
      </dsp:nvSpPr>
      <dsp:spPr>
        <a:xfrm>
          <a:off x="6783" y="232527"/>
          <a:ext cx="5082677" cy="44280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8707B3A-C96E-49D4-A3C4-9A4FCAA9CA2D}">
      <dsp:nvSpPr>
        <dsp:cNvPr id="0" name=""/>
        <dsp:cNvSpPr/>
      </dsp:nvSpPr>
      <dsp:spPr>
        <a:xfrm>
          <a:off x="561676" y="759675"/>
          <a:ext cx="5082677" cy="44280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just" defTabSz="844550">
            <a:lnSpc>
              <a:spcPct val="90000"/>
            </a:lnSpc>
            <a:spcBef>
              <a:spcPct val="0"/>
            </a:spcBef>
            <a:spcAft>
              <a:spcPct val="35000"/>
            </a:spcAft>
          </a:pPr>
          <a:r>
            <a:rPr lang="es-MX" sz="1900" kern="1200" dirty="0"/>
            <a:t>Las sociedades humanas han progresado en gran medida gracias a la comunicación, entendida como un conjunto de actos que realizan los individuos para establecer contactos y poder transmitir, recibir e interpretar todo tipo de informaciones. Los mensajes que emite el emisor al receptor se expresan con distintos propósitos o intenciones comunicativas (referir, informar, convencer, ordenar, emocionar, sensibilizar, comunicar, expresar, suplicar, etc.) las cuales están determinadas por alguno de los elementos que intervienen en el proceso de la comunicación y están vinculadas con las funciones de la lengua.</a:t>
          </a:r>
          <a:endParaRPr lang="en-US" sz="1900" kern="1200" dirty="0"/>
        </a:p>
      </dsp:txBody>
      <dsp:txXfrm>
        <a:off x="691368" y="889367"/>
        <a:ext cx="4823293" cy="4168641"/>
      </dsp:txXfrm>
    </dsp:sp>
    <dsp:sp modelId="{F64DF620-A80A-4CA9-B93E-30F65F6887B7}">
      <dsp:nvSpPr>
        <dsp:cNvPr id="0" name=""/>
        <dsp:cNvSpPr/>
      </dsp:nvSpPr>
      <dsp:spPr>
        <a:xfrm>
          <a:off x="6199246" y="232527"/>
          <a:ext cx="4187247" cy="497797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D408914-96BC-4DDF-A054-80F1D971DBDF}">
      <dsp:nvSpPr>
        <dsp:cNvPr id="0" name=""/>
        <dsp:cNvSpPr/>
      </dsp:nvSpPr>
      <dsp:spPr>
        <a:xfrm>
          <a:off x="6754138" y="759675"/>
          <a:ext cx="4187247" cy="49779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just" defTabSz="844550">
            <a:lnSpc>
              <a:spcPct val="90000"/>
            </a:lnSpc>
            <a:spcBef>
              <a:spcPct val="0"/>
            </a:spcBef>
            <a:spcAft>
              <a:spcPct val="35000"/>
            </a:spcAft>
          </a:pPr>
          <a:r>
            <a:rPr lang="es-MX" sz="1900" kern="1200" dirty="0"/>
            <a:t>Toda interacción comunicativa eficaz cumple un proceso. Para que tus mensajes sean recibidos y obtengas las respuestas esperadas es necesario que en tu comunicación prestes atención a todos los elementos que influyen de manera positiva o negativa en el transcurso de tu interacción. Toma en cuenta que, en ocasiones, al enviar un mensaje de manera inconsciente, éste puede generar respuestas confusas o inesperadas.</a:t>
          </a:r>
          <a:endParaRPr lang="en-US" sz="1900" kern="1200" dirty="0"/>
        </a:p>
      </dsp:txBody>
      <dsp:txXfrm>
        <a:off x="6876778" y="882315"/>
        <a:ext cx="3941967" cy="4732697"/>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B8C5B9-A595-4575-8EE9-527E1B04F800}" type="datetimeFigureOut">
              <a:rPr lang="es-MX" smtClean="0"/>
              <a:t>05/03/2018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4D16E1-4D43-4A27-8834-57CDDECCE347}" type="slidenum">
              <a:rPr lang="es-MX" smtClean="0"/>
              <a:t>‹Nº›</a:t>
            </a:fld>
            <a:endParaRPr lang="es-MX"/>
          </a:p>
        </p:txBody>
      </p:sp>
    </p:spTree>
    <p:extLst>
      <p:ext uri="{BB962C8B-B14F-4D97-AF65-F5344CB8AC3E}">
        <p14:creationId xmlns:p14="http://schemas.microsoft.com/office/powerpoint/2010/main" val="3405484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4A63E55-D778-4006-878F-647B2D036026}" type="slidenum">
              <a:rPr lang="es-MX" altLang="es-MX"/>
              <a:pPr/>
              <a:t>1</a:t>
            </a:fld>
            <a:endParaRPr lang="es-MX" altLang="es-MX"/>
          </a:p>
        </p:txBody>
      </p:sp>
      <p:sp>
        <p:nvSpPr>
          <p:cNvPr id="18433"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1723577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5D2113B-E59F-4141-B478-54589015FE9C}" type="slidenum">
              <a:rPr lang="es-MX" altLang="es-MX"/>
              <a:pPr/>
              <a:t>2</a:t>
            </a:fld>
            <a:endParaRPr lang="es-MX" altLang="es-MX"/>
          </a:p>
        </p:txBody>
      </p:sp>
      <p:sp>
        <p:nvSpPr>
          <p:cNvPr id="19457"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227561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0E56AAA-6A92-4925-8AAE-1EF1569C0307}" type="slidenum">
              <a:rPr lang="es-MX" altLang="es-MX"/>
              <a:pPr/>
              <a:t>3</a:t>
            </a:fld>
            <a:endParaRPr lang="es-MX" altLang="es-MX"/>
          </a:p>
        </p:txBody>
      </p:sp>
      <p:sp>
        <p:nvSpPr>
          <p:cNvPr id="20481"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1048900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9B37F31-C129-4697-AEA0-455298D0E560}" type="slidenum">
              <a:rPr lang="es-MX" altLang="es-MX"/>
              <a:pPr/>
              <a:t>4</a:t>
            </a:fld>
            <a:endParaRPr lang="es-MX" altLang="es-MX"/>
          </a:p>
        </p:txBody>
      </p:sp>
      <p:sp>
        <p:nvSpPr>
          <p:cNvPr id="21505"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2782488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7143E1A-8AE0-4697-85EF-EDA4C76AF9B6}" type="slidenum">
              <a:rPr lang="es-MX" altLang="es-MX"/>
              <a:pPr/>
              <a:t>5</a:t>
            </a:fld>
            <a:endParaRPr lang="es-MX" altLang="es-MX"/>
          </a:p>
        </p:txBody>
      </p:sp>
      <p:sp>
        <p:nvSpPr>
          <p:cNvPr id="22529"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3985693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A1600A2-BDA0-4EAB-8842-4F7482776F0E}" type="slidenum">
              <a:rPr lang="es-MX" altLang="es-MX"/>
              <a:pPr/>
              <a:t>6</a:t>
            </a:fld>
            <a:endParaRPr lang="es-MX" altLang="es-MX"/>
          </a:p>
        </p:txBody>
      </p:sp>
      <p:sp>
        <p:nvSpPr>
          <p:cNvPr id="23553"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3709684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2B23859-65F7-43CA-973D-EE77873D4DF1}" type="slidenum">
              <a:rPr lang="es-MX" altLang="es-MX"/>
              <a:pPr/>
              <a:t>7</a:t>
            </a:fld>
            <a:endParaRPr lang="es-MX" altLang="es-MX"/>
          </a:p>
        </p:txBody>
      </p:sp>
      <p:sp>
        <p:nvSpPr>
          <p:cNvPr id="24577"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664475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5CFC5B8-637C-4CA7-8DAB-86F4D7B6AA3F}" type="slidenum">
              <a:rPr lang="es-MX" altLang="es-MX"/>
              <a:pPr/>
              <a:t>8</a:t>
            </a:fld>
            <a:endParaRPr lang="es-MX" altLang="es-MX"/>
          </a:p>
        </p:txBody>
      </p:sp>
      <p:sp>
        <p:nvSpPr>
          <p:cNvPr id="25601"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1492926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2001AF8-5EFD-4E2E-B77A-6BE7739592BD}" type="slidenum">
              <a:rPr lang="es-MX" altLang="es-MX"/>
              <a:pPr/>
              <a:t>10</a:t>
            </a:fld>
            <a:endParaRPr lang="es-MX" altLang="es-MX"/>
          </a:p>
        </p:txBody>
      </p:sp>
      <p:sp>
        <p:nvSpPr>
          <p:cNvPr id="27649" name="Rectangle 1"/>
          <p:cNvSpPr txBox="1">
            <a:spLocks noGrp="1" noRot="1" noChangeAspect="1" noChangeArrowheads="1"/>
          </p:cNvSpPr>
          <p:nvPr>
            <p:ph type="sldImg"/>
          </p:nvPr>
        </p:nvSpPr>
        <p:spPr bwMode="auto">
          <a:xfrm>
            <a:off x="720725" y="900113"/>
            <a:ext cx="6119813"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Rectangle 2"/>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ltLang="es-MX"/>
          </a:p>
        </p:txBody>
      </p:sp>
    </p:spTree>
    <p:extLst>
      <p:ext uri="{BB962C8B-B14F-4D97-AF65-F5344CB8AC3E}">
        <p14:creationId xmlns:p14="http://schemas.microsoft.com/office/powerpoint/2010/main" val="387928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5BAFA660-96C8-400B-B1EC-77A5467343CC}" type="datetimeFigureOut">
              <a:rPr lang="es-MX" smtClean="0"/>
              <a:t>05/03/2018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9E2E19C-C090-4847-A0AF-6435D9D91C6C}" type="slidenum">
              <a:rPr lang="es-MX" smtClean="0"/>
              <a:t>‹Nº›</a:t>
            </a:fld>
            <a:endParaRPr lang="es-MX"/>
          </a:p>
        </p:txBody>
      </p:sp>
    </p:spTree>
    <p:extLst>
      <p:ext uri="{BB962C8B-B14F-4D97-AF65-F5344CB8AC3E}">
        <p14:creationId xmlns:p14="http://schemas.microsoft.com/office/powerpoint/2010/main" val="2040315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BAFA660-96C8-400B-B1EC-77A5467343CC}" type="datetimeFigureOut">
              <a:rPr lang="es-MX" smtClean="0"/>
              <a:t>05/03/2018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9E2E19C-C090-4847-A0AF-6435D9D91C6C}" type="slidenum">
              <a:rPr lang="es-MX" smtClean="0"/>
              <a:t>‹Nº›</a:t>
            </a:fld>
            <a:endParaRPr lang="es-MX"/>
          </a:p>
        </p:txBody>
      </p:sp>
    </p:spTree>
    <p:extLst>
      <p:ext uri="{BB962C8B-B14F-4D97-AF65-F5344CB8AC3E}">
        <p14:creationId xmlns:p14="http://schemas.microsoft.com/office/powerpoint/2010/main" val="2049381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BAFA660-96C8-400B-B1EC-77A5467343CC}" type="datetimeFigureOut">
              <a:rPr lang="es-MX" smtClean="0"/>
              <a:t>05/03/2018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9E2E19C-C090-4847-A0AF-6435D9D91C6C}" type="slidenum">
              <a:rPr lang="es-MX" smtClean="0"/>
              <a:t>‹Nº›</a:t>
            </a:fld>
            <a:endParaRPr lang="es-MX"/>
          </a:p>
        </p:txBody>
      </p:sp>
    </p:spTree>
    <p:extLst>
      <p:ext uri="{BB962C8B-B14F-4D97-AF65-F5344CB8AC3E}">
        <p14:creationId xmlns:p14="http://schemas.microsoft.com/office/powerpoint/2010/main" val="1053738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1958400" y="261111"/>
            <a:ext cx="9793921" cy="1130841"/>
          </a:xfrm>
        </p:spPr>
        <p:txBody>
          <a:bodyPr/>
          <a:lstStyle/>
          <a:p>
            <a:r>
              <a:rPr lang="es-ES"/>
              <a:t>Haga clic para modificar el estilo de título del patrón</a:t>
            </a:r>
            <a:endParaRPr lang="es-MX"/>
          </a:p>
        </p:txBody>
      </p:sp>
      <p:sp>
        <p:nvSpPr>
          <p:cNvPr id="3" name="Marcador de fecha 2"/>
          <p:cNvSpPr>
            <a:spLocks noGrp="1"/>
          </p:cNvSpPr>
          <p:nvPr>
            <p:ph type="dt" idx="10"/>
          </p:nvPr>
        </p:nvSpPr>
        <p:spPr>
          <a:xfrm>
            <a:off x="1916161" y="6245543"/>
            <a:ext cx="2837760" cy="470383"/>
          </a:xfrm>
        </p:spPr>
        <p:txBody>
          <a:bodyPr/>
          <a:lstStyle>
            <a:lvl1pPr>
              <a:defRPr/>
            </a:lvl1pPr>
          </a:lstStyle>
          <a:p>
            <a:endParaRPr lang="es-MX" altLang="es-MX"/>
          </a:p>
        </p:txBody>
      </p:sp>
      <p:sp>
        <p:nvSpPr>
          <p:cNvPr id="4" name="Marcador de pie de página 3"/>
          <p:cNvSpPr>
            <a:spLocks noGrp="1"/>
          </p:cNvSpPr>
          <p:nvPr>
            <p:ph type="ftr" idx="11"/>
          </p:nvPr>
        </p:nvSpPr>
        <p:spPr>
          <a:xfrm>
            <a:off x="4821121" y="6245543"/>
            <a:ext cx="3863040" cy="470383"/>
          </a:xfrm>
        </p:spPr>
        <p:txBody>
          <a:bodyPr/>
          <a:lstStyle>
            <a:lvl1pPr>
              <a:defRPr/>
            </a:lvl1pPr>
          </a:lstStyle>
          <a:p>
            <a:endParaRPr lang="es-MX" altLang="es-MX"/>
          </a:p>
        </p:txBody>
      </p:sp>
      <p:sp>
        <p:nvSpPr>
          <p:cNvPr id="5" name="Marcador de número de diapositiva 4"/>
          <p:cNvSpPr>
            <a:spLocks noGrp="1"/>
          </p:cNvSpPr>
          <p:nvPr>
            <p:ph type="sldNum" idx="12"/>
          </p:nvPr>
        </p:nvSpPr>
        <p:spPr>
          <a:xfrm>
            <a:off x="8739841" y="6245543"/>
            <a:ext cx="2837760" cy="470383"/>
          </a:xfrm>
        </p:spPr>
        <p:txBody>
          <a:bodyPr/>
          <a:lstStyle>
            <a:lvl1pPr>
              <a:defRPr/>
            </a:lvl1pPr>
          </a:lstStyle>
          <a:p>
            <a:fld id="{D565B7D6-C655-40D9-A8D2-0B5980E41559}" type="slidenum">
              <a:rPr lang="es-MX" altLang="es-MX"/>
              <a:pPr/>
              <a:t>‹Nº›</a:t>
            </a:fld>
            <a:endParaRPr lang="es-MX" altLang="es-MX"/>
          </a:p>
        </p:txBody>
      </p:sp>
    </p:spTree>
    <p:extLst>
      <p:ext uri="{BB962C8B-B14F-4D97-AF65-F5344CB8AC3E}">
        <p14:creationId xmlns:p14="http://schemas.microsoft.com/office/powerpoint/2010/main" val="208344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5BAFA660-96C8-400B-B1EC-77A5467343CC}" type="datetimeFigureOut">
              <a:rPr lang="es-MX" smtClean="0"/>
              <a:t>05/03/2018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9E2E19C-C090-4847-A0AF-6435D9D91C6C}" type="slidenum">
              <a:rPr lang="es-MX" smtClean="0"/>
              <a:t>‹Nº›</a:t>
            </a:fld>
            <a:endParaRPr lang="es-MX"/>
          </a:p>
        </p:txBody>
      </p:sp>
    </p:spTree>
    <p:extLst>
      <p:ext uri="{BB962C8B-B14F-4D97-AF65-F5344CB8AC3E}">
        <p14:creationId xmlns:p14="http://schemas.microsoft.com/office/powerpoint/2010/main" val="55575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BAFA660-96C8-400B-B1EC-77A5467343CC}" type="datetimeFigureOut">
              <a:rPr lang="es-MX" smtClean="0"/>
              <a:t>05/03/2018</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9E2E19C-C090-4847-A0AF-6435D9D91C6C}" type="slidenum">
              <a:rPr lang="es-MX" smtClean="0"/>
              <a:t>‹Nº›</a:t>
            </a:fld>
            <a:endParaRPr lang="es-MX"/>
          </a:p>
        </p:txBody>
      </p:sp>
    </p:spTree>
    <p:extLst>
      <p:ext uri="{BB962C8B-B14F-4D97-AF65-F5344CB8AC3E}">
        <p14:creationId xmlns:p14="http://schemas.microsoft.com/office/powerpoint/2010/main" val="2850871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5BAFA660-96C8-400B-B1EC-77A5467343CC}" type="datetimeFigureOut">
              <a:rPr lang="es-MX" smtClean="0"/>
              <a:t>05/03/2018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9E2E19C-C090-4847-A0AF-6435D9D91C6C}" type="slidenum">
              <a:rPr lang="es-MX" smtClean="0"/>
              <a:t>‹Nº›</a:t>
            </a:fld>
            <a:endParaRPr lang="es-MX"/>
          </a:p>
        </p:txBody>
      </p:sp>
    </p:spTree>
    <p:extLst>
      <p:ext uri="{BB962C8B-B14F-4D97-AF65-F5344CB8AC3E}">
        <p14:creationId xmlns:p14="http://schemas.microsoft.com/office/powerpoint/2010/main" val="2159757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5BAFA660-96C8-400B-B1EC-77A5467343CC}" type="datetimeFigureOut">
              <a:rPr lang="es-MX" smtClean="0"/>
              <a:t>05/03/2018</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F9E2E19C-C090-4847-A0AF-6435D9D91C6C}" type="slidenum">
              <a:rPr lang="es-MX" smtClean="0"/>
              <a:t>‹Nº›</a:t>
            </a:fld>
            <a:endParaRPr lang="es-MX"/>
          </a:p>
        </p:txBody>
      </p:sp>
    </p:spTree>
    <p:extLst>
      <p:ext uri="{BB962C8B-B14F-4D97-AF65-F5344CB8AC3E}">
        <p14:creationId xmlns:p14="http://schemas.microsoft.com/office/powerpoint/2010/main" val="1892481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5BAFA660-96C8-400B-B1EC-77A5467343CC}" type="datetimeFigureOut">
              <a:rPr lang="es-MX" smtClean="0"/>
              <a:t>05/03/2018</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F9E2E19C-C090-4847-A0AF-6435D9D91C6C}" type="slidenum">
              <a:rPr lang="es-MX" smtClean="0"/>
              <a:t>‹Nº›</a:t>
            </a:fld>
            <a:endParaRPr lang="es-MX"/>
          </a:p>
        </p:txBody>
      </p:sp>
    </p:spTree>
    <p:extLst>
      <p:ext uri="{BB962C8B-B14F-4D97-AF65-F5344CB8AC3E}">
        <p14:creationId xmlns:p14="http://schemas.microsoft.com/office/powerpoint/2010/main" val="3285498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BAFA660-96C8-400B-B1EC-77A5467343CC}" type="datetimeFigureOut">
              <a:rPr lang="es-MX" smtClean="0"/>
              <a:t>05/03/2018</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F9E2E19C-C090-4847-A0AF-6435D9D91C6C}" type="slidenum">
              <a:rPr lang="es-MX" smtClean="0"/>
              <a:t>‹Nº›</a:t>
            </a:fld>
            <a:endParaRPr lang="es-MX"/>
          </a:p>
        </p:txBody>
      </p:sp>
    </p:spTree>
    <p:extLst>
      <p:ext uri="{BB962C8B-B14F-4D97-AF65-F5344CB8AC3E}">
        <p14:creationId xmlns:p14="http://schemas.microsoft.com/office/powerpoint/2010/main" val="2841062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BAFA660-96C8-400B-B1EC-77A5467343CC}" type="datetimeFigureOut">
              <a:rPr lang="es-MX" smtClean="0"/>
              <a:t>05/03/2018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9E2E19C-C090-4847-A0AF-6435D9D91C6C}" type="slidenum">
              <a:rPr lang="es-MX" smtClean="0"/>
              <a:t>‹Nº›</a:t>
            </a:fld>
            <a:endParaRPr lang="es-MX"/>
          </a:p>
        </p:txBody>
      </p:sp>
    </p:spTree>
    <p:extLst>
      <p:ext uri="{BB962C8B-B14F-4D97-AF65-F5344CB8AC3E}">
        <p14:creationId xmlns:p14="http://schemas.microsoft.com/office/powerpoint/2010/main" val="3863785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BAFA660-96C8-400B-B1EC-77A5467343CC}" type="datetimeFigureOut">
              <a:rPr lang="es-MX" smtClean="0"/>
              <a:t>05/03/2018</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9E2E19C-C090-4847-A0AF-6435D9D91C6C}" type="slidenum">
              <a:rPr lang="es-MX" smtClean="0"/>
              <a:t>‹Nº›</a:t>
            </a:fld>
            <a:endParaRPr lang="es-MX"/>
          </a:p>
        </p:txBody>
      </p:sp>
    </p:spTree>
    <p:extLst>
      <p:ext uri="{BB962C8B-B14F-4D97-AF65-F5344CB8AC3E}">
        <p14:creationId xmlns:p14="http://schemas.microsoft.com/office/powerpoint/2010/main" val="3112352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AFA660-96C8-400B-B1EC-77A5467343CC}" type="datetimeFigureOut">
              <a:rPr lang="es-MX" smtClean="0"/>
              <a:t>05/03/2018</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2E19C-C090-4847-A0AF-6435D9D91C6C}" type="slidenum">
              <a:rPr lang="es-MX" smtClean="0"/>
              <a:t>‹Nº›</a:t>
            </a:fld>
            <a:endParaRPr lang="es-MX"/>
          </a:p>
        </p:txBody>
      </p:sp>
    </p:spTree>
    <p:extLst>
      <p:ext uri="{BB962C8B-B14F-4D97-AF65-F5344CB8AC3E}">
        <p14:creationId xmlns:p14="http://schemas.microsoft.com/office/powerpoint/2010/main" val="1999982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xmlns=""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0"/>
            <a:ext cx="121915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cxnSp>
        <p:nvCxnSpPr>
          <p:cNvPr id="73" name="Straight Connector 72">
            <a:extLst>
              <a:ext uri="{FF2B5EF4-FFF2-40B4-BE49-F238E27FC236}">
                <a16:creationId xmlns:a16="http://schemas.microsoft.com/office/drawing/2014/main" xmlns=""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80033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xmlns=""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95095" y="2466604"/>
            <a:ext cx="962361"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77" name="Oval 76">
            <a:extLst>
              <a:ext uri="{FF2B5EF4-FFF2-40B4-BE49-F238E27FC236}">
                <a16:creationId xmlns:a16="http://schemas.microsoft.com/office/drawing/2014/main" xmlns=""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5862" y="2327988"/>
            <a:ext cx="29368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79" name="Freeform: Shape 78">
            <a:extLst>
              <a:ext uri="{FF2B5EF4-FFF2-40B4-BE49-F238E27FC236}">
                <a16:creationId xmlns:a16="http://schemas.microsoft.com/office/drawing/2014/main" xmlns=""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099" y="1"/>
            <a:ext cx="5699689" cy="4059243"/>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81" name="Oval 80">
            <a:extLst>
              <a:ext uri="{FF2B5EF4-FFF2-40B4-BE49-F238E27FC236}">
                <a16:creationId xmlns:a16="http://schemas.microsoft.com/office/drawing/2014/main" xmlns=""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8760" y="620480"/>
            <a:ext cx="2243721" cy="224379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3073" name="Rectangle 1"/>
          <p:cNvSpPr>
            <a:spLocks noGrp="1" noChangeArrowheads="1"/>
          </p:cNvSpPr>
          <p:nvPr>
            <p:ph type="title"/>
          </p:nvPr>
        </p:nvSpPr>
        <p:spPr>
          <a:xfrm>
            <a:off x="642448" y="4525347"/>
            <a:ext cx="6939479" cy="1737360"/>
          </a:xfrm>
        </p:spPr>
        <p:txBody>
          <a:bodyPr vert="horz" lIns="110588" tIns="55294" rIns="110588" bIns="55294" rtlCol="0" anchor="ctr">
            <a:normAutofit/>
          </a:bodyPr>
          <a:lstStyle/>
          <a:p>
            <a:pPr algn="r" defTabSz="1105875">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n-US" altLang="es-MX" sz="5684"/>
              <a:t>Taller de lectura y redacción I</a:t>
            </a:r>
          </a:p>
        </p:txBody>
      </p:sp>
      <p:sp>
        <p:nvSpPr>
          <p:cNvPr id="6" name="Marcador de número de diapositiva 4"/>
          <p:cNvSpPr>
            <a:spLocks noGrp="1"/>
          </p:cNvSpPr>
          <p:nvPr>
            <p:ph type="sldNum" idx="12"/>
          </p:nvPr>
        </p:nvSpPr>
        <p:spPr>
          <a:xfrm>
            <a:off x="11084593" y="6356350"/>
            <a:ext cx="567591" cy="365126"/>
          </a:xfrm>
        </p:spPr>
        <p:txBody>
          <a:bodyPr vert="horz" lIns="110588" tIns="55294" rIns="110588" bIns="55294" rtlCol="0" anchor="ctr">
            <a:normAutofit/>
          </a:bodyPr>
          <a:lstStyle/>
          <a:p>
            <a:pPr>
              <a:spcAft>
                <a:spcPts val="726"/>
              </a:spcAft>
            </a:pPr>
            <a:fld id="{ED8101E9-F8EA-4E51-8C4B-4C17BA920112}" type="slidenum">
              <a:rPr lang="en-US" altLang="es-MX" sz="1209">
                <a:solidFill>
                  <a:prstClr val="black">
                    <a:tint val="75000"/>
                  </a:prstClr>
                </a:solidFill>
              </a:rPr>
              <a:pPr>
                <a:spcAft>
                  <a:spcPts val="726"/>
                </a:spcAft>
              </a:pPr>
              <a:t>1</a:t>
            </a:fld>
            <a:endParaRPr lang="en-US" altLang="es-MX" sz="1209">
              <a:solidFill>
                <a:prstClr val="black">
                  <a:tint val="75000"/>
                </a:prstClr>
              </a:solidFill>
            </a:endParaRPr>
          </a:p>
        </p:txBody>
      </p:sp>
      <p:sp>
        <p:nvSpPr>
          <p:cNvPr id="3074" name="Rectangle 2"/>
          <p:cNvSpPr>
            <a:spLocks noGrp="1" noChangeArrowheads="1"/>
          </p:cNvSpPr>
          <p:nvPr>
            <p:ph type="subTitle" idx="4294967295"/>
          </p:nvPr>
        </p:nvSpPr>
        <p:spPr bwMode="auto">
          <a:xfrm>
            <a:off x="8050694" y="4525347"/>
            <a:ext cx="3211176" cy="173736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110588" tIns="55294" rIns="110588" bIns="55294" rtlCol="0" anchor="ctr">
            <a:normAutofit/>
          </a:bodyPr>
          <a:lstStyle/>
          <a:p>
            <a:pPr marL="0" indent="0" defTabSz="1105875">
              <a:spcBef>
                <a:spcPts val="1209"/>
              </a:spcBef>
              <a:spcAft>
                <a:spcPct val="0"/>
              </a:spcAft>
              <a:buNone/>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n-US" altLang="es-MX" sz="2056"/>
              <a:t>Unidad I</a:t>
            </a:r>
          </a:p>
          <a:p>
            <a:pPr marL="0" indent="0" defTabSz="1105875">
              <a:spcBef>
                <a:spcPts val="1209"/>
              </a:spcBef>
              <a:spcAft>
                <a:spcPct val="0"/>
              </a:spcAft>
              <a:buNone/>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n-US" altLang="es-MX" sz="2056"/>
              <a:t>PROCESO COMUNICATIVO DE LECTOESCRITURA Y PROTOTIPOS TEXTUALES</a:t>
            </a:r>
          </a:p>
        </p:txBody>
      </p:sp>
    </p:spTree>
    <p:extLst>
      <p:ext uri="{BB962C8B-B14F-4D97-AF65-F5344CB8AC3E}">
        <p14:creationId xmlns:p14="http://schemas.microsoft.com/office/powerpoint/2010/main" val="40725562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xmlns=""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0"/>
            <a:ext cx="121915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cxnSp>
        <p:nvCxnSpPr>
          <p:cNvPr id="72" name="Straight Connector 71">
            <a:extLst>
              <a:ext uri="{FF2B5EF4-FFF2-40B4-BE49-F238E27FC236}">
                <a16:creationId xmlns:a16="http://schemas.microsoft.com/office/drawing/2014/main" xmlns=""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80033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xmlns=""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395095" y="2466604"/>
            <a:ext cx="962361"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76" name="Oval 75">
            <a:extLst>
              <a:ext uri="{FF2B5EF4-FFF2-40B4-BE49-F238E27FC236}">
                <a16:creationId xmlns:a16="http://schemas.microsoft.com/office/drawing/2014/main" xmlns=""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5862" y="2327988"/>
            <a:ext cx="29368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78" name="Freeform: Shape 77">
            <a:extLst>
              <a:ext uri="{FF2B5EF4-FFF2-40B4-BE49-F238E27FC236}">
                <a16:creationId xmlns:a16="http://schemas.microsoft.com/office/drawing/2014/main" xmlns=""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099" y="1"/>
            <a:ext cx="5699689" cy="4059243"/>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80" name="Oval 79">
            <a:extLst>
              <a:ext uri="{FF2B5EF4-FFF2-40B4-BE49-F238E27FC236}">
                <a16:creationId xmlns:a16="http://schemas.microsoft.com/office/drawing/2014/main" xmlns=""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8760" y="620480"/>
            <a:ext cx="2243721" cy="224379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12289" name="Rectangle 1"/>
          <p:cNvSpPr>
            <a:spLocks noGrp="1" noChangeArrowheads="1"/>
          </p:cNvSpPr>
          <p:nvPr>
            <p:ph type="title"/>
          </p:nvPr>
        </p:nvSpPr>
        <p:spPr>
          <a:xfrm>
            <a:off x="642448" y="4525347"/>
            <a:ext cx="8762856" cy="1737360"/>
          </a:xfrm>
        </p:spPr>
        <p:txBody>
          <a:bodyPr vert="horz" lIns="110588" tIns="55294" rIns="110588" bIns="55294" rtlCol="0" anchor="ctr">
            <a:normAutofit/>
          </a:bodyPr>
          <a:lstStyle/>
          <a:p>
            <a:pPr algn="r" defTabSz="1105875">
              <a:buSzPct val="45000"/>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n-US" altLang="es-MX" sz="5684" dirty="0"/>
              <a:t>1.2     </a:t>
            </a:r>
            <a:r>
              <a:rPr lang="en-US" altLang="es-MX" sz="5684" dirty="0" err="1"/>
              <a:t>Intención</a:t>
            </a:r>
            <a:r>
              <a:rPr lang="en-US" altLang="es-MX" sz="5684" dirty="0"/>
              <a:t> </a:t>
            </a:r>
            <a:r>
              <a:rPr lang="en-US" altLang="es-MX" sz="5684" dirty="0" err="1"/>
              <a:t>comunicativa</a:t>
            </a:r>
            <a:r>
              <a:rPr lang="en-US" altLang="es-MX" sz="5684" dirty="0"/>
              <a:t/>
            </a:r>
            <a:br>
              <a:rPr lang="en-US" altLang="es-MX" sz="5684" dirty="0"/>
            </a:br>
            <a:endParaRPr lang="en-US" altLang="es-MX" sz="5684" dirty="0"/>
          </a:p>
        </p:txBody>
      </p:sp>
      <p:sp>
        <p:nvSpPr>
          <p:cNvPr id="6" name="Marcador de número de diapositiva 5"/>
          <p:cNvSpPr>
            <a:spLocks noGrp="1"/>
          </p:cNvSpPr>
          <p:nvPr>
            <p:ph type="sldNum" sz="quarter" idx="12"/>
          </p:nvPr>
        </p:nvSpPr>
        <p:spPr>
          <a:xfrm>
            <a:off x="11084593" y="6356350"/>
            <a:ext cx="567591" cy="365126"/>
          </a:xfrm>
        </p:spPr>
        <p:txBody>
          <a:bodyPr vert="horz" lIns="110588" tIns="55294" rIns="110588" bIns="55294" rtlCol="0" anchor="ctr">
            <a:normAutofit/>
          </a:bodyPr>
          <a:lstStyle/>
          <a:p>
            <a:pPr>
              <a:spcAft>
                <a:spcPts val="726"/>
              </a:spcAft>
            </a:pPr>
            <a:fld id="{55FE6F4B-9582-4061-870D-EF7C80E498E7}" type="slidenum">
              <a:rPr lang="en-US" altLang="es-MX" sz="1209">
                <a:solidFill>
                  <a:prstClr val="black">
                    <a:tint val="75000"/>
                  </a:prstClr>
                </a:solidFill>
              </a:rPr>
              <a:pPr>
                <a:spcAft>
                  <a:spcPts val="726"/>
                </a:spcAft>
              </a:pPr>
              <a:t>10</a:t>
            </a:fld>
            <a:endParaRPr lang="en-US" altLang="es-MX" sz="1209">
              <a:solidFill>
                <a:prstClr val="black">
                  <a:tint val="75000"/>
                </a:prstClr>
              </a:solidFill>
            </a:endParaRPr>
          </a:p>
        </p:txBody>
      </p:sp>
    </p:spTree>
    <p:extLst>
      <p:ext uri="{BB962C8B-B14F-4D97-AF65-F5344CB8AC3E}">
        <p14:creationId xmlns:p14="http://schemas.microsoft.com/office/powerpoint/2010/main" val="150463669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E945E29B-B971-41C6-A57B-B29BBB108A3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0"/>
            <a:ext cx="1219157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grpSp>
        <p:nvGrpSpPr>
          <p:cNvPr id="25" name="Group 24" title="intersecting circles">
            <a:extLst>
              <a:ext uri="{FF2B5EF4-FFF2-40B4-BE49-F238E27FC236}">
                <a16:creationId xmlns:a16="http://schemas.microsoft.com/office/drawing/2014/main" xmlns="" id="{4C76015D-CFEA-4204-9A50-352560FFC252}"/>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55654" y="498348"/>
            <a:ext cx="9902316" cy="5861305"/>
            <a:chOff x="1155481" y="498348"/>
            <a:chExt cx="9902663" cy="5861304"/>
          </a:xfrm>
        </p:grpSpPr>
        <p:sp>
          <p:nvSpPr>
            <p:cNvPr id="26" name="Oval 5">
              <a:extLst>
                <a:ext uri="{FF2B5EF4-FFF2-40B4-BE49-F238E27FC236}">
                  <a16:creationId xmlns:a16="http://schemas.microsoft.com/office/drawing/2014/main" xmlns="" id="{7325C43C-72B5-4DC9-B386-90859B58BF0D}"/>
                </a:ext>
              </a:extLst>
            </p:cNvPr>
            <p:cNvSpPr>
              <a:spLocks noChangeArrowheads="1"/>
            </p:cNvSpPr>
            <p:nvPr>
              <p:extLst>
                <p:ext uri="{386F3935-93C4-4BCD-93E2-E3B085C9AB24}">
                  <p16:designElem xmlns:p16="http://schemas.microsoft.com/office/powerpoint/2015/main" xmlns="" val="1"/>
                </p:ext>
              </p:extLst>
            </p:nvPr>
          </p:nvSpPr>
          <p:spPr bwMode="auto">
            <a:xfrm>
              <a:off x="1155481" y="498348"/>
              <a:ext cx="5861304" cy="5861304"/>
            </a:xfrm>
            <a:prstGeom prst="ellipse">
              <a:avLst/>
            </a:prstGeom>
            <a:solidFill>
              <a:schemeClr val="accent1">
                <a:alpha val="55000"/>
              </a:schemeClr>
            </a:solidFill>
            <a:ln>
              <a:noFill/>
            </a:ln>
          </p:spPr>
        </p:sp>
        <p:sp>
          <p:nvSpPr>
            <p:cNvPr id="27" name="Oval 26">
              <a:extLst>
                <a:ext uri="{FF2B5EF4-FFF2-40B4-BE49-F238E27FC236}">
                  <a16:creationId xmlns:a16="http://schemas.microsoft.com/office/drawing/2014/main" xmlns="" id="{C95AD9A4-5AF5-48C4-BC2A-635316433A45}"/>
                </a:ext>
              </a:extLst>
            </p:cNvPr>
            <p:cNvSpPr>
              <a:spLocks noChangeArrowheads="1"/>
            </p:cNvSpPr>
            <p:nvPr>
              <p:extLst>
                <p:ext uri="{386F3935-93C4-4BCD-93E2-E3B085C9AB24}">
                  <p16:designElem xmlns:p16="http://schemas.microsoft.com/office/powerpoint/2015/main" xmlns="" val="1"/>
                </p:ext>
              </p:extLst>
            </p:nvPr>
          </p:nvSpPr>
          <p:spPr bwMode="auto">
            <a:xfrm>
              <a:off x="5196840" y="498348"/>
              <a:ext cx="5861304" cy="5861304"/>
            </a:xfrm>
            <a:prstGeom prst="ellipse">
              <a:avLst/>
            </a:prstGeom>
            <a:solidFill>
              <a:schemeClr val="accent1">
                <a:alpha val="55000"/>
              </a:schemeClr>
            </a:solidFill>
            <a:ln>
              <a:noFill/>
            </a:ln>
          </p:spPr>
        </p:sp>
        <p:sp>
          <p:nvSpPr>
            <p:cNvPr id="28" name="Oval 5">
              <a:extLst>
                <a:ext uri="{FF2B5EF4-FFF2-40B4-BE49-F238E27FC236}">
                  <a16:creationId xmlns:a16="http://schemas.microsoft.com/office/drawing/2014/main" xmlns="" id="{AF4A3D62-D56C-4A32-8C75-100D383EC615}"/>
                </a:ext>
              </a:extLst>
            </p:cNvPr>
            <p:cNvSpPr>
              <a:spLocks noChangeArrowheads="1"/>
            </p:cNvSpPr>
            <p:nvPr>
              <p:extLst>
                <p:ext uri="{386F3935-93C4-4BCD-93E2-E3B085C9AB24}">
                  <p16:designElem xmlns:p16="http://schemas.microsoft.com/office/powerpoint/2015/main" xmlns=""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30" name="Rectangle 29" title="ribbon">
            <a:extLst>
              <a:ext uri="{FF2B5EF4-FFF2-40B4-BE49-F238E27FC236}">
                <a16:creationId xmlns:a16="http://schemas.microsoft.com/office/drawing/2014/main" xmlns="" id="{3E1F47E4-066D-4C27-98C8-B2B2C7BABFE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1438773"/>
            <a:ext cx="12191573" cy="3980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xmlns="" id="{ED0E2DE9-A1B3-447E-978B-5C9DF4EFBFBB}"/>
              </a:ext>
            </a:extLst>
          </p:cNvPr>
          <p:cNvSpPr>
            <a:spLocks noGrp="1"/>
          </p:cNvSpPr>
          <p:nvPr>
            <p:ph idx="1"/>
          </p:nvPr>
        </p:nvSpPr>
        <p:spPr>
          <a:xfrm>
            <a:off x="261175" y="2122696"/>
            <a:ext cx="11495476" cy="2109444"/>
          </a:xfrm>
        </p:spPr>
        <p:txBody>
          <a:bodyPr>
            <a:normAutofit lnSpcReduction="10000"/>
          </a:bodyPr>
          <a:lstStyle/>
          <a:p>
            <a:pPr algn="just"/>
            <a:r>
              <a:rPr lang="es-MX" sz="5321" b="1" dirty="0">
                <a:solidFill>
                  <a:schemeClr val="tx2"/>
                </a:solidFill>
              </a:rPr>
              <a:t>http://sied.conalep.edu.mx/bv3/biblioteca/area/carrera/modulo/recurso/128/qu_es_intencin_comunicativa.html</a:t>
            </a:r>
            <a:endParaRPr lang="es-MX" sz="5321" dirty="0">
              <a:solidFill>
                <a:schemeClr val="tx2"/>
              </a:solidFill>
            </a:endParaRPr>
          </a:p>
        </p:txBody>
      </p:sp>
    </p:spTree>
    <p:extLst>
      <p:ext uri="{BB962C8B-B14F-4D97-AF65-F5344CB8AC3E}">
        <p14:creationId xmlns:p14="http://schemas.microsoft.com/office/powerpoint/2010/main" val="426257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3323"/>
            <a:ext cx="12191573" cy="6861323"/>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12" name="Freeform 13">
            <a:extLst>
              <a:ext uri="{FF2B5EF4-FFF2-40B4-BE49-F238E27FC236}">
                <a16:creationId xmlns:a16="http://schemas.microsoft.com/office/drawing/2014/main" xmlns=""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4" y="0"/>
            <a:ext cx="11786341"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14" name="Freeform 11">
            <a:extLst>
              <a:ext uri="{FF2B5EF4-FFF2-40B4-BE49-F238E27FC236}">
                <a16:creationId xmlns:a16="http://schemas.microsoft.com/office/drawing/2014/main" xmlns=""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0"/>
            <a:ext cx="3581274"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77"/>
          </a:p>
        </p:txBody>
      </p:sp>
      <p:graphicFrame>
        <p:nvGraphicFramePr>
          <p:cNvPr id="5" name="Marcador de contenido 2"/>
          <p:cNvGraphicFramePr>
            <a:graphicFrameLocks noGrp="1"/>
          </p:cNvGraphicFramePr>
          <p:nvPr>
            <p:ph idx="1"/>
            <p:extLst/>
          </p:nvPr>
        </p:nvGraphicFramePr>
        <p:xfrm>
          <a:off x="405447" y="206783"/>
          <a:ext cx="10948170" cy="5970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951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xmlns=""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21766" y="320040"/>
            <a:ext cx="11548468"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cxnSp>
        <p:nvCxnSpPr>
          <p:cNvPr id="4101" name="Straight Connector 72">
            <a:extLst>
              <a:ext uri="{FF2B5EF4-FFF2-40B4-BE49-F238E27FC236}">
                <a16:creationId xmlns:a16="http://schemas.microsoft.com/office/drawing/2014/main" xmlns=""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34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097" name="Rectangle 1"/>
          <p:cNvSpPr>
            <a:spLocks noGrp="1" noChangeArrowheads="1"/>
          </p:cNvSpPr>
          <p:nvPr>
            <p:ph type="title"/>
          </p:nvPr>
        </p:nvSpPr>
        <p:spPr>
          <a:xfrm>
            <a:off x="838384" y="963877"/>
            <a:ext cx="3494240" cy="4930246"/>
          </a:xfrm>
        </p:spPr>
        <p:txBody>
          <a:bodyPr vert="horz" lIns="91440" tIns="40549" rIns="91440" bIns="45720" rtlCol="0" anchor="ctr">
            <a:normAutofit/>
          </a:bodyPr>
          <a:lstStyle/>
          <a:p>
            <a:pPr algn="r">
              <a:buSzPct val="45000"/>
              <a:buFont typeface="Wingdings" panose="05000000000000000000" pitchFamily="2" charset="2"/>
              <a:buChar char=""/>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s-MX" altLang="es-MX">
                <a:solidFill>
                  <a:schemeClr val="accent1"/>
                </a:solidFill>
              </a:rPr>
              <a:t>1.1     Proceso comunicativo.</a:t>
            </a:r>
          </a:p>
        </p:txBody>
      </p:sp>
      <p:sp>
        <p:nvSpPr>
          <p:cNvPr id="4098" name="Rectangle 2"/>
          <p:cNvSpPr>
            <a:spLocks noGrp="1" noChangeArrowheads="1"/>
          </p:cNvSpPr>
          <p:nvPr>
            <p:ph idx="1"/>
          </p:nvPr>
        </p:nvSpPr>
        <p:spPr>
          <a:xfrm>
            <a:off x="4976070" y="963877"/>
            <a:ext cx="6377546" cy="4930246"/>
          </a:xfrm>
        </p:spPr>
        <p:txBody>
          <a:bodyPr vert="horz" lIns="91440" tIns="12902" rIns="91440" bIns="45720" rtlCol="0" anchor="ctr">
            <a:normAutofit/>
          </a:bodyPr>
          <a:lstStyle/>
          <a:p>
            <a:pPr marL="0" indent="130555" algn="just">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Lst>
            </a:pPr>
            <a:r>
              <a:rPr lang="es-MX" altLang="es-MX" sz="2056" dirty="0">
                <a:latin typeface="Corbel" panose="020B0503020204020204" pitchFamily="34" charset="0"/>
                <a:cs typeface="Arial" panose="020B0604020202020204" pitchFamily="34" charset="0"/>
              </a:rPr>
              <a:t>Todos los días estás en constante cambio y transformación porque te relacionas con las personas y de ellas adquieres conocimientos, hábitos, maneras de comportarte y hasta formas de ser. Esto no sería posible si entre esa gente y tú no existiera la comunicación. La palabra comunicación proviene del latín </a:t>
            </a:r>
            <a:r>
              <a:rPr lang="es-MX" altLang="es-MX" sz="2056" i="1" dirty="0" err="1">
                <a:latin typeface="Corbel" panose="020B0503020204020204" pitchFamily="34" charset="0"/>
                <a:cs typeface="Arial" panose="020B0604020202020204" pitchFamily="34" charset="0"/>
              </a:rPr>
              <a:t>communicare</a:t>
            </a:r>
            <a:r>
              <a:rPr lang="es-MX" altLang="es-MX" sz="2056" dirty="0">
                <a:latin typeface="Corbel" panose="020B0503020204020204" pitchFamily="34" charset="0"/>
                <a:cs typeface="Arial" panose="020B0604020202020204" pitchFamily="34" charset="0"/>
              </a:rPr>
              <a:t>, que signi</a:t>
            </a:r>
            <a:r>
              <a:rPr lang="es-MX" altLang="es-MX" sz="2056" dirty="0">
                <a:latin typeface="Corbel" panose="020B0503020204020204" pitchFamily="34" charset="0"/>
                <a:cs typeface="ArialMT-Identity-H" charset="0"/>
              </a:rPr>
              <a:t>fi</a:t>
            </a:r>
            <a:r>
              <a:rPr lang="es-MX" altLang="es-MX" sz="2056" dirty="0">
                <a:latin typeface="Corbel" panose="020B0503020204020204" pitchFamily="34" charset="0"/>
                <a:cs typeface="Arial" panose="020B0604020202020204" pitchFamily="34" charset="0"/>
              </a:rPr>
              <a:t>ca "poner en común". La comunicación se de</a:t>
            </a:r>
            <a:r>
              <a:rPr lang="es-MX" altLang="es-MX" sz="2056" dirty="0">
                <a:latin typeface="Corbel" panose="020B0503020204020204" pitchFamily="34" charset="0"/>
                <a:cs typeface="ArialMT-Identity-H" charset="0"/>
              </a:rPr>
              <a:t>fi</a:t>
            </a:r>
            <a:r>
              <a:rPr lang="es-MX" altLang="es-MX" sz="2056" dirty="0">
                <a:latin typeface="Corbel" panose="020B0503020204020204" pitchFamily="34" charset="0"/>
                <a:cs typeface="Arial" panose="020B0604020202020204" pitchFamily="34" charset="0"/>
              </a:rPr>
              <a:t>ne como un </a:t>
            </a:r>
            <a:r>
              <a:rPr lang="es-MX" altLang="es-MX" sz="2056" b="1" dirty="0">
                <a:latin typeface="Corbel" panose="020B0503020204020204" pitchFamily="34" charset="0"/>
                <a:cs typeface="Arial" panose="020B0604020202020204" pitchFamily="34" charset="0"/>
              </a:rPr>
              <a:t>proceso </a:t>
            </a:r>
            <a:r>
              <a:rPr lang="es-MX" altLang="es-MX" sz="2056" dirty="0">
                <a:latin typeface="Corbel" panose="020B0503020204020204" pitchFamily="34" charset="0"/>
                <a:cs typeface="Arial" panose="020B0604020202020204" pitchFamily="34" charset="0"/>
              </a:rPr>
              <a:t>a través del cual el ser humano es capaz de compartir –o poner en común– signi</a:t>
            </a:r>
            <a:r>
              <a:rPr lang="es-MX" altLang="es-MX" sz="2056" dirty="0">
                <a:latin typeface="Corbel" panose="020B0503020204020204" pitchFamily="34" charset="0"/>
                <a:cs typeface="ArialMT-Identity-H" charset="0"/>
              </a:rPr>
              <a:t>fi</a:t>
            </a:r>
            <a:r>
              <a:rPr lang="es-MX" altLang="es-MX" sz="2056" dirty="0">
                <a:latin typeface="Corbel" panose="020B0503020204020204" pitchFamily="34" charset="0"/>
                <a:cs typeface="Arial" panose="020B0604020202020204" pitchFamily="34" charset="0"/>
              </a:rPr>
              <a:t>cados, sentimientos, información y sucesos de su vida cotidiana.</a:t>
            </a:r>
          </a:p>
          <a:p>
            <a:pPr marL="0" indent="130555" algn="just">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Lst>
            </a:pPr>
            <a:r>
              <a:rPr lang="es-MX" altLang="es-MX" sz="2056" b="1" dirty="0">
                <a:latin typeface="Corbel" panose="020B0503020204020204" pitchFamily="34" charset="0"/>
                <a:cs typeface="MinionPro-Bold" charset="0"/>
              </a:rPr>
              <a:t>Proceso: </a:t>
            </a:r>
            <a:r>
              <a:rPr lang="es-MX" altLang="es-MX" sz="2056" dirty="0">
                <a:latin typeface="Corbel" panose="020B0503020204020204" pitchFamily="34" charset="0"/>
                <a:cs typeface="MinionPro-Regular" charset="0"/>
              </a:rPr>
              <a:t>consecución de determinados actos, acciones, eventos o hechos que deben necesariamente sucederse para completar un fin específico.</a:t>
            </a:r>
          </a:p>
          <a:p>
            <a:pPr marL="522219" indent="-391664">
              <a:buClr>
                <a:srgbClr val="0066FF"/>
              </a:buClr>
              <a:buSzPct val="40000"/>
              <a:buNone/>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Lst>
            </a:pPr>
            <a:endParaRPr lang="es-MX" altLang="es-MX" sz="2056" dirty="0"/>
          </a:p>
        </p:txBody>
      </p:sp>
      <p:sp>
        <p:nvSpPr>
          <p:cNvPr id="6" name="Marcador de número de diapositiva 5"/>
          <p:cNvSpPr>
            <a:spLocks noGrp="1"/>
          </p:cNvSpPr>
          <p:nvPr>
            <p:ph type="sldNum" sz="quarter" idx="12"/>
          </p:nvPr>
        </p:nvSpPr>
        <p:spPr>
          <a:xfrm>
            <a:off x="10571359" y="6033478"/>
            <a:ext cx="782256" cy="365125"/>
          </a:xfrm>
          <a:prstGeom prst="ellipse">
            <a:avLst/>
          </a:prstGeom>
        </p:spPr>
        <p:txBody>
          <a:bodyPr>
            <a:normAutofit/>
          </a:bodyPr>
          <a:lstStyle/>
          <a:p>
            <a:pPr>
              <a:spcAft>
                <a:spcPts val="726"/>
              </a:spcAft>
            </a:pPr>
            <a:fld id="{97052B9F-96E6-4125-8C73-23E0D230BFBD}" type="slidenum">
              <a:rPr lang="es-MX" altLang="es-MX" sz="968">
                <a:solidFill>
                  <a:schemeClr val="tx1">
                    <a:alpha val="80000"/>
                  </a:schemeClr>
                </a:solidFill>
              </a:rPr>
              <a:pPr>
                <a:spcAft>
                  <a:spcPts val="726"/>
                </a:spcAft>
              </a:pPr>
              <a:t>2</a:t>
            </a:fld>
            <a:endParaRPr lang="es-MX" altLang="es-MX" sz="968">
              <a:solidFill>
                <a:schemeClr val="tx1">
                  <a:alpha val="80000"/>
                </a:schemeClr>
              </a:solidFill>
            </a:endParaRPr>
          </a:p>
        </p:txBody>
      </p:sp>
    </p:spTree>
    <p:extLst>
      <p:ext uri="{BB962C8B-B14F-4D97-AF65-F5344CB8AC3E}">
        <p14:creationId xmlns:p14="http://schemas.microsoft.com/office/powerpoint/2010/main" val="10767161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idx="1"/>
          </p:nvPr>
        </p:nvSpPr>
        <p:spPr>
          <a:xfrm>
            <a:off x="2104603" y="1338913"/>
            <a:ext cx="8171570" cy="4441434"/>
          </a:xfrm>
          <a:ln/>
        </p:spPr>
        <p:txBody>
          <a:bodyPr vert="horz" lIns="91440" tIns="12902" rIns="91440" bIns="45720" rtlCol="0" anchor="t">
            <a:normAutofit fontScale="85000" lnSpcReduction="20000"/>
          </a:bodyPr>
          <a:lstStyle/>
          <a:p>
            <a:pPr algn="just">
              <a:lnSpc>
                <a:spcPct val="93000"/>
              </a:lnSpc>
              <a:spcAft>
                <a:spcPts val="1286"/>
              </a:spcAft>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s-MX" altLang="es-MX" sz="1451" dirty="0">
                <a:solidFill>
                  <a:srgbClr val="241F1F"/>
                </a:solidFill>
                <a:latin typeface="Arial" panose="020B0604020202020204" pitchFamily="34" charset="0"/>
                <a:cs typeface="Arial" panose="020B0604020202020204" pitchFamily="34" charset="0"/>
              </a:rPr>
              <a:t>Para que el proceso de la comunicación se cumpla, es necesario responder las preguntas: ¿Qué? ¿Quién? ¿Cómo? ¿Cuándo? ¿Dónde? ¿Por qué?</a:t>
            </a:r>
          </a:p>
          <a:p>
            <a:pPr algn="just">
              <a:lnSpc>
                <a:spcPct val="93000"/>
              </a:lnSpc>
              <a:spcAft>
                <a:spcPts val="1286"/>
              </a:spcAft>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endParaRPr lang="es-MX" altLang="es-MX" sz="1451" dirty="0">
              <a:solidFill>
                <a:srgbClr val="241F1F"/>
              </a:solidFill>
              <a:latin typeface="Arial" panose="020B0604020202020204" pitchFamily="34" charset="0"/>
              <a:cs typeface="Arial" panose="020B0604020202020204" pitchFamily="34" charset="0"/>
            </a:endParaRPr>
          </a:p>
          <a:p>
            <a:pPr algn="just">
              <a:lnSpc>
                <a:spcPct val="93000"/>
              </a:lnSpc>
              <a:spcAft>
                <a:spcPts val="1286"/>
              </a:spcAft>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endParaRPr lang="es-MX" altLang="es-MX" sz="1451" dirty="0">
              <a:solidFill>
                <a:srgbClr val="241F1F"/>
              </a:solidFill>
              <a:latin typeface="Arial" panose="020B0604020202020204" pitchFamily="34" charset="0"/>
              <a:cs typeface="Arial" panose="020B0604020202020204" pitchFamily="34" charset="0"/>
            </a:endParaRPr>
          </a:p>
          <a:p>
            <a:pPr algn="just">
              <a:lnSpc>
                <a:spcPct val="93000"/>
              </a:lnSpc>
              <a:spcAft>
                <a:spcPts val="1286"/>
              </a:spcAft>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endParaRPr lang="es-MX" altLang="es-MX" sz="1451" dirty="0">
              <a:solidFill>
                <a:srgbClr val="241F1F"/>
              </a:solidFill>
              <a:latin typeface="Arial" panose="020B0604020202020204" pitchFamily="34" charset="0"/>
              <a:cs typeface="Arial" panose="020B0604020202020204" pitchFamily="34" charset="0"/>
            </a:endParaRPr>
          </a:p>
          <a:p>
            <a:pPr algn="just">
              <a:lnSpc>
                <a:spcPct val="93000"/>
              </a:lnSpc>
              <a:spcAft>
                <a:spcPts val="1286"/>
              </a:spcAft>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endParaRPr lang="es-MX" altLang="es-MX" sz="1451" dirty="0">
              <a:solidFill>
                <a:srgbClr val="241F1F"/>
              </a:solidFill>
              <a:latin typeface="Arial" panose="020B0604020202020204" pitchFamily="34" charset="0"/>
              <a:cs typeface="Arial" panose="020B0604020202020204" pitchFamily="34" charset="0"/>
            </a:endParaRPr>
          </a:p>
          <a:p>
            <a:pPr algn="just">
              <a:lnSpc>
                <a:spcPct val="93000"/>
              </a:lnSpc>
              <a:spcAft>
                <a:spcPts val="1286"/>
              </a:spcAft>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endParaRPr lang="es-MX" altLang="es-MX" sz="1451" dirty="0">
              <a:solidFill>
                <a:srgbClr val="241F1F"/>
              </a:solidFill>
              <a:latin typeface="Arial" panose="020B0604020202020204" pitchFamily="34" charset="0"/>
              <a:cs typeface="Arial" panose="020B0604020202020204" pitchFamily="34" charset="0"/>
            </a:endParaRPr>
          </a:p>
          <a:p>
            <a:pPr algn="just">
              <a:lnSpc>
                <a:spcPct val="93000"/>
              </a:lnSpc>
              <a:spcAft>
                <a:spcPts val="1286"/>
              </a:spcAft>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endParaRPr lang="es-MX" altLang="es-MX" sz="1451" dirty="0">
              <a:solidFill>
                <a:srgbClr val="241F1F"/>
              </a:solidFill>
              <a:latin typeface="Arial" panose="020B0604020202020204" pitchFamily="34" charset="0"/>
              <a:cs typeface="Arial" panose="020B0604020202020204" pitchFamily="34" charset="0"/>
            </a:endParaRPr>
          </a:p>
          <a:p>
            <a:pPr algn="just">
              <a:lnSpc>
                <a:spcPct val="93000"/>
              </a:lnSpc>
              <a:spcAft>
                <a:spcPts val="1286"/>
              </a:spcAft>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endParaRPr lang="es-MX" altLang="es-MX" sz="1451" dirty="0">
              <a:solidFill>
                <a:srgbClr val="241F1F"/>
              </a:solidFill>
              <a:latin typeface="Arial" panose="020B0604020202020204" pitchFamily="34" charset="0"/>
              <a:cs typeface="Arial" panose="020B0604020202020204" pitchFamily="34" charset="0"/>
            </a:endParaRPr>
          </a:p>
          <a:p>
            <a:pPr algn="just">
              <a:lnSpc>
                <a:spcPct val="93000"/>
              </a:lnSpc>
              <a:spcAft>
                <a:spcPts val="1286"/>
              </a:spcAft>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endParaRPr lang="es-MX" altLang="es-MX" sz="1451" dirty="0">
              <a:solidFill>
                <a:srgbClr val="241F1F"/>
              </a:solidFill>
              <a:latin typeface="Arial" panose="020B0604020202020204" pitchFamily="34" charset="0"/>
              <a:cs typeface="Arial" panose="020B0604020202020204" pitchFamily="34" charset="0"/>
            </a:endParaRPr>
          </a:p>
          <a:p>
            <a:pPr algn="just">
              <a:lnSpc>
                <a:spcPct val="93000"/>
              </a:lnSpc>
              <a:spcAft>
                <a:spcPts val="1286"/>
              </a:spcAft>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s-MX" altLang="es-MX" sz="1451" dirty="0">
                <a:solidFill>
                  <a:srgbClr val="241F1F"/>
                </a:solidFill>
                <a:latin typeface="Arial" panose="020B0604020202020204" pitchFamily="34" charset="0"/>
                <a:cs typeface="Arial" panose="020B0604020202020204" pitchFamily="34" charset="0"/>
              </a:rPr>
              <a:t>Lee con atención los siguientes textos tratando de identi</a:t>
            </a:r>
            <a:r>
              <a:rPr lang="es-MX" altLang="es-MX" sz="1451" dirty="0">
                <a:solidFill>
                  <a:srgbClr val="241F1F"/>
                </a:solidFill>
                <a:latin typeface="ArialMT-Identity-H" charset="0"/>
                <a:cs typeface="ArialMT-Identity-H" charset="0"/>
              </a:rPr>
              <a:t>fi</a:t>
            </a:r>
            <a:r>
              <a:rPr lang="es-MX" altLang="es-MX" sz="1451" dirty="0">
                <a:solidFill>
                  <a:srgbClr val="241F1F"/>
                </a:solidFill>
                <a:latin typeface="Arial" panose="020B0604020202020204" pitchFamily="34" charset="0"/>
                <a:cs typeface="Arial" panose="020B0604020202020204" pitchFamily="34" charset="0"/>
              </a:rPr>
              <a:t>car las respuestas a las preguntas anteriores.</a:t>
            </a:r>
          </a:p>
          <a:p>
            <a:pPr>
              <a:lnSpc>
                <a:spcPct val="93000"/>
              </a:lnSpc>
              <a:spcAft>
                <a:spcPts val="1286"/>
              </a:spcAft>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endParaRPr lang="es-MX" altLang="es-MX" sz="1451" dirty="0">
              <a:solidFill>
                <a:srgbClr val="241F1F"/>
              </a:solidFill>
              <a:latin typeface="Arial" panose="020B0604020202020204" pitchFamily="34" charset="0"/>
              <a:cs typeface="Arial" panose="020B0604020202020204" pitchFamily="34" charset="0"/>
            </a:endParaRPr>
          </a:p>
          <a:p>
            <a:pPr>
              <a:lnSpc>
                <a:spcPct val="93000"/>
              </a:lnSpc>
              <a:spcAft>
                <a:spcPts val="1286"/>
              </a:spcAft>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endParaRPr lang="es-MX" altLang="es-MX" sz="1451" dirty="0">
              <a:solidFill>
                <a:srgbClr val="241F1F"/>
              </a:solidFill>
              <a:latin typeface="Arial" panose="020B0604020202020204" pitchFamily="34" charset="0"/>
              <a:cs typeface="Arial" panose="020B0604020202020204" pitchFamily="34" charset="0"/>
            </a:endParaRPr>
          </a:p>
        </p:txBody>
      </p:sp>
      <p:sp>
        <p:nvSpPr>
          <p:cNvPr id="6" name="Marcador de número de diapositiva 5"/>
          <p:cNvSpPr>
            <a:spLocks noGrp="1"/>
          </p:cNvSpPr>
          <p:nvPr>
            <p:ph type="sldNum" sz="quarter" idx="12"/>
          </p:nvPr>
        </p:nvSpPr>
        <p:spPr/>
        <p:txBody>
          <a:bodyPr/>
          <a:lstStyle/>
          <a:p>
            <a:fld id="{CE30441D-DE80-4944-AC9F-4B25FFC94D57}" type="slidenum">
              <a:rPr lang="es-MX" altLang="es-MX"/>
              <a:pPr/>
              <a:t>3</a:t>
            </a:fld>
            <a:endParaRPr lang="es-MX" altLang="es-MX"/>
          </a:p>
        </p:txBody>
      </p:sp>
      <p:sp>
        <p:nvSpPr>
          <p:cNvPr id="5122" name="Text Box 2"/>
          <p:cNvSpPr txBox="1">
            <a:spLocks noChangeArrowheads="1"/>
          </p:cNvSpPr>
          <p:nvPr/>
        </p:nvSpPr>
        <p:spPr bwMode="auto">
          <a:xfrm>
            <a:off x="1958546" y="261112"/>
            <a:ext cx="9795497" cy="11327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0549"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Lst>
              <a:defRPr>
                <a:solidFill>
                  <a:srgbClr val="000000"/>
                </a:solidFill>
                <a:latin typeface="Arial" panose="020B0604020202020204" pitchFamily="34" charset="0"/>
                <a:cs typeface="Droid Sans Fallback" charset="0"/>
              </a:defRPr>
            </a:lvl9pPr>
          </a:lstStyle>
          <a:p>
            <a:pPr algn="ctr">
              <a:lnSpc>
                <a:spcPct val="92000"/>
              </a:lnSpc>
              <a:buSzPct val="45000"/>
              <a:buFont typeface="Wingdings" panose="05000000000000000000" pitchFamily="2" charset="2"/>
              <a:buChar char=""/>
            </a:pPr>
            <a:r>
              <a:rPr lang="es-MX" altLang="es-MX" sz="3991">
                <a:solidFill>
                  <a:srgbClr val="050505"/>
                </a:solidFill>
                <a:latin typeface="Times New Roman" panose="02020603050405020304" pitchFamily="18" charset="0"/>
              </a:rPr>
              <a:t>1.1     Proceso comunicativo.</a:t>
            </a:r>
          </a:p>
        </p:txBody>
      </p:sp>
      <p:pic>
        <p:nvPicPr>
          <p:cNvPr id="5125" name="Picture 5" descr="Resultado de imagen para pregunta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1348" y="1861435"/>
            <a:ext cx="2887433" cy="2812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9469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148" name="Rectangle 70">
            <a:extLst>
              <a:ext uri="{FF2B5EF4-FFF2-40B4-BE49-F238E27FC236}">
                <a16:creationId xmlns:a16="http://schemas.microsoft.com/office/drawing/2014/main" xmlns="" id="{E4F9F79B-A093-478E-96B5-EE02BC93A8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0"/>
            <a:ext cx="121915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cxnSp>
        <p:nvCxnSpPr>
          <p:cNvPr id="6149" name="Straight Connector 72">
            <a:extLst>
              <a:ext uri="{FF2B5EF4-FFF2-40B4-BE49-F238E27FC236}">
                <a16:creationId xmlns:a16="http://schemas.microsoft.com/office/drawing/2014/main" xmlns="" id="{D4C22394-EBC2-4FAF-A555-6C02D589EED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921"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6150" name="Oval 74">
            <a:extLst>
              <a:ext uri="{FF2B5EF4-FFF2-40B4-BE49-F238E27FC236}">
                <a16:creationId xmlns:a16="http://schemas.microsoft.com/office/drawing/2014/main" xmlns="" id="{F7194F93-1F71-4A70-9DF1-28F18377111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05" y="5004581"/>
            <a:ext cx="962361"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6151" name="Oval 76">
            <a:extLst>
              <a:ext uri="{FF2B5EF4-FFF2-40B4-BE49-F238E27FC236}">
                <a16:creationId xmlns:a16="http://schemas.microsoft.com/office/drawing/2014/main" xmlns="" id="{9BBC0C84-DC2A-43AE-9576-0A44295E8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572" y="4865965"/>
            <a:ext cx="29368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6152" name="Freeform: Shape 78">
            <a:extLst>
              <a:ext uri="{FF2B5EF4-FFF2-40B4-BE49-F238E27FC236}">
                <a16:creationId xmlns:a16="http://schemas.microsoft.com/office/drawing/2014/main" xmlns="" id="{11394CD8-BD30-4B74-86F4-51FDF338341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099" y="1"/>
            <a:ext cx="5699689" cy="4059243"/>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6146" name="Rectangle 2"/>
          <p:cNvSpPr>
            <a:spLocks noGrp="1" noChangeArrowheads="1"/>
          </p:cNvSpPr>
          <p:nvPr>
            <p:ph idx="1"/>
          </p:nvPr>
        </p:nvSpPr>
        <p:spPr>
          <a:xfrm>
            <a:off x="640270" y="595293"/>
            <a:ext cx="5676439" cy="3463951"/>
          </a:xfrm>
        </p:spPr>
        <p:txBody>
          <a:bodyPr vert="horz" lIns="91440" tIns="12902" rIns="91440" bIns="45720" rtlCol="0" anchor="ctr">
            <a:normAutofit/>
          </a:bodyPr>
          <a:lstStyle/>
          <a:p>
            <a:pPr marL="0" indent="0" algn="just">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s-MX" altLang="es-MX" sz="1814" dirty="0">
                <a:cs typeface="Arial" panose="020B0604020202020204" pitchFamily="34" charset="0"/>
              </a:rPr>
              <a:t>El día de ayer, todos los alumnos del primer año de bachillerato de la escuela </a:t>
            </a:r>
            <a:r>
              <a:rPr lang="es-MX" altLang="es-MX" sz="1814" dirty="0" smtClean="0">
                <a:cs typeface="Arial" panose="020B0604020202020204" pitchFamily="34" charset="0"/>
              </a:rPr>
              <a:t>Porfirio </a:t>
            </a:r>
            <a:r>
              <a:rPr lang="es-MX" altLang="es-MX" sz="1814" dirty="0">
                <a:cs typeface="Arial" panose="020B0604020202020204" pitchFamily="34" charset="0"/>
              </a:rPr>
              <a:t>Díaz llegaron tarde al laboratorio de química. Esto se debió a que uno de los alumnos se desmayó en la clase de español y sus compañeros quisieron auxiliarlo. El doctor dijo que el alumno no había ingerido alimento por la mañana y esto le había provocado una baja en la presión. Se da a conocer esta información para que todos los padres de familia verifiquen que sus hijos se estén </a:t>
            </a:r>
            <a:r>
              <a:rPr lang="es-MX" altLang="es-MX" sz="1814" dirty="0" smtClean="0">
                <a:cs typeface="Arial" panose="020B0604020202020204" pitchFamily="34" charset="0"/>
              </a:rPr>
              <a:t>alimentando </a:t>
            </a:r>
            <a:r>
              <a:rPr lang="es-MX" altLang="es-MX" sz="1814" dirty="0">
                <a:cs typeface="Arial" panose="020B0604020202020204" pitchFamily="34" charset="0"/>
              </a:rPr>
              <a:t>a sus horas y de manera nutritiva, pues así evitaremos incidentes y los alumnos podrán tener mejor rendimiento en cada una de sus asignaturas.</a:t>
            </a:r>
          </a:p>
        </p:txBody>
      </p:sp>
      <p:sp>
        <p:nvSpPr>
          <p:cNvPr id="6" name="Marcador de número de diapositiva 5"/>
          <p:cNvSpPr>
            <a:spLocks noGrp="1"/>
          </p:cNvSpPr>
          <p:nvPr>
            <p:ph type="sldNum" sz="quarter" idx="12"/>
          </p:nvPr>
        </p:nvSpPr>
        <p:spPr>
          <a:xfrm>
            <a:off x="11084593" y="6350238"/>
            <a:ext cx="365748" cy="365125"/>
          </a:xfrm>
          <a:prstGeom prst="ellipse">
            <a:avLst/>
          </a:prstGeom>
          <a:solidFill>
            <a:schemeClr val="tx1">
              <a:lumMod val="65000"/>
              <a:lumOff val="35000"/>
            </a:schemeClr>
          </a:solidFill>
        </p:spPr>
        <p:txBody>
          <a:bodyPr>
            <a:normAutofit/>
          </a:bodyPr>
          <a:lstStyle/>
          <a:p>
            <a:pPr algn="ctr">
              <a:spcAft>
                <a:spcPts val="726"/>
              </a:spcAft>
            </a:pPr>
            <a:fld id="{E0EECD71-32AE-4D6A-9736-B7C3152840E6}" type="slidenum">
              <a:rPr lang="es-MX" altLang="es-MX" sz="968">
                <a:solidFill>
                  <a:srgbClr val="FFFFFF"/>
                </a:solidFill>
              </a:rPr>
              <a:pPr algn="ctr">
                <a:spcAft>
                  <a:spcPts val="726"/>
                </a:spcAft>
              </a:pPr>
              <a:t>4</a:t>
            </a:fld>
            <a:endParaRPr lang="es-MX" altLang="es-MX" sz="968">
              <a:solidFill>
                <a:srgbClr val="FFFFFF"/>
              </a:solidFill>
            </a:endParaRPr>
          </a:p>
        </p:txBody>
      </p:sp>
    </p:spTree>
    <p:extLst>
      <p:ext uri="{BB962C8B-B14F-4D97-AF65-F5344CB8AC3E}">
        <p14:creationId xmlns:p14="http://schemas.microsoft.com/office/powerpoint/2010/main" val="9730982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71" name="Rectangle 69">
            <a:extLst>
              <a:ext uri="{FF2B5EF4-FFF2-40B4-BE49-F238E27FC236}">
                <a16:creationId xmlns:a16="http://schemas.microsoft.com/office/drawing/2014/main" xmlns="" id="{E4F9F79B-A093-478E-96B5-EE02BC93A85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0"/>
            <a:ext cx="121915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cxnSp>
        <p:nvCxnSpPr>
          <p:cNvPr id="7172" name="Straight Connector 71">
            <a:extLst>
              <a:ext uri="{FF2B5EF4-FFF2-40B4-BE49-F238E27FC236}">
                <a16:creationId xmlns:a16="http://schemas.microsoft.com/office/drawing/2014/main" xmlns="" id="{D4C22394-EBC2-4FAF-A555-6C02D589EED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rot="16200000">
            <a:off x="1508921"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xmlns="" id="{F7194F93-1F71-4A70-9DF1-28F18377111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32805" y="5004581"/>
            <a:ext cx="962361"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76" name="Oval 75">
            <a:extLst>
              <a:ext uri="{FF2B5EF4-FFF2-40B4-BE49-F238E27FC236}">
                <a16:creationId xmlns:a16="http://schemas.microsoft.com/office/drawing/2014/main" xmlns="" id="{9BBC0C84-DC2A-43AE-9576-0A44295E8B9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63572" y="4865965"/>
            <a:ext cx="29368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78" name="Freeform: Shape 77">
            <a:extLst>
              <a:ext uri="{FF2B5EF4-FFF2-40B4-BE49-F238E27FC236}">
                <a16:creationId xmlns:a16="http://schemas.microsoft.com/office/drawing/2014/main" xmlns="" id="{11394CD8-BD30-4B74-86F4-51FDF338341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92099" y="1"/>
            <a:ext cx="5699689" cy="4059243"/>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05875">
              <a:defRPr/>
            </a:pPr>
            <a:endParaRPr lang="en-US" sz="2177">
              <a:solidFill>
                <a:prstClr val="white"/>
              </a:solidFill>
              <a:latin typeface="Calibri" panose="020F0502020204030204"/>
            </a:endParaRPr>
          </a:p>
        </p:txBody>
      </p:sp>
      <p:sp>
        <p:nvSpPr>
          <p:cNvPr id="7169" name="Rectangle 1"/>
          <p:cNvSpPr>
            <a:spLocks noGrp="1" noChangeArrowheads="1"/>
          </p:cNvSpPr>
          <p:nvPr>
            <p:ph idx="1"/>
          </p:nvPr>
        </p:nvSpPr>
        <p:spPr>
          <a:xfrm>
            <a:off x="319237" y="22367"/>
            <a:ext cx="6936207" cy="6262707"/>
          </a:xfrm>
          <a:solidFill>
            <a:schemeClr val="bg1"/>
          </a:solidFill>
        </p:spPr>
        <p:txBody>
          <a:bodyPr vert="horz" lIns="91440" tIns="12902" rIns="91440" bIns="45720" rtlCol="0" anchor="ctr">
            <a:normAutofit/>
          </a:bodyPr>
          <a:lstStyle/>
          <a:p>
            <a:pPr marL="0" indent="0" algn="just">
              <a:spcAft>
                <a:spcPts val="1286"/>
              </a:spcAft>
              <a:buNone/>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s-MX" altLang="es-MX" sz="1693" dirty="0" err="1">
                <a:latin typeface="Corbel" panose="020B0503020204020204" pitchFamily="34" charset="0"/>
                <a:cs typeface="Arial" panose="020B0604020202020204" pitchFamily="34" charset="0"/>
              </a:rPr>
              <a:t>Memorandum</a:t>
            </a:r>
            <a:endParaRPr lang="es-MX" altLang="es-MX" sz="1693" dirty="0">
              <a:latin typeface="Corbel" panose="020B0503020204020204" pitchFamily="34" charset="0"/>
              <a:cs typeface="Arial" panose="020B0604020202020204" pitchFamily="34" charset="0"/>
            </a:endParaRPr>
          </a:p>
          <a:p>
            <a:pPr marL="0" indent="0" algn="just">
              <a:spcAft>
                <a:spcPts val="1286"/>
              </a:spcAft>
              <a:buNone/>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s-MX" altLang="es-MX" sz="1693" dirty="0">
                <a:latin typeface="Corbel" panose="020B0503020204020204" pitchFamily="34" charset="0"/>
                <a:cs typeface="Arial" panose="020B0604020202020204" pitchFamily="34" charset="0"/>
              </a:rPr>
              <a:t>Para: Sr. Padre de familia o tutor</a:t>
            </a:r>
          </a:p>
          <a:p>
            <a:pPr marL="0" indent="0" algn="just">
              <a:spcAft>
                <a:spcPts val="1286"/>
              </a:spcAft>
              <a:buNone/>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s-MX" altLang="es-MX" sz="1693" dirty="0">
                <a:latin typeface="Corbel" panose="020B0503020204020204" pitchFamily="34" charset="0"/>
                <a:cs typeface="Arial" panose="020B0604020202020204" pitchFamily="34" charset="0"/>
              </a:rPr>
              <a:t>De: Director general del plantel</a:t>
            </a:r>
          </a:p>
          <a:p>
            <a:pPr marL="0" indent="0" algn="just">
              <a:spcAft>
                <a:spcPts val="1286"/>
              </a:spcAft>
              <a:buNone/>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s-MX" altLang="es-MX" sz="1693" dirty="0">
                <a:latin typeface="Corbel" panose="020B0503020204020204" pitchFamily="34" charset="0"/>
                <a:cs typeface="Arial" panose="020B0604020202020204" pitchFamily="34" charset="0"/>
              </a:rPr>
              <a:t>Asunto: Información sobre cambios alimenticios</a:t>
            </a:r>
          </a:p>
          <a:p>
            <a:pPr marL="0" indent="0" algn="just">
              <a:spcAft>
                <a:spcPts val="1286"/>
              </a:spcAft>
              <a:buNone/>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s-MX" altLang="es-MX" sz="1693" dirty="0">
                <a:latin typeface="Corbel" panose="020B0503020204020204" pitchFamily="34" charset="0"/>
                <a:cs typeface="Arial" panose="020B0604020202020204" pitchFamily="34" charset="0"/>
              </a:rPr>
              <a:t>La preparatoria Miguel Hidalgo, en colaboración con el Departamento de Salud y Bienestar Físico, se complace en invitarle a la conferencia titulada: “Nutrición de calidad”, impartida por el Dr. José Solana Martínez, el próximo 15 de octubre del 2014 a las 17:00 </a:t>
            </a:r>
            <a:r>
              <a:rPr lang="es-MX" altLang="es-MX" sz="1693" dirty="0" err="1">
                <a:latin typeface="Corbel" panose="020B0503020204020204" pitchFamily="34" charset="0"/>
                <a:cs typeface="Arial" panose="020B0604020202020204" pitchFamily="34" charset="0"/>
              </a:rPr>
              <a:t>hrs</a:t>
            </a:r>
            <a:r>
              <a:rPr lang="es-MX" altLang="es-MX" sz="1693" dirty="0">
                <a:latin typeface="Corbel" panose="020B0503020204020204" pitchFamily="34" charset="0"/>
                <a:cs typeface="Arial" panose="020B0604020202020204" pitchFamily="34" charset="0"/>
              </a:rPr>
              <a:t>., en el auditorio de nuestra escuela. Esta conferencia tiene como </a:t>
            </a:r>
            <a:r>
              <a:rPr lang="es-MX" altLang="es-MX" sz="1693" dirty="0">
                <a:latin typeface="Corbel" panose="020B0503020204020204" pitchFamily="34" charset="0"/>
                <a:cs typeface="ArialMT-Identity-H" charset="0"/>
              </a:rPr>
              <a:t>fi</a:t>
            </a:r>
            <a:r>
              <a:rPr lang="es-MX" altLang="es-MX" sz="1693" dirty="0">
                <a:latin typeface="Corbel" panose="020B0503020204020204" pitchFamily="34" charset="0"/>
                <a:cs typeface="Arial" panose="020B0604020202020204" pitchFamily="34" charset="0"/>
              </a:rPr>
              <a:t>nalidad orientarle en los temas de nutrición y activación física, los cuales in</a:t>
            </a:r>
            <a:r>
              <a:rPr lang="es-MX" altLang="es-MX" sz="1693" dirty="0">
                <a:latin typeface="Corbel" panose="020B0503020204020204" pitchFamily="34" charset="0"/>
                <a:cs typeface="ArialMT-Identity-H" charset="0"/>
              </a:rPr>
              <a:t>fl</a:t>
            </a:r>
            <a:r>
              <a:rPr lang="es-MX" altLang="es-MX" sz="1693" dirty="0">
                <a:latin typeface="Corbel" panose="020B0503020204020204" pitchFamily="34" charset="0"/>
                <a:cs typeface="Arial" panose="020B0604020202020204" pitchFamily="34" charset="0"/>
              </a:rPr>
              <a:t>uyen en el desarrollo de nuestros estudiantes.</a:t>
            </a:r>
          </a:p>
          <a:p>
            <a:pPr marL="0" indent="0" algn="just">
              <a:spcAft>
                <a:spcPts val="1286"/>
              </a:spcAft>
              <a:buNone/>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s-MX" altLang="es-MX" sz="1693" dirty="0">
                <a:latin typeface="Corbel" panose="020B0503020204020204" pitchFamily="34" charset="0"/>
                <a:cs typeface="Arial" panose="020B0604020202020204" pitchFamily="34" charset="0"/>
              </a:rPr>
              <a:t>Esperamos contar con su invaluable presencia.</a:t>
            </a:r>
          </a:p>
          <a:p>
            <a:pPr marL="0" indent="0" algn="ctr">
              <a:spcAft>
                <a:spcPts val="1286"/>
              </a:spcAft>
              <a:buNone/>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s-MX" altLang="es-MX" sz="1693" dirty="0" err="1">
                <a:latin typeface="Corbel" panose="020B0503020204020204" pitchFamily="34" charset="0"/>
                <a:cs typeface="Arial" panose="020B0604020202020204" pitchFamily="34" charset="0"/>
              </a:rPr>
              <a:t>Profr</a:t>
            </a:r>
            <a:r>
              <a:rPr lang="es-MX" altLang="es-MX" sz="1693" dirty="0">
                <a:latin typeface="Corbel" panose="020B0503020204020204" pitchFamily="34" charset="0"/>
                <a:cs typeface="Arial" panose="020B0604020202020204" pitchFamily="34" charset="0"/>
              </a:rPr>
              <a:t>. Aurelio Rojas Esquivel</a:t>
            </a:r>
          </a:p>
          <a:p>
            <a:pPr marL="0" indent="0" algn="ctr">
              <a:spcAft>
                <a:spcPts val="1286"/>
              </a:spcAft>
              <a:buNone/>
              <a:tabLst>
                <a:tab pos="543339" algn="l"/>
                <a:tab pos="1086676" algn="l"/>
                <a:tab pos="1630015" algn="l"/>
                <a:tab pos="2173352" algn="l"/>
                <a:tab pos="2716691" algn="l"/>
                <a:tab pos="3260028" algn="l"/>
                <a:tab pos="3803367" algn="l"/>
                <a:tab pos="4346705" algn="l"/>
                <a:tab pos="4890043" algn="l"/>
                <a:tab pos="5433381" algn="l"/>
                <a:tab pos="5976719" algn="l"/>
                <a:tab pos="6520057" algn="l"/>
                <a:tab pos="7063395" algn="l"/>
                <a:tab pos="7606733" algn="l"/>
                <a:tab pos="8150072" algn="l"/>
                <a:tab pos="8693409" algn="l"/>
                <a:tab pos="9236748" algn="l"/>
                <a:tab pos="9780085" algn="l"/>
              </a:tabLst>
            </a:pPr>
            <a:r>
              <a:rPr lang="es-MX" altLang="es-MX" sz="1693" dirty="0">
                <a:latin typeface="Corbel" panose="020B0503020204020204" pitchFamily="34" charset="0"/>
                <a:cs typeface="Arial" panose="020B0604020202020204" pitchFamily="34" charset="0"/>
              </a:rPr>
              <a:t>Director general del plantel</a:t>
            </a:r>
          </a:p>
        </p:txBody>
      </p:sp>
      <p:sp>
        <p:nvSpPr>
          <p:cNvPr id="6" name="Marcador de número de diapositiva 5"/>
          <p:cNvSpPr>
            <a:spLocks noGrp="1"/>
          </p:cNvSpPr>
          <p:nvPr>
            <p:ph type="sldNum" sz="quarter" idx="12"/>
          </p:nvPr>
        </p:nvSpPr>
        <p:spPr>
          <a:xfrm>
            <a:off x="11084593" y="6350238"/>
            <a:ext cx="365748" cy="365125"/>
          </a:xfrm>
          <a:prstGeom prst="ellipse">
            <a:avLst/>
          </a:prstGeom>
          <a:solidFill>
            <a:schemeClr val="tx1">
              <a:lumMod val="65000"/>
              <a:lumOff val="35000"/>
            </a:schemeClr>
          </a:solidFill>
        </p:spPr>
        <p:txBody>
          <a:bodyPr>
            <a:normAutofit/>
          </a:bodyPr>
          <a:lstStyle/>
          <a:p>
            <a:pPr algn="ctr">
              <a:spcAft>
                <a:spcPts val="726"/>
              </a:spcAft>
            </a:pPr>
            <a:fld id="{2559F238-DC33-4FF4-84CE-F6BDF3422A0E}" type="slidenum">
              <a:rPr lang="es-MX" altLang="es-MX" sz="968">
                <a:solidFill>
                  <a:srgbClr val="FFFFFF"/>
                </a:solidFill>
              </a:rPr>
              <a:pPr algn="ctr">
                <a:spcAft>
                  <a:spcPts val="726"/>
                </a:spcAft>
              </a:pPr>
              <a:t>5</a:t>
            </a:fld>
            <a:endParaRPr lang="es-MX" altLang="es-MX" sz="968">
              <a:solidFill>
                <a:srgbClr val="FFFFFF"/>
              </a:solidFill>
            </a:endParaRPr>
          </a:p>
        </p:txBody>
      </p:sp>
    </p:spTree>
    <p:extLst>
      <p:ext uri="{BB962C8B-B14F-4D97-AF65-F5344CB8AC3E}">
        <p14:creationId xmlns:p14="http://schemas.microsoft.com/office/powerpoint/2010/main" val="4923830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xmlns=""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3323"/>
            <a:ext cx="12191573" cy="6861323"/>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78" name="Freeform 13">
            <a:extLst>
              <a:ext uri="{FF2B5EF4-FFF2-40B4-BE49-F238E27FC236}">
                <a16:creationId xmlns:a16="http://schemas.microsoft.com/office/drawing/2014/main" xmlns=""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4" y="0"/>
            <a:ext cx="11786341"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80" name="Freeform 11">
            <a:extLst>
              <a:ext uri="{FF2B5EF4-FFF2-40B4-BE49-F238E27FC236}">
                <a16:creationId xmlns:a16="http://schemas.microsoft.com/office/drawing/2014/main" xmlns=""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0"/>
            <a:ext cx="3581274"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77"/>
          </a:p>
        </p:txBody>
      </p:sp>
      <p:graphicFrame>
        <p:nvGraphicFramePr>
          <p:cNvPr id="8196" name="Rectangle 2"/>
          <p:cNvGraphicFramePr>
            <a:graphicFrameLocks noGrp="1"/>
          </p:cNvGraphicFramePr>
          <p:nvPr>
            <p:ph idx="1"/>
            <p:extLst/>
          </p:nvPr>
        </p:nvGraphicFramePr>
        <p:xfrm>
          <a:off x="838384" y="642218"/>
          <a:ext cx="10515233" cy="48768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8610513" y="6356350"/>
            <a:ext cx="2743104" cy="365126"/>
          </a:xfrm>
          <a:prstGeom prst="ellipse">
            <a:avLst/>
          </a:prstGeom>
        </p:spPr>
        <p:txBody>
          <a:bodyPr anchor="ctr">
            <a:normAutofit/>
          </a:bodyPr>
          <a:lstStyle/>
          <a:p>
            <a:pPr>
              <a:lnSpc>
                <a:spcPct val="90000"/>
              </a:lnSpc>
              <a:spcAft>
                <a:spcPts val="726"/>
              </a:spcAft>
            </a:pPr>
            <a:fld id="{74B96496-4405-40D8-AC1E-424580E003D2}" type="slidenum">
              <a:rPr lang="es-MX" altLang="es-MX" sz="968">
                <a:solidFill>
                  <a:schemeClr val="tx1">
                    <a:alpha val="80000"/>
                  </a:schemeClr>
                </a:solidFill>
              </a:rPr>
              <a:pPr>
                <a:lnSpc>
                  <a:spcPct val="90000"/>
                </a:lnSpc>
                <a:spcAft>
                  <a:spcPts val="726"/>
                </a:spcAft>
              </a:pPr>
              <a:t>6</a:t>
            </a:fld>
            <a:endParaRPr lang="es-MX" altLang="es-MX" sz="968">
              <a:solidFill>
                <a:schemeClr val="tx1">
                  <a:alpha val="80000"/>
                </a:schemeClr>
              </a:solidFill>
            </a:endParaRPr>
          </a:p>
        </p:txBody>
      </p:sp>
    </p:spTree>
    <p:extLst>
      <p:ext uri="{BB962C8B-B14F-4D97-AF65-F5344CB8AC3E}">
        <p14:creationId xmlns:p14="http://schemas.microsoft.com/office/powerpoint/2010/main" val="13176781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3323"/>
            <a:ext cx="12191573" cy="6861323"/>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75" name="Freeform 13">
            <a:extLst>
              <a:ext uri="{FF2B5EF4-FFF2-40B4-BE49-F238E27FC236}">
                <a16:creationId xmlns:a16="http://schemas.microsoft.com/office/drawing/2014/main" xmlns=""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4" y="0"/>
            <a:ext cx="11786341"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77" name="Freeform 11">
            <a:extLst>
              <a:ext uri="{FF2B5EF4-FFF2-40B4-BE49-F238E27FC236}">
                <a16:creationId xmlns:a16="http://schemas.microsoft.com/office/drawing/2014/main" xmlns=""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0"/>
            <a:ext cx="3581274"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77"/>
          </a:p>
        </p:txBody>
      </p:sp>
      <p:graphicFrame>
        <p:nvGraphicFramePr>
          <p:cNvPr id="9220" name="Rectangle 2"/>
          <p:cNvGraphicFramePr>
            <a:graphicFrameLocks noGrp="1"/>
          </p:cNvGraphicFramePr>
          <p:nvPr>
            <p:ph idx="1"/>
            <p:extLst/>
          </p:nvPr>
        </p:nvGraphicFramePr>
        <p:xfrm>
          <a:off x="261175" y="468044"/>
          <a:ext cx="11092442" cy="5708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8610513" y="6356350"/>
            <a:ext cx="2743104" cy="365126"/>
          </a:xfrm>
        </p:spPr>
        <p:txBody>
          <a:bodyPr anchor="ctr">
            <a:normAutofit/>
          </a:bodyPr>
          <a:lstStyle/>
          <a:p>
            <a:pPr>
              <a:spcAft>
                <a:spcPts val="726"/>
              </a:spcAft>
            </a:pPr>
            <a:fld id="{9CAB42B8-0423-42C2-A193-2E707D9300AB}" type="slidenum">
              <a:rPr lang="es-MX" altLang="es-MX">
                <a:solidFill>
                  <a:schemeClr val="tx1">
                    <a:alpha val="80000"/>
                  </a:schemeClr>
                </a:solidFill>
              </a:rPr>
              <a:pPr>
                <a:spcAft>
                  <a:spcPts val="726"/>
                </a:spcAft>
              </a:pPr>
              <a:t>7</a:t>
            </a:fld>
            <a:endParaRPr lang="es-MX" altLang="es-MX">
              <a:solidFill>
                <a:schemeClr val="tx1">
                  <a:alpha val="80000"/>
                </a:schemeClr>
              </a:solidFill>
            </a:endParaRPr>
          </a:p>
        </p:txBody>
      </p:sp>
    </p:spTree>
    <p:extLst>
      <p:ext uri="{BB962C8B-B14F-4D97-AF65-F5344CB8AC3E}">
        <p14:creationId xmlns:p14="http://schemas.microsoft.com/office/powerpoint/2010/main" val="22262477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xmlns="" id="{3B0DF90E-6BAD-4E82-8FDF-717C9A35737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3323"/>
            <a:ext cx="12191573" cy="6861323"/>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79" name="Freeform 13">
            <a:extLst>
              <a:ext uri="{FF2B5EF4-FFF2-40B4-BE49-F238E27FC236}">
                <a16:creationId xmlns:a16="http://schemas.microsoft.com/office/drawing/2014/main" xmlns="" id="{13DCC859-0434-4BB8-B6C5-09C88AE698F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4" y="0"/>
            <a:ext cx="11786341"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81" name="Freeform 11">
            <a:extLst>
              <a:ext uri="{FF2B5EF4-FFF2-40B4-BE49-F238E27FC236}">
                <a16:creationId xmlns:a16="http://schemas.microsoft.com/office/drawing/2014/main" xmlns="" id="{08E7ACFB-B791-4C23-8B17-013FEDC09A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0"/>
            <a:ext cx="3581274"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77"/>
          </a:p>
        </p:txBody>
      </p:sp>
      <p:graphicFrame>
        <p:nvGraphicFramePr>
          <p:cNvPr id="10244" name="Rectangle 2"/>
          <p:cNvGraphicFramePr>
            <a:graphicFrameLocks noGrp="1"/>
          </p:cNvGraphicFramePr>
          <p:nvPr>
            <p:ph idx="1"/>
            <p:extLst/>
          </p:nvPr>
        </p:nvGraphicFramePr>
        <p:xfrm>
          <a:off x="838384" y="2022475"/>
          <a:ext cx="10515233" cy="4154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a:xfrm>
            <a:off x="8610513" y="6356350"/>
            <a:ext cx="2743104" cy="365126"/>
          </a:xfrm>
        </p:spPr>
        <p:txBody>
          <a:bodyPr anchor="ctr">
            <a:normAutofit/>
          </a:bodyPr>
          <a:lstStyle/>
          <a:p>
            <a:pPr>
              <a:spcAft>
                <a:spcPts val="726"/>
              </a:spcAft>
            </a:pPr>
            <a:fld id="{B5F8F59D-AC83-4AA1-B795-4CAEDFA17248}" type="slidenum">
              <a:rPr lang="es-MX" altLang="es-MX">
                <a:solidFill>
                  <a:schemeClr val="tx1">
                    <a:alpha val="80000"/>
                  </a:schemeClr>
                </a:solidFill>
              </a:rPr>
              <a:pPr>
                <a:spcAft>
                  <a:spcPts val="726"/>
                </a:spcAft>
              </a:pPr>
              <a:t>8</a:t>
            </a:fld>
            <a:endParaRPr lang="es-MX" altLang="es-MX">
              <a:solidFill>
                <a:schemeClr val="tx1">
                  <a:alpha val="80000"/>
                </a:schemeClr>
              </a:solidFill>
            </a:endParaRPr>
          </a:p>
        </p:txBody>
      </p:sp>
    </p:spTree>
    <p:extLst>
      <p:ext uri="{BB962C8B-B14F-4D97-AF65-F5344CB8AC3E}">
        <p14:creationId xmlns:p14="http://schemas.microsoft.com/office/powerpoint/2010/main" val="5311612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32BC26D8-82FB-445E-AA49-62A77D7C1E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5" y="0"/>
            <a:ext cx="12191573" cy="6858000"/>
          </a:xfrm>
          <a:prstGeom prst="rect">
            <a:avLst/>
          </a:prstGeom>
          <a:solidFill>
            <a:srgbClr val="3357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sp>
        <p:nvSpPr>
          <p:cNvPr id="73" name="Rectangle 72">
            <a:extLst>
              <a:ext uri="{FF2B5EF4-FFF2-40B4-BE49-F238E27FC236}">
                <a16:creationId xmlns:a16="http://schemas.microsoft.com/office/drawing/2014/main" xmlns="" id="{CB44330D-EA18-4254-AA95-EB49948539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209" y="480060"/>
            <a:ext cx="11237583"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77"/>
          </a:p>
        </p:txBody>
      </p:sp>
      <p:pic>
        <p:nvPicPr>
          <p:cNvPr id="1026" name="Picture 2" descr="Resultado de imagen para elementos de la comunicacion ruido">
            <a:extLst>
              <a:ext uri="{FF2B5EF4-FFF2-40B4-BE49-F238E27FC236}">
                <a16:creationId xmlns:a16="http://schemas.microsoft.com/office/drawing/2014/main" xmlns="" id="{8063874F-D72F-4BB3-8599-663510F3A8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940" y="643467"/>
            <a:ext cx="9904120"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7007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1325</Words>
  <Application>Microsoft Office PowerPoint</Application>
  <PresentationFormat>Panorámica</PresentationFormat>
  <Paragraphs>62</Paragraphs>
  <Slides>12</Slides>
  <Notes>9</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12</vt:i4>
      </vt:variant>
    </vt:vector>
  </HeadingPairs>
  <TitlesOfParts>
    <vt:vector size="23" baseType="lpstr">
      <vt:lpstr>Arial</vt:lpstr>
      <vt:lpstr>ArialMT-Identity-H</vt:lpstr>
      <vt:lpstr>Calibri</vt:lpstr>
      <vt:lpstr>Calibri Light</vt:lpstr>
      <vt:lpstr>Corbel</vt:lpstr>
      <vt:lpstr>Droid Sans Fallback</vt:lpstr>
      <vt:lpstr>MinionPro-Bold</vt:lpstr>
      <vt:lpstr>MinionPro-Regular</vt:lpstr>
      <vt:lpstr>Times New Roman</vt:lpstr>
      <vt:lpstr>Wingdings</vt:lpstr>
      <vt:lpstr>Tema de Office</vt:lpstr>
      <vt:lpstr>Taller de lectura y redacción I</vt:lpstr>
      <vt:lpstr>1.1     Proceso comunicativo.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1.2     Intención comunicativa </vt:lpstr>
      <vt:lpstr>Presentación de PowerPoint</vt:lpstr>
      <vt:lpstr>Presentación de PowerPoint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de lectura y redacción I</dc:title>
  <dc:creator>admonprepa@outlook.com</dc:creator>
  <cp:lastModifiedBy>admonprepa@outlook.com</cp:lastModifiedBy>
  <cp:revision>2</cp:revision>
  <dcterms:created xsi:type="dcterms:W3CDTF">2018-02-09T20:31:05Z</dcterms:created>
  <dcterms:modified xsi:type="dcterms:W3CDTF">2018-03-05T16:40:00Z</dcterms:modified>
</cp:coreProperties>
</file>