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2AF77-D2AD-45B7-BA62-C6B1DD11DD4F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CEC15E1-50D5-4CE8-925C-923846D82852}">
      <dgm:prSet phldrT="[Texto]"/>
      <dgm:spPr/>
      <dgm:t>
        <a:bodyPr/>
        <a:lstStyle/>
        <a:p>
          <a:r>
            <a:rPr lang="es-MX" dirty="0" smtClean="0"/>
            <a:t>*</a:t>
          </a:r>
          <a:endParaRPr lang="es-MX" dirty="0"/>
        </a:p>
      </dgm:t>
    </dgm:pt>
    <dgm:pt modelId="{111528C5-6AED-4FA1-A15B-D149DD993FA4}" type="parTrans" cxnId="{A6D9ACAE-77A8-4216-9C01-421C628F4515}">
      <dgm:prSet/>
      <dgm:spPr/>
      <dgm:t>
        <a:bodyPr/>
        <a:lstStyle/>
        <a:p>
          <a:endParaRPr lang="es-MX"/>
        </a:p>
      </dgm:t>
    </dgm:pt>
    <dgm:pt modelId="{5FAFF4B5-5A4D-40F3-8393-84463B7ABAE5}" type="sibTrans" cxnId="{A6D9ACAE-77A8-4216-9C01-421C628F4515}">
      <dgm:prSet/>
      <dgm:spPr/>
      <dgm:t>
        <a:bodyPr/>
        <a:lstStyle/>
        <a:p>
          <a:endParaRPr lang="es-MX"/>
        </a:p>
      </dgm:t>
    </dgm:pt>
    <dgm:pt modelId="{3E5BE7A0-383C-4D3F-9BF3-3381626EDC3D}">
      <dgm:prSet phldrT="[Texto]"/>
      <dgm:spPr/>
      <dgm:t>
        <a:bodyPr/>
        <a:lstStyle/>
        <a:p>
          <a:r>
            <a:rPr lang="es-MX" b="1" dirty="0" smtClean="0"/>
            <a:t>https://www.slideshare.net/StephMigoni/caractersticas-de-los-textos-persuasivos#btnNext</a:t>
          </a:r>
          <a:endParaRPr lang="es-MX" dirty="0"/>
        </a:p>
      </dgm:t>
    </dgm:pt>
    <dgm:pt modelId="{424D6880-F377-424D-994C-DCEA92413AA6}" type="parTrans" cxnId="{4F7C7D3C-9BF6-4AB8-8AD6-DDD11B086EEA}">
      <dgm:prSet/>
      <dgm:spPr/>
      <dgm:t>
        <a:bodyPr/>
        <a:lstStyle/>
        <a:p>
          <a:endParaRPr lang="es-MX"/>
        </a:p>
      </dgm:t>
    </dgm:pt>
    <dgm:pt modelId="{BD5A7738-0ADF-4824-AE68-4859B751AAD1}" type="sibTrans" cxnId="{4F7C7D3C-9BF6-4AB8-8AD6-DDD11B086EEA}">
      <dgm:prSet/>
      <dgm:spPr/>
      <dgm:t>
        <a:bodyPr/>
        <a:lstStyle/>
        <a:p>
          <a:endParaRPr lang="es-MX"/>
        </a:p>
      </dgm:t>
    </dgm:pt>
    <dgm:pt modelId="{36A2E6C3-2EE3-4E90-8615-C684B0321AF8}" type="pres">
      <dgm:prSet presAssocID="{73C2AF77-D2AD-45B7-BA62-C6B1DD11DD4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E9C65C2-0589-4ABF-B321-3A0F4C2FDD28}" type="pres">
      <dgm:prSet presAssocID="{1CEC15E1-50D5-4CE8-925C-923846D82852}" presName="compNode" presStyleCnt="0"/>
      <dgm:spPr/>
    </dgm:pt>
    <dgm:pt modelId="{D03CE18E-05F8-4863-8D4E-B3E5587ACFA1}" type="pres">
      <dgm:prSet presAssocID="{1CEC15E1-50D5-4CE8-925C-923846D82852}" presName="noGeometry" presStyleCnt="0"/>
      <dgm:spPr/>
    </dgm:pt>
    <dgm:pt modelId="{0869235E-AF5A-4CD2-86A5-ABAC862E271C}" type="pres">
      <dgm:prSet presAssocID="{1CEC15E1-50D5-4CE8-925C-923846D82852}" presName="childTextVisible" presStyleLbl="bgAccFollowNode1" presStyleIdx="0" presStyleCnt="1" custScaleX="289508" custLinFactNeighborX="1773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F570DE-9E2E-4EBA-BE30-CF7E074D28BC}" type="pres">
      <dgm:prSet presAssocID="{1CEC15E1-50D5-4CE8-925C-923846D82852}" presName="childTextHidden" presStyleLbl="bgAccFollowNode1" presStyleIdx="0" presStyleCnt="1"/>
      <dgm:spPr/>
      <dgm:t>
        <a:bodyPr/>
        <a:lstStyle/>
        <a:p>
          <a:endParaRPr lang="es-MX"/>
        </a:p>
      </dgm:t>
    </dgm:pt>
    <dgm:pt modelId="{1E21F277-AA8B-41B3-8F69-0C05CD7CE4A2}" type="pres">
      <dgm:prSet presAssocID="{1CEC15E1-50D5-4CE8-925C-923846D82852}" presName="parentText" presStyleLbl="node1" presStyleIdx="0" presStyleCnt="1" custLinFactNeighborX="-78557" custLinFactNeighborY="523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8D20547-7FA2-4897-8CEB-ECF0458FAAC5}" type="presOf" srcId="{1CEC15E1-50D5-4CE8-925C-923846D82852}" destId="{1E21F277-AA8B-41B3-8F69-0C05CD7CE4A2}" srcOrd="0" destOrd="0" presId="urn:microsoft.com/office/officeart/2005/8/layout/hProcess6"/>
    <dgm:cxn modelId="{40905B59-334D-4DD5-A9B6-B8C5808CF326}" type="presOf" srcId="{73C2AF77-D2AD-45B7-BA62-C6B1DD11DD4F}" destId="{36A2E6C3-2EE3-4E90-8615-C684B0321AF8}" srcOrd="0" destOrd="0" presId="urn:microsoft.com/office/officeart/2005/8/layout/hProcess6"/>
    <dgm:cxn modelId="{E0AB29B7-C998-4A64-96D4-4A0026894238}" type="presOf" srcId="{3E5BE7A0-383C-4D3F-9BF3-3381626EDC3D}" destId="{0869235E-AF5A-4CD2-86A5-ABAC862E271C}" srcOrd="0" destOrd="0" presId="urn:microsoft.com/office/officeart/2005/8/layout/hProcess6"/>
    <dgm:cxn modelId="{4F7C7D3C-9BF6-4AB8-8AD6-DDD11B086EEA}" srcId="{1CEC15E1-50D5-4CE8-925C-923846D82852}" destId="{3E5BE7A0-383C-4D3F-9BF3-3381626EDC3D}" srcOrd="0" destOrd="0" parTransId="{424D6880-F377-424D-994C-DCEA92413AA6}" sibTransId="{BD5A7738-0ADF-4824-AE68-4859B751AAD1}"/>
    <dgm:cxn modelId="{A6D9ACAE-77A8-4216-9C01-421C628F4515}" srcId="{73C2AF77-D2AD-45B7-BA62-C6B1DD11DD4F}" destId="{1CEC15E1-50D5-4CE8-925C-923846D82852}" srcOrd="0" destOrd="0" parTransId="{111528C5-6AED-4FA1-A15B-D149DD993FA4}" sibTransId="{5FAFF4B5-5A4D-40F3-8393-84463B7ABAE5}"/>
    <dgm:cxn modelId="{8C185B31-D9CD-4EDC-8F1E-616F3FB060C7}" type="presOf" srcId="{3E5BE7A0-383C-4D3F-9BF3-3381626EDC3D}" destId="{60F570DE-9E2E-4EBA-BE30-CF7E074D28BC}" srcOrd="1" destOrd="0" presId="urn:microsoft.com/office/officeart/2005/8/layout/hProcess6"/>
    <dgm:cxn modelId="{59800B5C-2846-43F0-902A-E81A9C331A4C}" type="presParOf" srcId="{36A2E6C3-2EE3-4E90-8615-C684B0321AF8}" destId="{5E9C65C2-0589-4ABF-B321-3A0F4C2FDD28}" srcOrd="0" destOrd="0" presId="urn:microsoft.com/office/officeart/2005/8/layout/hProcess6"/>
    <dgm:cxn modelId="{532BCC4A-2B49-4AD2-8215-0B0526095C25}" type="presParOf" srcId="{5E9C65C2-0589-4ABF-B321-3A0F4C2FDD28}" destId="{D03CE18E-05F8-4863-8D4E-B3E5587ACFA1}" srcOrd="0" destOrd="0" presId="urn:microsoft.com/office/officeart/2005/8/layout/hProcess6"/>
    <dgm:cxn modelId="{ACE8D7DD-CCF6-48F3-A0AE-0CD286750D8A}" type="presParOf" srcId="{5E9C65C2-0589-4ABF-B321-3A0F4C2FDD28}" destId="{0869235E-AF5A-4CD2-86A5-ABAC862E271C}" srcOrd="1" destOrd="0" presId="urn:microsoft.com/office/officeart/2005/8/layout/hProcess6"/>
    <dgm:cxn modelId="{A79DA14D-57C0-4795-BE76-495DEECF77BB}" type="presParOf" srcId="{5E9C65C2-0589-4ABF-B321-3A0F4C2FDD28}" destId="{60F570DE-9E2E-4EBA-BE30-CF7E074D28BC}" srcOrd="2" destOrd="0" presId="urn:microsoft.com/office/officeart/2005/8/layout/hProcess6"/>
    <dgm:cxn modelId="{3498DADA-EFCD-4EEA-80D2-CAD3EC17F64E}" type="presParOf" srcId="{5E9C65C2-0589-4ABF-B321-3A0F4C2FDD28}" destId="{1E21F277-AA8B-41B3-8F69-0C05CD7CE4A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5131A-BBE0-4F4F-82B4-A12509E1D340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C2CE639A-846D-419E-AD10-A3398B7AC34F}">
      <dgm:prSet phldrT="[Texto]"/>
      <dgm:spPr/>
      <dgm:t>
        <a:bodyPr/>
        <a:lstStyle/>
        <a:p>
          <a:r>
            <a:rPr lang="es-MX" dirty="0" smtClean="0"/>
            <a:t>Se puede entender como texto persuasivo aquel que a través de ideas relevantes (argumentos) intenta motivar, convocar, influir o persuadir al que lo recibe, sobre un punto de vista.</a:t>
          </a:r>
          <a:endParaRPr lang="es-MX" dirty="0"/>
        </a:p>
      </dgm:t>
    </dgm:pt>
    <dgm:pt modelId="{D38DE32F-6DDA-40C5-96AC-0ECEE6664B8E}" type="parTrans" cxnId="{EC285B0A-A52E-4734-9137-F872914719C4}">
      <dgm:prSet/>
      <dgm:spPr/>
      <dgm:t>
        <a:bodyPr/>
        <a:lstStyle/>
        <a:p>
          <a:endParaRPr lang="es-MX"/>
        </a:p>
      </dgm:t>
    </dgm:pt>
    <dgm:pt modelId="{DBEFC7C7-1372-4575-BD70-C63C68B397DA}" type="sibTrans" cxnId="{EC285B0A-A52E-4734-9137-F872914719C4}">
      <dgm:prSet/>
      <dgm:spPr/>
      <dgm:t>
        <a:bodyPr/>
        <a:lstStyle/>
        <a:p>
          <a:endParaRPr lang="es-MX"/>
        </a:p>
      </dgm:t>
    </dgm:pt>
    <dgm:pt modelId="{0DC9CE1A-724D-4249-B1FB-D321143BD92A}" type="pres">
      <dgm:prSet presAssocID="{A715131A-BBE0-4F4F-82B4-A12509E1D340}" presName="Name0" presStyleCnt="0">
        <dgm:presLayoutVars>
          <dgm:dir/>
          <dgm:animLvl val="lvl"/>
          <dgm:resizeHandles val="exact"/>
        </dgm:presLayoutVars>
      </dgm:prSet>
      <dgm:spPr/>
    </dgm:pt>
    <dgm:pt modelId="{04BB480F-8848-472E-8508-3CCC9E07EEB9}" type="pres">
      <dgm:prSet presAssocID="{A715131A-BBE0-4F4F-82B4-A12509E1D340}" presName="dummy" presStyleCnt="0"/>
      <dgm:spPr/>
    </dgm:pt>
    <dgm:pt modelId="{F8EA63AC-75A7-464E-8A75-21589194723F}" type="pres">
      <dgm:prSet presAssocID="{A715131A-BBE0-4F4F-82B4-A12509E1D340}" presName="linH" presStyleCnt="0"/>
      <dgm:spPr/>
    </dgm:pt>
    <dgm:pt modelId="{86833D57-697B-4F98-BD5E-E22740372981}" type="pres">
      <dgm:prSet presAssocID="{A715131A-BBE0-4F4F-82B4-A12509E1D340}" presName="padding1" presStyleCnt="0"/>
      <dgm:spPr/>
    </dgm:pt>
    <dgm:pt modelId="{5CF083E7-05BE-4F81-A9C3-B0988A469B8F}" type="pres">
      <dgm:prSet presAssocID="{C2CE639A-846D-419E-AD10-A3398B7AC34F}" presName="linV" presStyleCnt="0"/>
      <dgm:spPr/>
    </dgm:pt>
    <dgm:pt modelId="{3C675BF8-AF7C-4111-BFA0-35F0AEE8B3B6}" type="pres">
      <dgm:prSet presAssocID="{C2CE639A-846D-419E-AD10-A3398B7AC34F}" presName="spVertical1" presStyleCnt="0"/>
      <dgm:spPr/>
    </dgm:pt>
    <dgm:pt modelId="{DF747EAD-0B51-489C-8BB2-3C560DE39918}" type="pres">
      <dgm:prSet presAssocID="{C2CE639A-846D-419E-AD10-A3398B7AC34F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3A7F8-2E37-4578-9881-2DE8FBF365C1}" type="pres">
      <dgm:prSet presAssocID="{C2CE639A-846D-419E-AD10-A3398B7AC34F}" presName="spVertical2" presStyleCnt="0"/>
      <dgm:spPr/>
    </dgm:pt>
    <dgm:pt modelId="{47A5B47B-55C4-4B3E-9054-03261A6456B3}" type="pres">
      <dgm:prSet presAssocID="{C2CE639A-846D-419E-AD10-A3398B7AC34F}" presName="spVertical3" presStyleCnt="0"/>
      <dgm:spPr/>
    </dgm:pt>
    <dgm:pt modelId="{45F6535E-746F-42EA-ADA8-9BC61F05BA0C}" type="pres">
      <dgm:prSet presAssocID="{A715131A-BBE0-4F4F-82B4-A12509E1D340}" presName="padding2" presStyleCnt="0"/>
      <dgm:spPr/>
    </dgm:pt>
    <dgm:pt modelId="{E97F88DD-7B52-481A-B03B-F947E4641C4C}" type="pres">
      <dgm:prSet presAssocID="{A715131A-BBE0-4F4F-82B4-A12509E1D340}" presName="negArrow" presStyleCnt="0"/>
      <dgm:spPr/>
    </dgm:pt>
    <dgm:pt modelId="{2D606E21-0EB0-419D-A15A-7CE6102108D8}" type="pres">
      <dgm:prSet presAssocID="{A715131A-BBE0-4F4F-82B4-A12509E1D340}" presName="backgroundArrow" presStyleLbl="node1" presStyleIdx="0" presStyleCnt="1"/>
      <dgm:spPr/>
    </dgm:pt>
  </dgm:ptLst>
  <dgm:cxnLst>
    <dgm:cxn modelId="{724CF9EE-A6AA-4718-9512-CAF0C6203C07}" type="presOf" srcId="{A715131A-BBE0-4F4F-82B4-A12509E1D340}" destId="{0DC9CE1A-724D-4249-B1FB-D321143BD92A}" srcOrd="0" destOrd="0" presId="urn:microsoft.com/office/officeart/2005/8/layout/hProcess3"/>
    <dgm:cxn modelId="{936EE606-1027-4AC0-8A0A-5BA7B4CB4D94}" type="presOf" srcId="{C2CE639A-846D-419E-AD10-A3398B7AC34F}" destId="{DF747EAD-0B51-489C-8BB2-3C560DE39918}" srcOrd="0" destOrd="0" presId="urn:microsoft.com/office/officeart/2005/8/layout/hProcess3"/>
    <dgm:cxn modelId="{EC285B0A-A52E-4734-9137-F872914719C4}" srcId="{A715131A-BBE0-4F4F-82B4-A12509E1D340}" destId="{C2CE639A-846D-419E-AD10-A3398B7AC34F}" srcOrd="0" destOrd="0" parTransId="{D38DE32F-6DDA-40C5-96AC-0ECEE6664B8E}" sibTransId="{DBEFC7C7-1372-4575-BD70-C63C68B397DA}"/>
    <dgm:cxn modelId="{9F965770-00AD-43CC-9DD5-8837FA25A346}" type="presParOf" srcId="{0DC9CE1A-724D-4249-B1FB-D321143BD92A}" destId="{04BB480F-8848-472E-8508-3CCC9E07EEB9}" srcOrd="0" destOrd="0" presId="urn:microsoft.com/office/officeart/2005/8/layout/hProcess3"/>
    <dgm:cxn modelId="{D7C5D4BA-B63E-46BE-ADEB-BDB5ABDC90F6}" type="presParOf" srcId="{0DC9CE1A-724D-4249-B1FB-D321143BD92A}" destId="{F8EA63AC-75A7-464E-8A75-21589194723F}" srcOrd="1" destOrd="0" presId="urn:microsoft.com/office/officeart/2005/8/layout/hProcess3"/>
    <dgm:cxn modelId="{03ED6EDC-12FF-47E2-B582-8CFBD4EC526C}" type="presParOf" srcId="{F8EA63AC-75A7-464E-8A75-21589194723F}" destId="{86833D57-697B-4F98-BD5E-E22740372981}" srcOrd="0" destOrd="0" presId="urn:microsoft.com/office/officeart/2005/8/layout/hProcess3"/>
    <dgm:cxn modelId="{9CFB1EB7-0F1B-4CCE-8679-523D96D67BBE}" type="presParOf" srcId="{F8EA63AC-75A7-464E-8A75-21589194723F}" destId="{5CF083E7-05BE-4F81-A9C3-B0988A469B8F}" srcOrd="1" destOrd="0" presId="urn:microsoft.com/office/officeart/2005/8/layout/hProcess3"/>
    <dgm:cxn modelId="{5055346F-D9C3-4608-BBE3-54B8C808862E}" type="presParOf" srcId="{5CF083E7-05BE-4F81-A9C3-B0988A469B8F}" destId="{3C675BF8-AF7C-4111-BFA0-35F0AEE8B3B6}" srcOrd="0" destOrd="0" presId="urn:microsoft.com/office/officeart/2005/8/layout/hProcess3"/>
    <dgm:cxn modelId="{C4F7D6D9-D34E-49C1-BE8D-2F6B8F1B79B5}" type="presParOf" srcId="{5CF083E7-05BE-4F81-A9C3-B0988A469B8F}" destId="{DF747EAD-0B51-489C-8BB2-3C560DE39918}" srcOrd="1" destOrd="0" presId="urn:microsoft.com/office/officeart/2005/8/layout/hProcess3"/>
    <dgm:cxn modelId="{5FD402A3-40D1-45CD-BF1E-5FD50D8FEFEA}" type="presParOf" srcId="{5CF083E7-05BE-4F81-A9C3-B0988A469B8F}" destId="{0C13A7F8-2E37-4578-9881-2DE8FBF365C1}" srcOrd="2" destOrd="0" presId="urn:microsoft.com/office/officeart/2005/8/layout/hProcess3"/>
    <dgm:cxn modelId="{E01129C3-85E1-44C3-96FB-CC005E814F02}" type="presParOf" srcId="{5CF083E7-05BE-4F81-A9C3-B0988A469B8F}" destId="{47A5B47B-55C4-4B3E-9054-03261A6456B3}" srcOrd="3" destOrd="0" presId="urn:microsoft.com/office/officeart/2005/8/layout/hProcess3"/>
    <dgm:cxn modelId="{EC8A59CC-AAC8-4079-A1DC-254E65C4C280}" type="presParOf" srcId="{F8EA63AC-75A7-464E-8A75-21589194723F}" destId="{45F6535E-746F-42EA-ADA8-9BC61F05BA0C}" srcOrd="2" destOrd="0" presId="urn:microsoft.com/office/officeart/2005/8/layout/hProcess3"/>
    <dgm:cxn modelId="{42FF2253-6D63-4F99-87FA-E572C1911F26}" type="presParOf" srcId="{F8EA63AC-75A7-464E-8A75-21589194723F}" destId="{E97F88DD-7B52-481A-B03B-F947E4641C4C}" srcOrd="3" destOrd="0" presId="urn:microsoft.com/office/officeart/2005/8/layout/hProcess3"/>
    <dgm:cxn modelId="{C1507490-4261-426A-8339-F05A0DCB5831}" type="presParOf" srcId="{F8EA63AC-75A7-464E-8A75-21589194723F}" destId="{2D606E21-0EB0-419D-A15A-7CE6102108D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427506-F87B-4143-9449-9161E98C85B6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F85468A-4CC4-4C69-A7E7-97655809E76D}">
      <dgm:prSet phldrT="[Texto]" custT="1"/>
      <dgm:spPr/>
      <dgm:t>
        <a:bodyPr/>
        <a:lstStyle/>
        <a:p>
          <a:pPr algn="just"/>
          <a:r>
            <a:rPr lang="es-MX" sz="1200" dirty="0" smtClean="0"/>
            <a:t>• Para lograr su propósito, que es convencer al lector, el texto persuasivo utiliza dos funciones de la lengua, concretamente, la función apelativa o conativa y la función poética o retórica.</a:t>
          </a:r>
          <a:endParaRPr lang="es-MX" sz="1200" dirty="0"/>
        </a:p>
      </dgm:t>
    </dgm:pt>
    <dgm:pt modelId="{8CD11DDE-08B9-463A-8CAA-7F3A7DF99EBD}" type="parTrans" cxnId="{657E5D79-E25D-4D75-BCEA-FD76270C6B9A}">
      <dgm:prSet/>
      <dgm:spPr/>
      <dgm:t>
        <a:bodyPr/>
        <a:lstStyle/>
        <a:p>
          <a:endParaRPr lang="es-MX"/>
        </a:p>
      </dgm:t>
    </dgm:pt>
    <dgm:pt modelId="{2B82845E-817E-4C32-8A1C-F8BC380250E2}" type="sibTrans" cxnId="{657E5D79-E25D-4D75-BCEA-FD76270C6B9A}">
      <dgm:prSet/>
      <dgm:spPr/>
      <dgm:t>
        <a:bodyPr/>
        <a:lstStyle/>
        <a:p>
          <a:endParaRPr lang="es-MX"/>
        </a:p>
      </dgm:t>
    </dgm:pt>
    <dgm:pt modelId="{4E0E03A4-79F7-435C-A4B5-7C70C75FF6BE}">
      <dgm:prSet phldrT="[Texto]" custT="1"/>
      <dgm:spPr/>
      <dgm:t>
        <a:bodyPr/>
        <a:lstStyle/>
        <a:p>
          <a:pPr algn="just"/>
          <a:r>
            <a:rPr lang="es-MX" sz="1200" dirty="0" smtClean="0"/>
            <a:t>• En la intención comunicativa están presentes los elementos propios de todo proceso de comunicación: enunciador (emisor), mensaje, </a:t>
          </a:r>
          <a:r>
            <a:rPr lang="es-MX" sz="1200" dirty="0" err="1" smtClean="0"/>
            <a:t>enunciatario</a:t>
          </a:r>
          <a:r>
            <a:rPr lang="es-MX" sz="1200" dirty="0" smtClean="0"/>
            <a:t> (receptor), canal, código y contexto.</a:t>
          </a:r>
          <a:endParaRPr lang="es-MX" sz="1200" dirty="0"/>
        </a:p>
      </dgm:t>
    </dgm:pt>
    <dgm:pt modelId="{D1186E7E-45BB-4769-903C-572048B8481A}" type="parTrans" cxnId="{52FB8FC3-ADF9-4A1F-9D46-41AC10283127}">
      <dgm:prSet/>
      <dgm:spPr/>
      <dgm:t>
        <a:bodyPr/>
        <a:lstStyle/>
        <a:p>
          <a:endParaRPr lang="es-MX"/>
        </a:p>
      </dgm:t>
    </dgm:pt>
    <dgm:pt modelId="{393777B7-28CE-451E-8070-0D97464B9318}" type="sibTrans" cxnId="{52FB8FC3-ADF9-4A1F-9D46-41AC10283127}">
      <dgm:prSet/>
      <dgm:spPr/>
      <dgm:t>
        <a:bodyPr/>
        <a:lstStyle/>
        <a:p>
          <a:endParaRPr lang="es-MX"/>
        </a:p>
      </dgm:t>
    </dgm:pt>
    <dgm:pt modelId="{5E1DA53E-EBC5-41F6-A43B-5A2EB1488463}">
      <dgm:prSet phldrT="[Texto]" custT="1"/>
      <dgm:spPr/>
      <dgm:t>
        <a:bodyPr/>
        <a:lstStyle/>
        <a:p>
          <a:pPr algn="just"/>
          <a:r>
            <a:rPr lang="es-MX" sz="1200" dirty="0" smtClean="0"/>
            <a:t>• Poseen una estructura tanto interna como externa que los distingue del resto de los textos y que está en íntima relación con las funciones de la lengua y la intención comunicativa.</a:t>
          </a:r>
          <a:endParaRPr lang="es-MX" sz="1200" dirty="0"/>
        </a:p>
      </dgm:t>
    </dgm:pt>
    <dgm:pt modelId="{72D3DF11-B3FB-4D78-8CF5-223AD0B0ACC6}" type="parTrans" cxnId="{B115F176-0457-492F-AFDD-C3DEE73C3E15}">
      <dgm:prSet/>
      <dgm:spPr/>
      <dgm:t>
        <a:bodyPr/>
        <a:lstStyle/>
        <a:p>
          <a:endParaRPr lang="es-MX"/>
        </a:p>
      </dgm:t>
    </dgm:pt>
    <dgm:pt modelId="{56164FA3-F294-49CE-AC17-6F6B8B838165}" type="sibTrans" cxnId="{B115F176-0457-492F-AFDD-C3DEE73C3E15}">
      <dgm:prSet/>
      <dgm:spPr/>
      <dgm:t>
        <a:bodyPr/>
        <a:lstStyle/>
        <a:p>
          <a:endParaRPr lang="es-MX"/>
        </a:p>
      </dgm:t>
    </dgm:pt>
    <dgm:pt modelId="{66D9817C-D986-44D0-B9B8-52E95172884A}">
      <dgm:prSet custT="1"/>
      <dgm:spPr/>
      <dgm:t>
        <a:bodyPr/>
        <a:lstStyle/>
        <a:p>
          <a:pPr algn="just"/>
          <a:r>
            <a:rPr lang="es-MX" sz="1200" dirty="0" smtClean="0"/>
            <a:t>• La lectura de estos textos requiere que el </a:t>
          </a:r>
          <a:r>
            <a:rPr lang="es-MX" sz="1200" dirty="0" err="1" smtClean="0"/>
            <a:t>enunciatario</a:t>
          </a:r>
          <a:r>
            <a:rPr lang="es-MX" sz="1200" dirty="0" smtClean="0"/>
            <a:t> o emisor realice un análisis del mismo y, desde un punto de vista crítico, reflexione los argumentos y propuestas con la finalidad de que el receptor o destinatario tome decisiones y, en todo caso, cambie su pensamiento o conducta.</a:t>
          </a:r>
          <a:endParaRPr lang="es-MX" sz="1200" dirty="0"/>
        </a:p>
      </dgm:t>
    </dgm:pt>
    <dgm:pt modelId="{85A9E43F-062D-43BD-9655-E4A8F26B0880}" type="parTrans" cxnId="{5F1EC80F-5BD3-489C-9538-7958786E9959}">
      <dgm:prSet/>
      <dgm:spPr/>
      <dgm:t>
        <a:bodyPr/>
        <a:lstStyle/>
        <a:p>
          <a:endParaRPr lang="es-MX"/>
        </a:p>
      </dgm:t>
    </dgm:pt>
    <dgm:pt modelId="{0B6B74A2-188F-4ED5-98B1-4842AAE73E19}" type="sibTrans" cxnId="{5F1EC80F-5BD3-489C-9538-7958786E9959}">
      <dgm:prSet/>
      <dgm:spPr/>
      <dgm:t>
        <a:bodyPr/>
        <a:lstStyle/>
        <a:p>
          <a:endParaRPr lang="es-MX"/>
        </a:p>
      </dgm:t>
    </dgm:pt>
    <dgm:pt modelId="{0E9A8CFA-49A0-4616-951D-8A8143E7A02F}" type="pres">
      <dgm:prSet presAssocID="{11427506-F87B-4143-9449-9161E98C85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1E8668E-D8D2-4F3A-BCAF-DD5E53F16DE0}" type="pres">
      <dgm:prSet presAssocID="{4F85468A-4CC4-4C69-A7E7-97655809E76D}" presName="composite" presStyleCnt="0"/>
      <dgm:spPr/>
    </dgm:pt>
    <dgm:pt modelId="{5FC8F38D-F073-462C-A23F-130872DF97DA}" type="pres">
      <dgm:prSet presAssocID="{4F85468A-4CC4-4C69-A7E7-97655809E76D}" presName="imgShp" presStyleLbl="fgImgPlace1" presStyleIdx="0" presStyleCnt="4" custScaleX="82142" custScaleY="10840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F2CD60E-99C7-4B8F-BFE3-5FFE296CAB9C}" type="pres">
      <dgm:prSet presAssocID="{4F85468A-4CC4-4C69-A7E7-97655809E76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654F7E-20C2-430C-B14B-42E6CDDA710F}" type="pres">
      <dgm:prSet presAssocID="{2B82845E-817E-4C32-8A1C-F8BC380250E2}" presName="spacing" presStyleCnt="0"/>
      <dgm:spPr/>
    </dgm:pt>
    <dgm:pt modelId="{DC944455-18E2-4621-B38B-46619614FDFE}" type="pres">
      <dgm:prSet presAssocID="{4E0E03A4-79F7-435C-A4B5-7C70C75FF6BE}" presName="composite" presStyleCnt="0"/>
      <dgm:spPr/>
    </dgm:pt>
    <dgm:pt modelId="{6EAD76B5-6BB5-465D-89C4-9AC058F4C5AC}" type="pres">
      <dgm:prSet presAssocID="{4E0E03A4-79F7-435C-A4B5-7C70C75FF6B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4C1F028F-30A6-4F46-9108-C204870323DE}" type="pres">
      <dgm:prSet presAssocID="{4E0E03A4-79F7-435C-A4B5-7C70C75FF6B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E87DA57-1360-416A-9C9D-FC0D264B469B}" type="pres">
      <dgm:prSet presAssocID="{393777B7-28CE-451E-8070-0D97464B9318}" presName="spacing" presStyleCnt="0"/>
      <dgm:spPr/>
    </dgm:pt>
    <dgm:pt modelId="{E2EC6A35-EF88-4FBD-A761-E0D9BDA7DF79}" type="pres">
      <dgm:prSet presAssocID="{66D9817C-D986-44D0-B9B8-52E95172884A}" presName="composite" presStyleCnt="0"/>
      <dgm:spPr/>
    </dgm:pt>
    <dgm:pt modelId="{87EFCA4D-921C-4AE2-A9F3-C0359F7DE335}" type="pres">
      <dgm:prSet presAssocID="{66D9817C-D986-44D0-B9B8-52E95172884A}" presName="imgShp" presStyleLbl="fgImgPlace1" presStyleIdx="2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1A4E3B83-D046-4ECB-AFA0-0B92D5337390}" type="pres">
      <dgm:prSet presAssocID="{66D9817C-D986-44D0-B9B8-52E9517288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20DB7F-4E07-4505-A1DC-B9ABC3F7E902}" type="pres">
      <dgm:prSet presAssocID="{0B6B74A2-188F-4ED5-98B1-4842AAE73E19}" presName="spacing" presStyleCnt="0"/>
      <dgm:spPr/>
    </dgm:pt>
    <dgm:pt modelId="{1E9122C5-F848-4154-9FC6-532108DC5E97}" type="pres">
      <dgm:prSet presAssocID="{5E1DA53E-EBC5-41F6-A43B-5A2EB1488463}" presName="composite" presStyleCnt="0"/>
      <dgm:spPr/>
    </dgm:pt>
    <dgm:pt modelId="{62FF8362-60CE-43FF-9FEC-2432D5871AEE}" type="pres">
      <dgm:prSet presAssocID="{5E1DA53E-EBC5-41F6-A43B-5A2EB1488463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47F12E12-7651-4432-9990-3043F3355448}" type="pres">
      <dgm:prSet presAssocID="{5E1DA53E-EBC5-41F6-A43B-5A2EB148846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F1EC80F-5BD3-489C-9538-7958786E9959}" srcId="{11427506-F87B-4143-9449-9161E98C85B6}" destId="{66D9817C-D986-44D0-B9B8-52E95172884A}" srcOrd="2" destOrd="0" parTransId="{85A9E43F-062D-43BD-9655-E4A8F26B0880}" sibTransId="{0B6B74A2-188F-4ED5-98B1-4842AAE73E19}"/>
    <dgm:cxn modelId="{BC17B0E6-F56F-453A-8750-1B2F86BCDCEC}" type="presOf" srcId="{66D9817C-D986-44D0-B9B8-52E95172884A}" destId="{1A4E3B83-D046-4ECB-AFA0-0B92D5337390}" srcOrd="0" destOrd="0" presId="urn:microsoft.com/office/officeart/2005/8/layout/vList3"/>
    <dgm:cxn modelId="{45C37597-C532-4ADD-BCD7-19B09DCFD299}" type="presOf" srcId="{4F85468A-4CC4-4C69-A7E7-97655809E76D}" destId="{3F2CD60E-99C7-4B8F-BFE3-5FFE296CAB9C}" srcOrd="0" destOrd="0" presId="urn:microsoft.com/office/officeart/2005/8/layout/vList3"/>
    <dgm:cxn modelId="{657E5D79-E25D-4D75-BCEA-FD76270C6B9A}" srcId="{11427506-F87B-4143-9449-9161E98C85B6}" destId="{4F85468A-4CC4-4C69-A7E7-97655809E76D}" srcOrd="0" destOrd="0" parTransId="{8CD11DDE-08B9-463A-8CAA-7F3A7DF99EBD}" sibTransId="{2B82845E-817E-4C32-8A1C-F8BC380250E2}"/>
    <dgm:cxn modelId="{B115F176-0457-492F-AFDD-C3DEE73C3E15}" srcId="{11427506-F87B-4143-9449-9161E98C85B6}" destId="{5E1DA53E-EBC5-41F6-A43B-5A2EB1488463}" srcOrd="3" destOrd="0" parTransId="{72D3DF11-B3FB-4D78-8CF5-223AD0B0ACC6}" sibTransId="{56164FA3-F294-49CE-AC17-6F6B8B838165}"/>
    <dgm:cxn modelId="{34B854D9-172D-424D-8160-31ABA8F43E77}" type="presOf" srcId="{5E1DA53E-EBC5-41F6-A43B-5A2EB1488463}" destId="{47F12E12-7651-4432-9990-3043F3355448}" srcOrd="0" destOrd="0" presId="urn:microsoft.com/office/officeart/2005/8/layout/vList3"/>
    <dgm:cxn modelId="{8E88E73F-2D2F-4C77-9750-4635607C36E6}" type="presOf" srcId="{4E0E03A4-79F7-435C-A4B5-7C70C75FF6BE}" destId="{4C1F028F-30A6-4F46-9108-C204870323DE}" srcOrd="0" destOrd="0" presId="urn:microsoft.com/office/officeart/2005/8/layout/vList3"/>
    <dgm:cxn modelId="{FFF43DEE-E73A-4A76-B770-95E74BD4E7FF}" type="presOf" srcId="{11427506-F87B-4143-9449-9161E98C85B6}" destId="{0E9A8CFA-49A0-4616-951D-8A8143E7A02F}" srcOrd="0" destOrd="0" presId="urn:microsoft.com/office/officeart/2005/8/layout/vList3"/>
    <dgm:cxn modelId="{52FB8FC3-ADF9-4A1F-9D46-41AC10283127}" srcId="{11427506-F87B-4143-9449-9161E98C85B6}" destId="{4E0E03A4-79F7-435C-A4B5-7C70C75FF6BE}" srcOrd="1" destOrd="0" parTransId="{D1186E7E-45BB-4769-903C-572048B8481A}" sibTransId="{393777B7-28CE-451E-8070-0D97464B9318}"/>
    <dgm:cxn modelId="{F8566FE8-7843-4946-9BF6-11E99D9EB60B}" type="presParOf" srcId="{0E9A8CFA-49A0-4616-951D-8A8143E7A02F}" destId="{C1E8668E-D8D2-4F3A-BCAF-DD5E53F16DE0}" srcOrd="0" destOrd="0" presId="urn:microsoft.com/office/officeart/2005/8/layout/vList3"/>
    <dgm:cxn modelId="{052E9CF2-606B-46E2-9FCA-71DD4663C75C}" type="presParOf" srcId="{C1E8668E-D8D2-4F3A-BCAF-DD5E53F16DE0}" destId="{5FC8F38D-F073-462C-A23F-130872DF97DA}" srcOrd="0" destOrd="0" presId="urn:microsoft.com/office/officeart/2005/8/layout/vList3"/>
    <dgm:cxn modelId="{0E454335-5CB2-4E93-90A0-C61E5EB2DEA9}" type="presParOf" srcId="{C1E8668E-D8D2-4F3A-BCAF-DD5E53F16DE0}" destId="{3F2CD60E-99C7-4B8F-BFE3-5FFE296CAB9C}" srcOrd="1" destOrd="0" presId="urn:microsoft.com/office/officeart/2005/8/layout/vList3"/>
    <dgm:cxn modelId="{751AAB12-04F6-4125-8250-03243189174A}" type="presParOf" srcId="{0E9A8CFA-49A0-4616-951D-8A8143E7A02F}" destId="{05654F7E-20C2-430C-B14B-42E6CDDA710F}" srcOrd="1" destOrd="0" presId="urn:microsoft.com/office/officeart/2005/8/layout/vList3"/>
    <dgm:cxn modelId="{0AF1C98F-9DBB-4BFB-8674-002E914BC1D7}" type="presParOf" srcId="{0E9A8CFA-49A0-4616-951D-8A8143E7A02F}" destId="{DC944455-18E2-4621-B38B-46619614FDFE}" srcOrd="2" destOrd="0" presId="urn:microsoft.com/office/officeart/2005/8/layout/vList3"/>
    <dgm:cxn modelId="{ABB94E1E-1697-48E1-BD29-94033E9B0D4B}" type="presParOf" srcId="{DC944455-18E2-4621-B38B-46619614FDFE}" destId="{6EAD76B5-6BB5-465D-89C4-9AC058F4C5AC}" srcOrd="0" destOrd="0" presId="urn:microsoft.com/office/officeart/2005/8/layout/vList3"/>
    <dgm:cxn modelId="{1AC80F84-940A-46B7-AD1F-C6E0FE54BCCD}" type="presParOf" srcId="{DC944455-18E2-4621-B38B-46619614FDFE}" destId="{4C1F028F-30A6-4F46-9108-C204870323DE}" srcOrd="1" destOrd="0" presId="urn:microsoft.com/office/officeart/2005/8/layout/vList3"/>
    <dgm:cxn modelId="{8A077736-C982-463F-BB05-EEF243AF4F29}" type="presParOf" srcId="{0E9A8CFA-49A0-4616-951D-8A8143E7A02F}" destId="{EE87DA57-1360-416A-9C9D-FC0D264B469B}" srcOrd="3" destOrd="0" presId="urn:microsoft.com/office/officeart/2005/8/layout/vList3"/>
    <dgm:cxn modelId="{12821FB1-327A-46F2-9C6F-16A3D1D0914A}" type="presParOf" srcId="{0E9A8CFA-49A0-4616-951D-8A8143E7A02F}" destId="{E2EC6A35-EF88-4FBD-A761-E0D9BDA7DF79}" srcOrd="4" destOrd="0" presId="urn:microsoft.com/office/officeart/2005/8/layout/vList3"/>
    <dgm:cxn modelId="{B24C49EA-F3B0-49D2-BC47-794B74FF09E6}" type="presParOf" srcId="{E2EC6A35-EF88-4FBD-A761-E0D9BDA7DF79}" destId="{87EFCA4D-921C-4AE2-A9F3-C0359F7DE335}" srcOrd="0" destOrd="0" presId="urn:microsoft.com/office/officeart/2005/8/layout/vList3"/>
    <dgm:cxn modelId="{3F91D2C8-C604-4421-9572-3484A063CF9A}" type="presParOf" srcId="{E2EC6A35-EF88-4FBD-A761-E0D9BDA7DF79}" destId="{1A4E3B83-D046-4ECB-AFA0-0B92D5337390}" srcOrd="1" destOrd="0" presId="urn:microsoft.com/office/officeart/2005/8/layout/vList3"/>
    <dgm:cxn modelId="{3488CEAB-44D8-4FC1-A260-577C4A7B202A}" type="presParOf" srcId="{0E9A8CFA-49A0-4616-951D-8A8143E7A02F}" destId="{4320DB7F-4E07-4505-A1DC-B9ABC3F7E902}" srcOrd="5" destOrd="0" presId="urn:microsoft.com/office/officeart/2005/8/layout/vList3"/>
    <dgm:cxn modelId="{F542CFBE-0AAD-442F-B613-FB6928DC1685}" type="presParOf" srcId="{0E9A8CFA-49A0-4616-951D-8A8143E7A02F}" destId="{1E9122C5-F848-4154-9FC6-532108DC5E97}" srcOrd="6" destOrd="0" presId="urn:microsoft.com/office/officeart/2005/8/layout/vList3"/>
    <dgm:cxn modelId="{A560A255-B8D2-42E3-81BC-564897C0D55B}" type="presParOf" srcId="{1E9122C5-F848-4154-9FC6-532108DC5E97}" destId="{62FF8362-60CE-43FF-9FEC-2432D5871AEE}" srcOrd="0" destOrd="0" presId="urn:microsoft.com/office/officeart/2005/8/layout/vList3"/>
    <dgm:cxn modelId="{3BA270F7-98A1-42F4-BF18-357773634E0F}" type="presParOf" srcId="{1E9122C5-F848-4154-9FC6-532108DC5E97}" destId="{47F12E12-7651-4432-9990-3043F335544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98C04-C423-4C91-9EE7-849ACE0505E8}" type="doc">
      <dgm:prSet loTypeId="urn:microsoft.com/office/officeart/2005/8/layout/hProcess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39CE14A-6A1E-486C-936D-79B09FD80CF4}">
      <dgm:prSet phldrT="[Texto]"/>
      <dgm:spPr/>
      <dgm:t>
        <a:bodyPr/>
        <a:lstStyle/>
        <a:p>
          <a:pPr algn="l"/>
          <a:r>
            <a:rPr lang="es-MX" dirty="0" smtClean="0"/>
            <a:t>*</a:t>
          </a:r>
          <a:endParaRPr lang="es-MX" dirty="0"/>
        </a:p>
      </dgm:t>
    </dgm:pt>
    <dgm:pt modelId="{ED8243B6-B4A9-4199-92FE-7CA96A5FAC6F}" type="parTrans" cxnId="{E235AD6D-6523-4A2B-863E-4651BC577860}">
      <dgm:prSet/>
      <dgm:spPr/>
      <dgm:t>
        <a:bodyPr/>
        <a:lstStyle/>
        <a:p>
          <a:endParaRPr lang="es-MX"/>
        </a:p>
      </dgm:t>
    </dgm:pt>
    <dgm:pt modelId="{E45B834F-CC39-4C14-B70C-D0BC7BFAD456}" type="sibTrans" cxnId="{E235AD6D-6523-4A2B-863E-4651BC577860}">
      <dgm:prSet/>
      <dgm:spPr/>
      <dgm:t>
        <a:bodyPr/>
        <a:lstStyle/>
        <a:p>
          <a:endParaRPr lang="es-MX"/>
        </a:p>
      </dgm:t>
    </dgm:pt>
    <dgm:pt modelId="{8638863F-810C-4623-A2A7-A6BF6B0036B0}">
      <dgm:prSet phldrT="[Texto]"/>
      <dgm:spPr/>
      <dgm:t>
        <a:bodyPr/>
        <a:lstStyle/>
        <a:p>
          <a:r>
            <a:rPr lang="es-MX" dirty="0" smtClean="0"/>
            <a:t>Tiene como objetivo llamar la atención del receptor o </a:t>
          </a:r>
          <a:r>
            <a:rPr lang="es-MX" dirty="0" err="1" smtClean="0"/>
            <a:t>enunciatario</a:t>
          </a:r>
          <a:r>
            <a:rPr lang="es-MX" dirty="0" smtClean="0"/>
            <a:t> con la finalidad de que éste se centre en el mensaje, y de ser necesario, cambie de opinión o postura sobre un determinado asunto.</a:t>
          </a:r>
          <a:endParaRPr lang="es-MX" dirty="0"/>
        </a:p>
      </dgm:t>
    </dgm:pt>
    <dgm:pt modelId="{706BC9FD-92E9-4689-B68A-5FCB2C1B7E8B}" type="parTrans" cxnId="{3FF29498-A791-4F62-92C2-253E9DCB1F98}">
      <dgm:prSet/>
      <dgm:spPr/>
      <dgm:t>
        <a:bodyPr/>
        <a:lstStyle/>
        <a:p>
          <a:endParaRPr lang="es-MX"/>
        </a:p>
      </dgm:t>
    </dgm:pt>
    <dgm:pt modelId="{3CC5DD65-44F3-4E3D-91AA-5F60A86BAA03}" type="sibTrans" cxnId="{3FF29498-A791-4F62-92C2-253E9DCB1F98}">
      <dgm:prSet/>
      <dgm:spPr/>
      <dgm:t>
        <a:bodyPr/>
        <a:lstStyle/>
        <a:p>
          <a:endParaRPr lang="es-MX"/>
        </a:p>
      </dgm:t>
    </dgm:pt>
    <dgm:pt modelId="{EA669E19-7656-47F7-97D8-3E3C7E019567}">
      <dgm:prSet phldrT="[Texto]"/>
      <dgm:spPr/>
      <dgm:t>
        <a:bodyPr/>
        <a:lstStyle/>
        <a:p>
          <a:r>
            <a:rPr lang="es-MX" dirty="0" smtClean="0"/>
            <a:t>*</a:t>
          </a:r>
          <a:endParaRPr lang="es-MX" dirty="0"/>
        </a:p>
      </dgm:t>
    </dgm:pt>
    <dgm:pt modelId="{D3CF5496-E5EA-48F7-894E-AA10176C1930}" type="parTrans" cxnId="{D989E944-2D00-4610-8F24-88FBE535D525}">
      <dgm:prSet/>
      <dgm:spPr/>
      <dgm:t>
        <a:bodyPr/>
        <a:lstStyle/>
        <a:p>
          <a:endParaRPr lang="es-MX"/>
        </a:p>
      </dgm:t>
    </dgm:pt>
    <dgm:pt modelId="{CF8F7313-C0FD-459D-981F-A516C5F19AA8}" type="sibTrans" cxnId="{D989E944-2D00-4610-8F24-88FBE535D525}">
      <dgm:prSet/>
      <dgm:spPr/>
      <dgm:t>
        <a:bodyPr/>
        <a:lstStyle/>
        <a:p>
          <a:endParaRPr lang="es-MX"/>
        </a:p>
      </dgm:t>
    </dgm:pt>
    <dgm:pt modelId="{317FD19F-AB10-4ED5-824F-9BA3F703774B}">
      <dgm:prSet phldrT="[Texto]"/>
      <dgm:spPr/>
      <dgm:t>
        <a:bodyPr/>
        <a:lstStyle/>
        <a:p>
          <a:pPr algn="just"/>
          <a:r>
            <a:rPr lang="es-MX" dirty="0" smtClean="0"/>
            <a:t>En el texto previo, después de considerar los argumentos en un sentido u otro, es decir, a favor o en contra, la función apelativa se resalta con esta pregunta: </a:t>
          </a:r>
          <a:endParaRPr lang="es-MX" dirty="0"/>
        </a:p>
      </dgm:t>
    </dgm:pt>
    <dgm:pt modelId="{D8EABB09-3D03-4DB6-9E7E-DEF520EF7707}" type="parTrans" cxnId="{B6A77F06-3F82-4464-BE93-058524B89D28}">
      <dgm:prSet/>
      <dgm:spPr/>
      <dgm:t>
        <a:bodyPr/>
        <a:lstStyle/>
        <a:p>
          <a:endParaRPr lang="es-MX"/>
        </a:p>
      </dgm:t>
    </dgm:pt>
    <dgm:pt modelId="{DA5280E5-100E-417A-AFF6-19BBB3F86499}" type="sibTrans" cxnId="{B6A77F06-3F82-4464-BE93-058524B89D28}">
      <dgm:prSet/>
      <dgm:spPr/>
      <dgm:t>
        <a:bodyPr/>
        <a:lstStyle/>
        <a:p>
          <a:endParaRPr lang="es-MX"/>
        </a:p>
      </dgm:t>
    </dgm:pt>
    <dgm:pt modelId="{AFBC08EF-BDC9-4D41-AF99-0945B92360AF}">
      <dgm:prSet phldrT="[Texto]"/>
      <dgm:spPr/>
      <dgm:t>
        <a:bodyPr/>
        <a:lstStyle/>
        <a:p>
          <a:r>
            <a:rPr lang="es-MX" dirty="0" smtClean="0"/>
            <a:t>*</a:t>
          </a:r>
          <a:endParaRPr lang="es-MX" dirty="0"/>
        </a:p>
      </dgm:t>
    </dgm:pt>
    <dgm:pt modelId="{8F2793D6-3AC1-4074-9CCC-5A7BE923BB60}" type="parTrans" cxnId="{53CC1A45-CEF0-4BAE-A080-CDE9C165CF4F}">
      <dgm:prSet/>
      <dgm:spPr/>
      <dgm:t>
        <a:bodyPr/>
        <a:lstStyle/>
        <a:p>
          <a:endParaRPr lang="es-MX"/>
        </a:p>
      </dgm:t>
    </dgm:pt>
    <dgm:pt modelId="{E664459B-BFC8-4071-801F-58D1EEDC19A1}" type="sibTrans" cxnId="{53CC1A45-CEF0-4BAE-A080-CDE9C165CF4F}">
      <dgm:prSet/>
      <dgm:spPr/>
      <dgm:t>
        <a:bodyPr/>
        <a:lstStyle/>
        <a:p>
          <a:endParaRPr lang="es-MX"/>
        </a:p>
      </dgm:t>
    </dgm:pt>
    <dgm:pt modelId="{1D625F72-0307-43E5-A685-DD3C4C61CE49}">
      <dgm:prSet phldrT="[Texto]"/>
      <dgm:spPr/>
      <dgm:t>
        <a:bodyPr/>
        <a:lstStyle/>
        <a:p>
          <a:pPr algn="just"/>
          <a:r>
            <a:rPr lang="es-MX" dirty="0" smtClean="0"/>
            <a:t>¿Serías o no capaz de practicar la eutanasia? Si bien se analizan varios aspectos, no se pretende obligar a nadie a tomar una u otra alternativa, sino que el individuo reflexione en las consecuencias personales de dicha acción.</a:t>
          </a:r>
          <a:endParaRPr lang="es-MX" dirty="0"/>
        </a:p>
      </dgm:t>
    </dgm:pt>
    <dgm:pt modelId="{A2C0CDFD-F04B-45F0-8F4C-B427F010E60E}" type="parTrans" cxnId="{00564F57-5EBD-444D-AB1D-9FD3086C507B}">
      <dgm:prSet/>
      <dgm:spPr/>
      <dgm:t>
        <a:bodyPr/>
        <a:lstStyle/>
        <a:p>
          <a:endParaRPr lang="es-MX"/>
        </a:p>
      </dgm:t>
    </dgm:pt>
    <dgm:pt modelId="{1F85A5C9-3F85-43F2-8443-178544D4CCE6}" type="sibTrans" cxnId="{00564F57-5EBD-444D-AB1D-9FD3086C507B}">
      <dgm:prSet/>
      <dgm:spPr/>
      <dgm:t>
        <a:bodyPr/>
        <a:lstStyle/>
        <a:p>
          <a:endParaRPr lang="es-MX"/>
        </a:p>
      </dgm:t>
    </dgm:pt>
    <dgm:pt modelId="{A0652EC2-61D8-483C-B248-88029456F1B5}" type="pres">
      <dgm:prSet presAssocID="{5B298C04-C423-4C91-9EE7-849ACE0505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CD75C7E-8839-4C64-B210-B9D0DEFC203F}" type="pres">
      <dgm:prSet presAssocID="{239CE14A-6A1E-486C-936D-79B09FD80CF4}" presName="compositeNode" presStyleCnt="0">
        <dgm:presLayoutVars>
          <dgm:bulletEnabled val="1"/>
        </dgm:presLayoutVars>
      </dgm:prSet>
      <dgm:spPr/>
    </dgm:pt>
    <dgm:pt modelId="{129F441D-1351-42E1-B8B6-FE908C4F6705}" type="pres">
      <dgm:prSet presAssocID="{239CE14A-6A1E-486C-936D-79B09FD80CF4}" presName="bgRect" presStyleLbl="node1" presStyleIdx="0" presStyleCnt="3"/>
      <dgm:spPr/>
      <dgm:t>
        <a:bodyPr/>
        <a:lstStyle/>
        <a:p>
          <a:endParaRPr lang="es-MX"/>
        </a:p>
      </dgm:t>
    </dgm:pt>
    <dgm:pt modelId="{FD95C3F7-1B64-40B3-AD23-E52B567B6BDC}" type="pres">
      <dgm:prSet presAssocID="{239CE14A-6A1E-486C-936D-79B09FD80CF4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F581CC-C183-4939-908C-9C5476A911E3}" type="pres">
      <dgm:prSet presAssocID="{239CE14A-6A1E-486C-936D-79B09FD80CF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31312E3-ADD0-4325-89F7-0F211AA03A56}" type="pres">
      <dgm:prSet presAssocID="{E45B834F-CC39-4C14-B70C-D0BC7BFAD456}" presName="hSp" presStyleCnt="0"/>
      <dgm:spPr/>
    </dgm:pt>
    <dgm:pt modelId="{65C8005D-90E4-464C-975D-33E553C6980E}" type="pres">
      <dgm:prSet presAssocID="{E45B834F-CC39-4C14-B70C-D0BC7BFAD456}" presName="vProcSp" presStyleCnt="0"/>
      <dgm:spPr/>
    </dgm:pt>
    <dgm:pt modelId="{249D8F1C-95CC-444C-9617-6F325AF85084}" type="pres">
      <dgm:prSet presAssocID="{E45B834F-CC39-4C14-B70C-D0BC7BFAD456}" presName="vSp1" presStyleCnt="0"/>
      <dgm:spPr/>
    </dgm:pt>
    <dgm:pt modelId="{777CE2DE-996C-4F45-A4F7-6AC1F0A205FD}" type="pres">
      <dgm:prSet presAssocID="{E45B834F-CC39-4C14-B70C-D0BC7BFAD456}" presName="simulatedConn" presStyleLbl="solidFgAcc1" presStyleIdx="0" presStyleCnt="2"/>
      <dgm:spPr/>
    </dgm:pt>
    <dgm:pt modelId="{59D90196-2519-427F-82F0-66EA9276808A}" type="pres">
      <dgm:prSet presAssocID="{E45B834F-CC39-4C14-B70C-D0BC7BFAD456}" presName="vSp2" presStyleCnt="0"/>
      <dgm:spPr/>
    </dgm:pt>
    <dgm:pt modelId="{642894B2-DF79-4B2B-B11A-67B8E1B3A8C7}" type="pres">
      <dgm:prSet presAssocID="{E45B834F-CC39-4C14-B70C-D0BC7BFAD456}" presName="sibTrans" presStyleCnt="0"/>
      <dgm:spPr/>
    </dgm:pt>
    <dgm:pt modelId="{69F70EA1-5EBD-4AF1-95DE-D40D233CC11A}" type="pres">
      <dgm:prSet presAssocID="{EA669E19-7656-47F7-97D8-3E3C7E019567}" presName="compositeNode" presStyleCnt="0">
        <dgm:presLayoutVars>
          <dgm:bulletEnabled val="1"/>
        </dgm:presLayoutVars>
      </dgm:prSet>
      <dgm:spPr/>
    </dgm:pt>
    <dgm:pt modelId="{88001FEC-A67B-4580-9B0C-D2B91ACB6DE4}" type="pres">
      <dgm:prSet presAssocID="{EA669E19-7656-47F7-97D8-3E3C7E019567}" presName="bgRect" presStyleLbl="node1" presStyleIdx="1" presStyleCnt="3"/>
      <dgm:spPr/>
      <dgm:t>
        <a:bodyPr/>
        <a:lstStyle/>
        <a:p>
          <a:endParaRPr lang="es-MX"/>
        </a:p>
      </dgm:t>
    </dgm:pt>
    <dgm:pt modelId="{D36C55D2-AA58-4764-A753-2769C2EEA817}" type="pres">
      <dgm:prSet presAssocID="{EA669E19-7656-47F7-97D8-3E3C7E01956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5FB55CE-FC1D-47D9-8E59-50257C5DD2C7}" type="pres">
      <dgm:prSet presAssocID="{EA669E19-7656-47F7-97D8-3E3C7E01956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E525BEB-4495-4BDB-B874-03DF1CF3BE43}" type="pres">
      <dgm:prSet presAssocID="{CF8F7313-C0FD-459D-981F-A516C5F19AA8}" presName="hSp" presStyleCnt="0"/>
      <dgm:spPr/>
    </dgm:pt>
    <dgm:pt modelId="{867D0A50-C1E0-4BB9-8EF0-FD66F9B9230F}" type="pres">
      <dgm:prSet presAssocID="{CF8F7313-C0FD-459D-981F-A516C5F19AA8}" presName="vProcSp" presStyleCnt="0"/>
      <dgm:spPr/>
    </dgm:pt>
    <dgm:pt modelId="{34632CFB-E9E7-4BC8-AC01-C67460E98B01}" type="pres">
      <dgm:prSet presAssocID="{CF8F7313-C0FD-459D-981F-A516C5F19AA8}" presName="vSp1" presStyleCnt="0"/>
      <dgm:spPr/>
    </dgm:pt>
    <dgm:pt modelId="{CACF33AF-CE73-4C2E-9B6E-B812EA5F3DBE}" type="pres">
      <dgm:prSet presAssocID="{CF8F7313-C0FD-459D-981F-A516C5F19AA8}" presName="simulatedConn" presStyleLbl="solidFgAcc1" presStyleIdx="1" presStyleCnt="2"/>
      <dgm:spPr/>
    </dgm:pt>
    <dgm:pt modelId="{0895EE28-42A7-49C9-95C1-DE5DE6A1C20B}" type="pres">
      <dgm:prSet presAssocID="{CF8F7313-C0FD-459D-981F-A516C5F19AA8}" presName="vSp2" presStyleCnt="0"/>
      <dgm:spPr/>
    </dgm:pt>
    <dgm:pt modelId="{90C5FF71-D19D-42D7-96E4-F0535304B67C}" type="pres">
      <dgm:prSet presAssocID="{CF8F7313-C0FD-459D-981F-A516C5F19AA8}" presName="sibTrans" presStyleCnt="0"/>
      <dgm:spPr/>
    </dgm:pt>
    <dgm:pt modelId="{E12CB8C7-2A40-4B8B-A033-1ACFB333098F}" type="pres">
      <dgm:prSet presAssocID="{AFBC08EF-BDC9-4D41-AF99-0945B92360AF}" presName="compositeNode" presStyleCnt="0">
        <dgm:presLayoutVars>
          <dgm:bulletEnabled val="1"/>
        </dgm:presLayoutVars>
      </dgm:prSet>
      <dgm:spPr/>
    </dgm:pt>
    <dgm:pt modelId="{EF9BE7DC-9017-4B18-90E7-626F4D1725DC}" type="pres">
      <dgm:prSet presAssocID="{AFBC08EF-BDC9-4D41-AF99-0945B92360AF}" presName="bgRect" presStyleLbl="node1" presStyleIdx="2" presStyleCnt="3"/>
      <dgm:spPr/>
      <dgm:t>
        <a:bodyPr/>
        <a:lstStyle/>
        <a:p>
          <a:endParaRPr lang="es-MX"/>
        </a:p>
      </dgm:t>
    </dgm:pt>
    <dgm:pt modelId="{FBB9B294-9745-4F19-9067-D0B1FFE69BBF}" type="pres">
      <dgm:prSet presAssocID="{AFBC08EF-BDC9-4D41-AF99-0945B92360A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CDD058-D386-43FB-97BB-A1287AB37521}" type="pres">
      <dgm:prSet presAssocID="{AFBC08EF-BDC9-4D41-AF99-0945B92360A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36B5FB3-51F6-4FA5-B04E-5982EDCD5A09}" type="presOf" srcId="{239CE14A-6A1E-486C-936D-79B09FD80CF4}" destId="{129F441D-1351-42E1-B8B6-FE908C4F6705}" srcOrd="0" destOrd="0" presId="urn:microsoft.com/office/officeart/2005/8/layout/hProcess7"/>
    <dgm:cxn modelId="{D989E944-2D00-4610-8F24-88FBE535D525}" srcId="{5B298C04-C423-4C91-9EE7-849ACE0505E8}" destId="{EA669E19-7656-47F7-97D8-3E3C7E019567}" srcOrd="1" destOrd="0" parTransId="{D3CF5496-E5EA-48F7-894E-AA10176C1930}" sibTransId="{CF8F7313-C0FD-459D-981F-A516C5F19AA8}"/>
    <dgm:cxn modelId="{3AAC7FB6-2D6B-4826-A03D-1C768374144B}" type="presOf" srcId="{AFBC08EF-BDC9-4D41-AF99-0945B92360AF}" destId="{EF9BE7DC-9017-4B18-90E7-626F4D1725DC}" srcOrd="0" destOrd="0" presId="urn:microsoft.com/office/officeart/2005/8/layout/hProcess7"/>
    <dgm:cxn modelId="{53CC1A45-CEF0-4BAE-A080-CDE9C165CF4F}" srcId="{5B298C04-C423-4C91-9EE7-849ACE0505E8}" destId="{AFBC08EF-BDC9-4D41-AF99-0945B92360AF}" srcOrd="2" destOrd="0" parTransId="{8F2793D6-3AC1-4074-9CCC-5A7BE923BB60}" sibTransId="{E664459B-BFC8-4071-801F-58D1EEDC19A1}"/>
    <dgm:cxn modelId="{E235AD6D-6523-4A2B-863E-4651BC577860}" srcId="{5B298C04-C423-4C91-9EE7-849ACE0505E8}" destId="{239CE14A-6A1E-486C-936D-79B09FD80CF4}" srcOrd="0" destOrd="0" parTransId="{ED8243B6-B4A9-4199-92FE-7CA96A5FAC6F}" sibTransId="{E45B834F-CC39-4C14-B70C-D0BC7BFAD456}"/>
    <dgm:cxn modelId="{DA6CA2F9-2AD3-45F2-A214-B5C73E3F9A83}" type="presOf" srcId="{AFBC08EF-BDC9-4D41-AF99-0945B92360AF}" destId="{FBB9B294-9745-4F19-9067-D0B1FFE69BBF}" srcOrd="1" destOrd="0" presId="urn:microsoft.com/office/officeart/2005/8/layout/hProcess7"/>
    <dgm:cxn modelId="{3FF29498-A791-4F62-92C2-253E9DCB1F98}" srcId="{239CE14A-6A1E-486C-936D-79B09FD80CF4}" destId="{8638863F-810C-4623-A2A7-A6BF6B0036B0}" srcOrd="0" destOrd="0" parTransId="{706BC9FD-92E9-4689-B68A-5FCB2C1B7E8B}" sibTransId="{3CC5DD65-44F3-4E3D-91AA-5F60A86BAA03}"/>
    <dgm:cxn modelId="{A58A0D91-33EE-450B-88B7-E54619695642}" type="presOf" srcId="{1D625F72-0307-43E5-A685-DD3C4C61CE49}" destId="{BACDD058-D386-43FB-97BB-A1287AB37521}" srcOrd="0" destOrd="0" presId="urn:microsoft.com/office/officeart/2005/8/layout/hProcess7"/>
    <dgm:cxn modelId="{1AFAA425-79D4-454B-8E01-85818C022F07}" type="presOf" srcId="{8638863F-810C-4623-A2A7-A6BF6B0036B0}" destId="{5EF581CC-C183-4939-908C-9C5476A911E3}" srcOrd="0" destOrd="0" presId="urn:microsoft.com/office/officeart/2005/8/layout/hProcess7"/>
    <dgm:cxn modelId="{A09272C5-66FB-4F47-BC7D-43F71E61278D}" type="presOf" srcId="{EA669E19-7656-47F7-97D8-3E3C7E019567}" destId="{88001FEC-A67B-4580-9B0C-D2B91ACB6DE4}" srcOrd="0" destOrd="0" presId="urn:microsoft.com/office/officeart/2005/8/layout/hProcess7"/>
    <dgm:cxn modelId="{00564F57-5EBD-444D-AB1D-9FD3086C507B}" srcId="{AFBC08EF-BDC9-4D41-AF99-0945B92360AF}" destId="{1D625F72-0307-43E5-A685-DD3C4C61CE49}" srcOrd="0" destOrd="0" parTransId="{A2C0CDFD-F04B-45F0-8F4C-B427F010E60E}" sibTransId="{1F85A5C9-3F85-43F2-8443-178544D4CCE6}"/>
    <dgm:cxn modelId="{B6A77F06-3F82-4464-BE93-058524B89D28}" srcId="{EA669E19-7656-47F7-97D8-3E3C7E019567}" destId="{317FD19F-AB10-4ED5-824F-9BA3F703774B}" srcOrd="0" destOrd="0" parTransId="{D8EABB09-3D03-4DB6-9E7E-DEF520EF7707}" sibTransId="{DA5280E5-100E-417A-AFF6-19BBB3F86499}"/>
    <dgm:cxn modelId="{4F501E32-389A-4217-B638-107F780AC670}" type="presOf" srcId="{EA669E19-7656-47F7-97D8-3E3C7E019567}" destId="{D36C55D2-AA58-4764-A753-2769C2EEA817}" srcOrd="1" destOrd="0" presId="urn:microsoft.com/office/officeart/2005/8/layout/hProcess7"/>
    <dgm:cxn modelId="{5513D68E-C57E-4527-B7B9-6B030F552115}" type="presOf" srcId="{5B298C04-C423-4C91-9EE7-849ACE0505E8}" destId="{A0652EC2-61D8-483C-B248-88029456F1B5}" srcOrd="0" destOrd="0" presId="urn:microsoft.com/office/officeart/2005/8/layout/hProcess7"/>
    <dgm:cxn modelId="{1ED1877C-40A5-4A9A-8EBF-A6455F407A4C}" type="presOf" srcId="{317FD19F-AB10-4ED5-824F-9BA3F703774B}" destId="{45FB55CE-FC1D-47D9-8E59-50257C5DD2C7}" srcOrd="0" destOrd="0" presId="urn:microsoft.com/office/officeart/2005/8/layout/hProcess7"/>
    <dgm:cxn modelId="{E4C10E01-C86F-40B0-8DF9-98618F64AE22}" type="presOf" srcId="{239CE14A-6A1E-486C-936D-79B09FD80CF4}" destId="{FD95C3F7-1B64-40B3-AD23-E52B567B6BDC}" srcOrd="1" destOrd="0" presId="urn:microsoft.com/office/officeart/2005/8/layout/hProcess7"/>
    <dgm:cxn modelId="{B9B1511C-C816-45FB-82C6-D03C95E4E490}" type="presParOf" srcId="{A0652EC2-61D8-483C-B248-88029456F1B5}" destId="{4CD75C7E-8839-4C64-B210-B9D0DEFC203F}" srcOrd="0" destOrd="0" presId="urn:microsoft.com/office/officeart/2005/8/layout/hProcess7"/>
    <dgm:cxn modelId="{0BCB3932-C75A-458F-8A00-F014F348EF96}" type="presParOf" srcId="{4CD75C7E-8839-4C64-B210-B9D0DEFC203F}" destId="{129F441D-1351-42E1-B8B6-FE908C4F6705}" srcOrd="0" destOrd="0" presId="urn:microsoft.com/office/officeart/2005/8/layout/hProcess7"/>
    <dgm:cxn modelId="{28B1C0E6-3BE5-4F4F-B116-BB85276D8F63}" type="presParOf" srcId="{4CD75C7E-8839-4C64-B210-B9D0DEFC203F}" destId="{FD95C3F7-1B64-40B3-AD23-E52B567B6BDC}" srcOrd="1" destOrd="0" presId="urn:microsoft.com/office/officeart/2005/8/layout/hProcess7"/>
    <dgm:cxn modelId="{4BD2B2A0-4F4D-47A2-8FBC-F6BC74B026F3}" type="presParOf" srcId="{4CD75C7E-8839-4C64-B210-B9D0DEFC203F}" destId="{5EF581CC-C183-4939-908C-9C5476A911E3}" srcOrd="2" destOrd="0" presId="urn:microsoft.com/office/officeart/2005/8/layout/hProcess7"/>
    <dgm:cxn modelId="{5CDC5CBC-4760-4B02-A140-9C40B3C784AB}" type="presParOf" srcId="{A0652EC2-61D8-483C-B248-88029456F1B5}" destId="{431312E3-ADD0-4325-89F7-0F211AA03A56}" srcOrd="1" destOrd="0" presId="urn:microsoft.com/office/officeart/2005/8/layout/hProcess7"/>
    <dgm:cxn modelId="{E4DC7220-47FB-414A-AD9C-44DE2B561D79}" type="presParOf" srcId="{A0652EC2-61D8-483C-B248-88029456F1B5}" destId="{65C8005D-90E4-464C-975D-33E553C6980E}" srcOrd="2" destOrd="0" presId="urn:microsoft.com/office/officeart/2005/8/layout/hProcess7"/>
    <dgm:cxn modelId="{F05BC47A-7435-42D7-A4B4-6B1E6ACF60A8}" type="presParOf" srcId="{65C8005D-90E4-464C-975D-33E553C6980E}" destId="{249D8F1C-95CC-444C-9617-6F325AF85084}" srcOrd="0" destOrd="0" presId="urn:microsoft.com/office/officeart/2005/8/layout/hProcess7"/>
    <dgm:cxn modelId="{49BDC762-0783-442D-9F3D-9F09E7708F12}" type="presParOf" srcId="{65C8005D-90E4-464C-975D-33E553C6980E}" destId="{777CE2DE-996C-4F45-A4F7-6AC1F0A205FD}" srcOrd="1" destOrd="0" presId="urn:microsoft.com/office/officeart/2005/8/layout/hProcess7"/>
    <dgm:cxn modelId="{3AC816BA-6EAE-4A48-92F5-DA540A83CB16}" type="presParOf" srcId="{65C8005D-90E4-464C-975D-33E553C6980E}" destId="{59D90196-2519-427F-82F0-66EA9276808A}" srcOrd="2" destOrd="0" presId="urn:microsoft.com/office/officeart/2005/8/layout/hProcess7"/>
    <dgm:cxn modelId="{90074673-D02D-42A2-A637-D53DB0107223}" type="presParOf" srcId="{A0652EC2-61D8-483C-B248-88029456F1B5}" destId="{642894B2-DF79-4B2B-B11A-67B8E1B3A8C7}" srcOrd="3" destOrd="0" presId="urn:microsoft.com/office/officeart/2005/8/layout/hProcess7"/>
    <dgm:cxn modelId="{63B97CB9-C216-47DB-B75C-321750B8B2CE}" type="presParOf" srcId="{A0652EC2-61D8-483C-B248-88029456F1B5}" destId="{69F70EA1-5EBD-4AF1-95DE-D40D233CC11A}" srcOrd="4" destOrd="0" presId="urn:microsoft.com/office/officeart/2005/8/layout/hProcess7"/>
    <dgm:cxn modelId="{6AF25B70-7739-47CE-86CD-4BD32B5B6E2C}" type="presParOf" srcId="{69F70EA1-5EBD-4AF1-95DE-D40D233CC11A}" destId="{88001FEC-A67B-4580-9B0C-D2B91ACB6DE4}" srcOrd="0" destOrd="0" presId="urn:microsoft.com/office/officeart/2005/8/layout/hProcess7"/>
    <dgm:cxn modelId="{6072D7B4-5CEC-49C6-AA41-BAEBAEF41878}" type="presParOf" srcId="{69F70EA1-5EBD-4AF1-95DE-D40D233CC11A}" destId="{D36C55D2-AA58-4764-A753-2769C2EEA817}" srcOrd="1" destOrd="0" presId="urn:microsoft.com/office/officeart/2005/8/layout/hProcess7"/>
    <dgm:cxn modelId="{616FF913-2890-47B6-BCE7-22358475ABD7}" type="presParOf" srcId="{69F70EA1-5EBD-4AF1-95DE-D40D233CC11A}" destId="{45FB55CE-FC1D-47D9-8E59-50257C5DD2C7}" srcOrd="2" destOrd="0" presId="urn:microsoft.com/office/officeart/2005/8/layout/hProcess7"/>
    <dgm:cxn modelId="{B965D170-6DB2-45D4-9D76-2005BB0F95DD}" type="presParOf" srcId="{A0652EC2-61D8-483C-B248-88029456F1B5}" destId="{EE525BEB-4495-4BDB-B874-03DF1CF3BE43}" srcOrd="5" destOrd="0" presId="urn:microsoft.com/office/officeart/2005/8/layout/hProcess7"/>
    <dgm:cxn modelId="{D862E3C9-D935-4524-8128-CCB7EEA2CFB1}" type="presParOf" srcId="{A0652EC2-61D8-483C-B248-88029456F1B5}" destId="{867D0A50-C1E0-4BB9-8EF0-FD66F9B9230F}" srcOrd="6" destOrd="0" presId="urn:microsoft.com/office/officeart/2005/8/layout/hProcess7"/>
    <dgm:cxn modelId="{907935E2-E8C9-4D49-8353-56E804434FD9}" type="presParOf" srcId="{867D0A50-C1E0-4BB9-8EF0-FD66F9B9230F}" destId="{34632CFB-E9E7-4BC8-AC01-C67460E98B01}" srcOrd="0" destOrd="0" presId="urn:microsoft.com/office/officeart/2005/8/layout/hProcess7"/>
    <dgm:cxn modelId="{E560FFFA-F62B-4206-BDD2-242956DC6047}" type="presParOf" srcId="{867D0A50-C1E0-4BB9-8EF0-FD66F9B9230F}" destId="{CACF33AF-CE73-4C2E-9B6E-B812EA5F3DBE}" srcOrd="1" destOrd="0" presId="urn:microsoft.com/office/officeart/2005/8/layout/hProcess7"/>
    <dgm:cxn modelId="{17EC6ED6-DFE5-4A63-82AA-0AC540015F88}" type="presParOf" srcId="{867D0A50-C1E0-4BB9-8EF0-FD66F9B9230F}" destId="{0895EE28-42A7-49C9-95C1-DE5DE6A1C20B}" srcOrd="2" destOrd="0" presId="urn:microsoft.com/office/officeart/2005/8/layout/hProcess7"/>
    <dgm:cxn modelId="{1153570C-7698-46A5-B0B1-9F411D3DAC7E}" type="presParOf" srcId="{A0652EC2-61D8-483C-B248-88029456F1B5}" destId="{90C5FF71-D19D-42D7-96E4-F0535304B67C}" srcOrd="7" destOrd="0" presId="urn:microsoft.com/office/officeart/2005/8/layout/hProcess7"/>
    <dgm:cxn modelId="{3CC13089-A393-457F-81DB-B2B24D5DA85C}" type="presParOf" srcId="{A0652EC2-61D8-483C-B248-88029456F1B5}" destId="{E12CB8C7-2A40-4B8B-A033-1ACFB333098F}" srcOrd="8" destOrd="0" presId="urn:microsoft.com/office/officeart/2005/8/layout/hProcess7"/>
    <dgm:cxn modelId="{27510BDA-E9FA-462D-8F77-CC666AC99F65}" type="presParOf" srcId="{E12CB8C7-2A40-4B8B-A033-1ACFB333098F}" destId="{EF9BE7DC-9017-4B18-90E7-626F4D1725DC}" srcOrd="0" destOrd="0" presId="urn:microsoft.com/office/officeart/2005/8/layout/hProcess7"/>
    <dgm:cxn modelId="{6FA7AFA1-DC78-42AD-8DA0-790B9C6250FD}" type="presParOf" srcId="{E12CB8C7-2A40-4B8B-A033-1ACFB333098F}" destId="{FBB9B294-9745-4F19-9067-D0B1FFE69BBF}" srcOrd="1" destOrd="0" presId="urn:microsoft.com/office/officeart/2005/8/layout/hProcess7"/>
    <dgm:cxn modelId="{7B520565-BC54-44E9-8103-3BFD03554A64}" type="presParOf" srcId="{E12CB8C7-2A40-4B8B-A033-1ACFB333098F}" destId="{BACDD058-D386-43FB-97BB-A1287AB3752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657BB-FE99-4597-BD24-D0B3F319B2C2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4FE4932-7260-4140-9C59-6DC031392481}">
      <dgm:prSet phldrT="[Texto]" custT="1"/>
      <dgm:spPr/>
      <dgm:t>
        <a:bodyPr/>
        <a:lstStyle/>
        <a:p>
          <a:pPr algn="just"/>
          <a:r>
            <a:rPr lang="es-MX" sz="1600" dirty="0" smtClean="0"/>
            <a:t>El </a:t>
          </a:r>
          <a:r>
            <a:rPr lang="es-MX" sz="1600" b="1" dirty="0" smtClean="0"/>
            <a:t>enunciador</a:t>
          </a:r>
          <a:r>
            <a:rPr lang="es-MX" sz="1600" dirty="0" smtClean="0"/>
            <a:t>: conocido como emisor o hablante del texto, quien escribe, habla o expresa el mensaje contenido en el texto persuasivo. </a:t>
          </a:r>
          <a:endParaRPr lang="es-MX" sz="1600" dirty="0"/>
        </a:p>
      </dgm:t>
    </dgm:pt>
    <dgm:pt modelId="{0FC69274-C1E7-44EA-AB61-9FF034FA8D98}" type="parTrans" cxnId="{E3A5737B-20DA-4F05-A8E8-AE771E77406E}">
      <dgm:prSet/>
      <dgm:spPr/>
      <dgm:t>
        <a:bodyPr/>
        <a:lstStyle/>
        <a:p>
          <a:endParaRPr lang="es-MX"/>
        </a:p>
      </dgm:t>
    </dgm:pt>
    <dgm:pt modelId="{50C351E4-23FA-45EA-81AE-A137E2A15354}" type="sibTrans" cxnId="{E3A5737B-20DA-4F05-A8E8-AE771E77406E}">
      <dgm:prSet/>
      <dgm:spPr/>
      <dgm:t>
        <a:bodyPr/>
        <a:lstStyle/>
        <a:p>
          <a:endParaRPr lang="es-MX"/>
        </a:p>
      </dgm:t>
    </dgm:pt>
    <dgm:pt modelId="{AA181036-6C93-4BD9-BF5D-4AD6F786E5B8}">
      <dgm:prSet phldrT="[Texto]" custT="1"/>
      <dgm:spPr/>
      <dgm:t>
        <a:bodyPr/>
        <a:lstStyle/>
        <a:p>
          <a:pPr algn="just"/>
          <a:r>
            <a:rPr lang="es-MX" sz="1400" dirty="0" smtClean="0"/>
            <a:t>El </a:t>
          </a:r>
          <a:r>
            <a:rPr lang="es-MX" sz="1400" b="1" dirty="0" err="1" smtClean="0"/>
            <a:t>enunciatario</a:t>
          </a:r>
          <a:r>
            <a:rPr lang="es-MX" sz="1400" dirty="0" smtClean="0"/>
            <a:t>: conocido también como receptor u oyente del texto o mensaje, es el que recibe la información contenida en el texto persuasivo, ya sea de manera oral (por medio de la palabra hablada) o visual (a través de la lectura). Su función, además, es la de </a:t>
          </a:r>
          <a:r>
            <a:rPr lang="es-MX" sz="1400" b="0" dirty="0" smtClean="0"/>
            <a:t>decodificar</a:t>
          </a:r>
          <a:r>
            <a:rPr lang="es-MX" sz="1400" dirty="0" smtClean="0"/>
            <a:t>, es decir, comprender el contenido del mensaje</a:t>
          </a:r>
          <a:endParaRPr lang="es-MX" sz="1400" dirty="0"/>
        </a:p>
      </dgm:t>
    </dgm:pt>
    <dgm:pt modelId="{D3BEF261-9C4D-4843-A44D-FA983409A09B}" type="parTrans" cxnId="{C4CD58FE-4D19-4195-9164-F7F319242768}">
      <dgm:prSet/>
      <dgm:spPr/>
      <dgm:t>
        <a:bodyPr/>
        <a:lstStyle/>
        <a:p>
          <a:endParaRPr lang="es-MX"/>
        </a:p>
      </dgm:t>
    </dgm:pt>
    <dgm:pt modelId="{7DCB250B-CBB2-45C1-91E5-8A8224B69C46}" type="sibTrans" cxnId="{C4CD58FE-4D19-4195-9164-F7F319242768}">
      <dgm:prSet/>
      <dgm:spPr/>
      <dgm:t>
        <a:bodyPr/>
        <a:lstStyle/>
        <a:p>
          <a:endParaRPr lang="es-MX"/>
        </a:p>
      </dgm:t>
    </dgm:pt>
    <dgm:pt modelId="{FAE16642-D2F4-474B-840A-798C3B0CEF75}">
      <dgm:prSet custT="1"/>
      <dgm:spPr/>
      <dgm:t>
        <a:bodyPr/>
        <a:lstStyle/>
        <a:p>
          <a:pPr algn="just"/>
          <a:r>
            <a:rPr lang="es-MX" sz="1600" dirty="0" smtClean="0"/>
            <a:t>El </a:t>
          </a:r>
          <a:r>
            <a:rPr lang="es-MX" sz="1600" b="1" dirty="0" smtClean="0"/>
            <a:t>mensaje</a:t>
          </a:r>
          <a:r>
            <a:rPr lang="es-MX" sz="1600" dirty="0" smtClean="0"/>
            <a:t>: es el conjunto de información que el enunciador organiza de manera ordenada y coherente con la finalidad de persuadir, convencer y lograr que el </a:t>
          </a:r>
          <a:r>
            <a:rPr lang="es-MX" sz="1600" dirty="0" err="1" smtClean="0"/>
            <a:t>enunciatario</a:t>
          </a:r>
          <a:r>
            <a:rPr lang="es-MX" sz="1600" dirty="0" smtClean="0"/>
            <a:t> se sume como su adepto a la postura que se defiende.</a:t>
          </a:r>
          <a:endParaRPr lang="es-MX" sz="1600" dirty="0"/>
        </a:p>
      </dgm:t>
    </dgm:pt>
    <dgm:pt modelId="{390F14FD-53DB-4082-B000-E8B9D51706B8}" type="parTrans" cxnId="{E4E998D5-854E-4A2A-90B5-946B3D45A889}">
      <dgm:prSet/>
      <dgm:spPr/>
      <dgm:t>
        <a:bodyPr/>
        <a:lstStyle/>
        <a:p>
          <a:endParaRPr lang="es-MX"/>
        </a:p>
      </dgm:t>
    </dgm:pt>
    <dgm:pt modelId="{0AEE97D3-167C-4F22-B308-9966247224FC}" type="sibTrans" cxnId="{E4E998D5-854E-4A2A-90B5-946B3D45A889}">
      <dgm:prSet/>
      <dgm:spPr/>
      <dgm:t>
        <a:bodyPr/>
        <a:lstStyle/>
        <a:p>
          <a:endParaRPr lang="es-MX"/>
        </a:p>
      </dgm:t>
    </dgm:pt>
    <dgm:pt modelId="{44BBD6A1-100E-4AFE-BE4F-AAC0E667DC7D}">
      <dgm:prSet custT="1"/>
      <dgm:spPr/>
      <dgm:t>
        <a:bodyPr/>
        <a:lstStyle/>
        <a:p>
          <a:pPr algn="just"/>
          <a:r>
            <a:rPr lang="es-MX" sz="1400" dirty="0" smtClean="0"/>
            <a:t>El </a:t>
          </a:r>
          <a:r>
            <a:rPr lang="es-MX" sz="1400" b="1" dirty="0" smtClean="0"/>
            <a:t>contexto</a:t>
          </a:r>
          <a:r>
            <a:rPr lang="es-MX" sz="1400" dirty="0" smtClean="0"/>
            <a:t>: se refiere al ambiente en el que se desarrolla la comunicación, es decir, todo lo que  rodea a este proceso. El contexto comprende no sólo el ambiente externo, sino todas las cuestiones psicológicas, culturales, históricas y sociales que rodean a la comunicación.</a:t>
          </a:r>
          <a:endParaRPr lang="es-MX" sz="1400" dirty="0"/>
        </a:p>
      </dgm:t>
    </dgm:pt>
    <dgm:pt modelId="{D79C8153-60E2-4723-A6DA-13E06C76E745}" type="parTrans" cxnId="{9C9B5CF3-3CE8-44DC-969D-F1787BBFA859}">
      <dgm:prSet/>
      <dgm:spPr/>
      <dgm:t>
        <a:bodyPr/>
        <a:lstStyle/>
        <a:p>
          <a:endParaRPr lang="es-MX"/>
        </a:p>
      </dgm:t>
    </dgm:pt>
    <dgm:pt modelId="{97A94449-DB67-4A2D-9ACB-49CF27F80B40}" type="sibTrans" cxnId="{9C9B5CF3-3CE8-44DC-969D-F1787BBFA859}">
      <dgm:prSet/>
      <dgm:spPr/>
      <dgm:t>
        <a:bodyPr/>
        <a:lstStyle/>
        <a:p>
          <a:endParaRPr lang="es-MX"/>
        </a:p>
      </dgm:t>
    </dgm:pt>
    <dgm:pt modelId="{51180569-7B13-46B3-953F-4FF1BFC3F8F5}" type="pres">
      <dgm:prSet presAssocID="{441657BB-FE99-4597-BD24-D0B3F319B2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MX"/>
        </a:p>
      </dgm:t>
    </dgm:pt>
    <dgm:pt modelId="{369AF050-DD5D-43D7-81A2-9080A398E334}" type="pres">
      <dgm:prSet presAssocID="{441657BB-FE99-4597-BD24-D0B3F319B2C2}" presName="Name1" presStyleCnt="0"/>
      <dgm:spPr/>
    </dgm:pt>
    <dgm:pt modelId="{6FBAC81A-302C-436E-869B-3A0A11B3E987}" type="pres">
      <dgm:prSet presAssocID="{441657BB-FE99-4597-BD24-D0B3F319B2C2}" presName="cycle" presStyleCnt="0"/>
      <dgm:spPr/>
    </dgm:pt>
    <dgm:pt modelId="{E253D765-5A79-490D-AB6E-174A9CD6B35A}" type="pres">
      <dgm:prSet presAssocID="{441657BB-FE99-4597-BD24-D0B3F319B2C2}" presName="srcNode" presStyleLbl="node1" presStyleIdx="0" presStyleCnt="4"/>
      <dgm:spPr/>
    </dgm:pt>
    <dgm:pt modelId="{63D35A36-D24F-4084-B2C6-A1DBB991A535}" type="pres">
      <dgm:prSet presAssocID="{441657BB-FE99-4597-BD24-D0B3F319B2C2}" presName="conn" presStyleLbl="parChTrans1D2" presStyleIdx="0" presStyleCnt="1"/>
      <dgm:spPr/>
      <dgm:t>
        <a:bodyPr/>
        <a:lstStyle/>
        <a:p>
          <a:endParaRPr lang="es-MX"/>
        </a:p>
      </dgm:t>
    </dgm:pt>
    <dgm:pt modelId="{C4C30F4D-110B-4F6D-8000-FFF34EF3A451}" type="pres">
      <dgm:prSet presAssocID="{441657BB-FE99-4597-BD24-D0B3F319B2C2}" presName="extraNode" presStyleLbl="node1" presStyleIdx="0" presStyleCnt="4"/>
      <dgm:spPr/>
    </dgm:pt>
    <dgm:pt modelId="{D216F72B-A25E-4269-9D8A-605AE41BA3C1}" type="pres">
      <dgm:prSet presAssocID="{441657BB-FE99-4597-BD24-D0B3F319B2C2}" presName="dstNode" presStyleLbl="node1" presStyleIdx="0" presStyleCnt="4"/>
      <dgm:spPr/>
    </dgm:pt>
    <dgm:pt modelId="{2FA332DC-2A81-45A5-80C7-A5F6AE55B10B}" type="pres">
      <dgm:prSet presAssocID="{C4FE4932-7260-4140-9C59-6DC03139248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8EA600-A841-4DCB-9D74-7061185896F9}" type="pres">
      <dgm:prSet presAssocID="{C4FE4932-7260-4140-9C59-6DC031392481}" presName="accent_1" presStyleCnt="0"/>
      <dgm:spPr/>
    </dgm:pt>
    <dgm:pt modelId="{4F28E77B-4203-4133-A3C3-AD1182817B8B}" type="pres">
      <dgm:prSet presAssocID="{C4FE4932-7260-4140-9C59-6DC031392481}" presName="accentRepeatNode" presStyleLbl="solidFgAcc1" presStyleIdx="0" presStyleCnt="4"/>
      <dgm:spPr/>
    </dgm:pt>
    <dgm:pt modelId="{362DB157-BD3A-4101-ABD0-3F7CBBE63BF3}" type="pres">
      <dgm:prSet presAssocID="{AA181036-6C93-4BD9-BF5D-4AD6F786E5B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87929A-AFE7-4124-8686-4A7BC8815203}" type="pres">
      <dgm:prSet presAssocID="{AA181036-6C93-4BD9-BF5D-4AD6F786E5B8}" presName="accent_2" presStyleCnt="0"/>
      <dgm:spPr/>
    </dgm:pt>
    <dgm:pt modelId="{45D749A5-E00A-4EA7-BD85-980187D78039}" type="pres">
      <dgm:prSet presAssocID="{AA181036-6C93-4BD9-BF5D-4AD6F786E5B8}" presName="accentRepeatNode" presStyleLbl="solidFgAcc1" presStyleIdx="1" presStyleCnt="4"/>
      <dgm:spPr/>
    </dgm:pt>
    <dgm:pt modelId="{AFD9D028-2110-4088-A6B1-D322FA2E7C39}" type="pres">
      <dgm:prSet presAssocID="{FAE16642-D2F4-474B-840A-798C3B0CEF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AC67BD-FCB5-4C47-9E41-B81DD4305947}" type="pres">
      <dgm:prSet presAssocID="{FAE16642-D2F4-474B-840A-798C3B0CEF75}" presName="accent_3" presStyleCnt="0"/>
      <dgm:spPr/>
    </dgm:pt>
    <dgm:pt modelId="{BD358840-2E0C-421B-8B86-40B96F1CF66A}" type="pres">
      <dgm:prSet presAssocID="{FAE16642-D2F4-474B-840A-798C3B0CEF75}" presName="accentRepeatNode" presStyleLbl="solidFgAcc1" presStyleIdx="2" presStyleCnt="4"/>
      <dgm:spPr/>
    </dgm:pt>
    <dgm:pt modelId="{6A5F367E-117F-47A7-843C-4AB177408C87}" type="pres">
      <dgm:prSet presAssocID="{44BBD6A1-100E-4AFE-BE4F-AAC0E667DC7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0A2348-C69C-4995-912C-F960630E79A1}" type="pres">
      <dgm:prSet presAssocID="{44BBD6A1-100E-4AFE-BE4F-AAC0E667DC7D}" presName="accent_4" presStyleCnt="0"/>
      <dgm:spPr/>
    </dgm:pt>
    <dgm:pt modelId="{00AE6F52-0789-469F-B481-E56BC957ADF0}" type="pres">
      <dgm:prSet presAssocID="{44BBD6A1-100E-4AFE-BE4F-AAC0E667DC7D}" presName="accentRepeatNode" presStyleLbl="solidFgAcc1" presStyleIdx="3" presStyleCnt="4"/>
      <dgm:spPr/>
    </dgm:pt>
  </dgm:ptLst>
  <dgm:cxnLst>
    <dgm:cxn modelId="{E4E998D5-854E-4A2A-90B5-946B3D45A889}" srcId="{441657BB-FE99-4597-BD24-D0B3F319B2C2}" destId="{FAE16642-D2F4-474B-840A-798C3B0CEF75}" srcOrd="2" destOrd="0" parTransId="{390F14FD-53DB-4082-B000-E8B9D51706B8}" sibTransId="{0AEE97D3-167C-4F22-B308-9966247224FC}"/>
    <dgm:cxn modelId="{98DE5C5F-74A5-49EB-ADF8-9BC4CFD061CD}" type="presOf" srcId="{AA181036-6C93-4BD9-BF5D-4AD6F786E5B8}" destId="{362DB157-BD3A-4101-ABD0-3F7CBBE63BF3}" srcOrd="0" destOrd="0" presId="urn:microsoft.com/office/officeart/2008/layout/VerticalCurvedList"/>
    <dgm:cxn modelId="{C4CD58FE-4D19-4195-9164-F7F319242768}" srcId="{441657BB-FE99-4597-BD24-D0B3F319B2C2}" destId="{AA181036-6C93-4BD9-BF5D-4AD6F786E5B8}" srcOrd="1" destOrd="0" parTransId="{D3BEF261-9C4D-4843-A44D-FA983409A09B}" sibTransId="{7DCB250B-CBB2-45C1-91E5-8A8224B69C46}"/>
    <dgm:cxn modelId="{E2A0388E-CF74-4944-80BC-2BA08DD9AEB4}" type="presOf" srcId="{FAE16642-D2F4-474B-840A-798C3B0CEF75}" destId="{AFD9D028-2110-4088-A6B1-D322FA2E7C39}" srcOrd="0" destOrd="0" presId="urn:microsoft.com/office/officeart/2008/layout/VerticalCurvedList"/>
    <dgm:cxn modelId="{E3A5737B-20DA-4F05-A8E8-AE771E77406E}" srcId="{441657BB-FE99-4597-BD24-D0B3F319B2C2}" destId="{C4FE4932-7260-4140-9C59-6DC031392481}" srcOrd="0" destOrd="0" parTransId="{0FC69274-C1E7-44EA-AB61-9FF034FA8D98}" sibTransId="{50C351E4-23FA-45EA-81AE-A137E2A15354}"/>
    <dgm:cxn modelId="{FEA3A9A0-6D4D-4F21-9D81-37AAF7BFDB47}" type="presOf" srcId="{44BBD6A1-100E-4AFE-BE4F-AAC0E667DC7D}" destId="{6A5F367E-117F-47A7-843C-4AB177408C87}" srcOrd="0" destOrd="0" presId="urn:microsoft.com/office/officeart/2008/layout/VerticalCurvedList"/>
    <dgm:cxn modelId="{9C9B5CF3-3CE8-44DC-969D-F1787BBFA859}" srcId="{441657BB-FE99-4597-BD24-D0B3F319B2C2}" destId="{44BBD6A1-100E-4AFE-BE4F-AAC0E667DC7D}" srcOrd="3" destOrd="0" parTransId="{D79C8153-60E2-4723-A6DA-13E06C76E745}" sibTransId="{97A94449-DB67-4A2D-9ACB-49CF27F80B40}"/>
    <dgm:cxn modelId="{FC7AB87F-0CEC-429A-9ADD-723D57D5026B}" type="presOf" srcId="{50C351E4-23FA-45EA-81AE-A137E2A15354}" destId="{63D35A36-D24F-4084-B2C6-A1DBB991A535}" srcOrd="0" destOrd="0" presId="urn:microsoft.com/office/officeart/2008/layout/VerticalCurvedList"/>
    <dgm:cxn modelId="{EF90B510-1978-42F0-952E-6ABFF007AF7E}" type="presOf" srcId="{C4FE4932-7260-4140-9C59-6DC031392481}" destId="{2FA332DC-2A81-45A5-80C7-A5F6AE55B10B}" srcOrd="0" destOrd="0" presId="urn:microsoft.com/office/officeart/2008/layout/VerticalCurvedList"/>
    <dgm:cxn modelId="{439C16A6-CD92-4EFE-969D-AFFCC5C8208B}" type="presOf" srcId="{441657BB-FE99-4597-BD24-D0B3F319B2C2}" destId="{51180569-7B13-46B3-953F-4FF1BFC3F8F5}" srcOrd="0" destOrd="0" presId="urn:microsoft.com/office/officeart/2008/layout/VerticalCurvedList"/>
    <dgm:cxn modelId="{E09D0F80-CE57-4AF2-BF16-AB366A0F902E}" type="presParOf" srcId="{51180569-7B13-46B3-953F-4FF1BFC3F8F5}" destId="{369AF050-DD5D-43D7-81A2-9080A398E334}" srcOrd="0" destOrd="0" presId="urn:microsoft.com/office/officeart/2008/layout/VerticalCurvedList"/>
    <dgm:cxn modelId="{15531141-ADFA-4098-8151-5A0A769BFED4}" type="presParOf" srcId="{369AF050-DD5D-43D7-81A2-9080A398E334}" destId="{6FBAC81A-302C-436E-869B-3A0A11B3E987}" srcOrd="0" destOrd="0" presId="urn:microsoft.com/office/officeart/2008/layout/VerticalCurvedList"/>
    <dgm:cxn modelId="{C7AFF14B-9E13-4D46-8641-4680C2892FB7}" type="presParOf" srcId="{6FBAC81A-302C-436E-869B-3A0A11B3E987}" destId="{E253D765-5A79-490D-AB6E-174A9CD6B35A}" srcOrd="0" destOrd="0" presId="urn:microsoft.com/office/officeart/2008/layout/VerticalCurvedList"/>
    <dgm:cxn modelId="{32DD34EE-71CE-4B12-9407-93D7A0A11F21}" type="presParOf" srcId="{6FBAC81A-302C-436E-869B-3A0A11B3E987}" destId="{63D35A36-D24F-4084-B2C6-A1DBB991A535}" srcOrd="1" destOrd="0" presId="urn:microsoft.com/office/officeart/2008/layout/VerticalCurvedList"/>
    <dgm:cxn modelId="{AB6F939D-171A-4744-8706-31757E6FE8F6}" type="presParOf" srcId="{6FBAC81A-302C-436E-869B-3A0A11B3E987}" destId="{C4C30F4D-110B-4F6D-8000-FFF34EF3A451}" srcOrd="2" destOrd="0" presId="urn:microsoft.com/office/officeart/2008/layout/VerticalCurvedList"/>
    <dgm:cxn modelId="{9B5BE143-066E-49A6-8064-BA24A9E91A08}" type="presParOf" srcId="{6FBAC81A-302C-436E-869B-3A0A11B3E987}" destId="{D216F72B-A25E-4269-9D8A-605AE41BA3C1}" srcOrd="3" destOrd="0" presId="urn:microsoft.com/office/officeart/2008/layout/VerticalCurvedList"/>
    <dgm:cxn modelId="{24B49F58-EFCE-4434-B436-C1D0CF8B3251}" type="presParOf" srcId="{369AF050-DD5D-43D7-81A2-9080A398E334}" destId="{2FA332DC-2A81-45A5-80C7-A5F6AE55B10B}" srcOrd="1" destOrd="0" presId="urn:microsoft.com/office/officeart/2008/layout/VerticalCurvedList"/>
    <dgm:cxn modelId="{2E342A52-D627-4F84-B3EF-CE57B64C6890}" type="presParOf" srcId="{369AF050-DD5D-43D7-81A2-9080A398E334}" destId="{418EA600-A841-4DCB-9D74-7061185896F9}" srcOrd="2" destOrd="0" presId="urn:microsoft.com/office/officeart/2008/layout/VerticalCurvedList"/>
    <dgm:cxn modelId="{37624232-DDCD-41C1-A8A0-EFB3D4ABA2BE}" type="presParOf" srcId="{418EA600-A841-4DCB-9D74-7061185896F9}" destId="{4F28E77B-4203-4133-A3C3-AD1182817B8B}" srcOrd="0" destOrd="0" presId="urn:microsoft.com/office/officeart/2008/layout/VerticalCurvedList"/>
    <dgm:cxn modelId="{EB57326D-0ABF-4678-AE2A-E03EA3364401}" type="presParOf" srcId="{369AF050-DD5D-43D7-81A2-9080A398E334}" destId="{362DB157-BD3A-4101-ABD0-3F7CBBE63BF3}" srcOrd="3" destOrd="0" presId="urn:microsoft.com/office/officeart/2008/layout/VerticalCurvedList"/>
    <dgm:cxn modelId="{9573D21B-90D5-4A24-87B8-0554BF46BB53}" type="presParOf" srcId="{369AF050-DD5D-43D7-81A2-9080A398E334}" destId="{5E87929A-AFE7-4124-8686-4A7BC8815203}" srcOrd="4" destOrd="0" presId="urn:microsoft.com/office/officeart/2008/layout/VerticalCurvedList"/>
    <dgm:cxn modelId="{B7031974-BDF3-4590-B986-A0CEEDE4FE30}" type="presParOf" srcId="{5E87929A-AFE7-4124-8686-4A7BC8815203}" destId="{45D749A5-E00A-4EA7-BD85-980187D78039}" srcOrd="0" destOrd="0" presId="urn:microsoft.com/office/officeart/2008/layout/VerticalCurvedList"/>
    <dgm:cxn modelId="{A354FF66-D2F2-4BA3-AA66-5B97A3A33DD4}" type="presParOf" srcId="{369AF050-DD5D-43D7-81A2-9080A398E334}" destId="{AFD9D028-2110-4088-A6B1-D322FA2E7C39}" srcOrd="5" destOrd="0" presId="urn:microsoft.com/office/officeart/2008/layout/VerticalCurvedList"/>
    <dgm:cxn modelId="{6F72A532-5CA5-46C0-AE55-A7EA8E89B2BD}" type="presParOf" srcId="{369AF050-DD5D-43D7-81A2-9080A398E334}" destId="{B5AC67BD-FCB5-4C47-9E41-B81DD4305947}" srcOrd="6" destOrd="0" presId="urn:microsoft.com/office/officeart/2008/layout/VerticalCurvedList"/>
    <dgm:cxn modelId="{732309E8-33D7-4C50-A8BC-95D775330A47}" type="presParOf" srcId="{B5AC67BD-FCB5-4C47-9E41-B81DD4305947}" destId="{BD358840-2E0C-421B-8B86-40B96F1CF66A}" srcOrd="0" destOrd="0" presId="urn:microsoft.com/office/officeart/2008/layout/VerticalCurvedList"/>
    <dgm:cxn modelId="{092917C8-8A76-4BC4-9CD4-C58BA8F6540D}" type="presParOf" srcId="{369AF050-DD5D-43D7-81A2-9080A398E334}" destId="{6A5F367E-117F-47A7-843C-4AB177408C87}" srcOrd="7" destOrd="0" presId="urn:microsoft.com/office/officeart/2008/layout/VerticalCurvedList"/>
    <dgm:cxn modelId="{F20BE499-9479-435C-B41F-D6BF3A22F815}" type="presParOf" srcId="{369AF050-DD5D-43D7-81A2-9080A398E334}" destId="{2E0A2348-C69C-4995-912C-F960630E79A1}" srcOrd="8" destOrd="0" presId="urn:microsoft.com/office/officeart/2008/layout/VerticalCurvedList"/>
    <dgm:cxn modelId="{0A14187F-9B95-485D-936D-9A7B6FC1432D}" type="presParOf" srcId="{2E0A2348-C69C-4995-912C-F960630E79A1}" destId="{00AE6F52-0789-469F-B481-E56BC957AD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235E-AF5A-4CD2-86A5-ABAC862E271C}">
      <dsp:nvSpPr>
        <dsp:cNvPr id="0" name=""/>
        <dsp:cNvSpPr/>
      </dsp:nvSpPr>
      <dsp:spPr>
        <a:xfrm>
          <a:off x="1133170" y="0"/>
          <a:ext cx="7326170" cy="22120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/>
            <a:t>https://www.slideshare.net/StephMigoni/caractersticas-de-los-textos-persuasivos#btnNext</a:t>
          </a:r>
          <a:endParaRPr lang="es-MX" sz="1500" kern="1200" dirty="0"/>
        </a:p>
      </dsp:txBody>
      <dsp:txXfrm>
        <a:off x="2964713" y="331804"/>
        <a:ext cx="4720418" cy="1548419"/>
      </dsp:txXfrm>
    </dsp:sp>
    <dsp:sp modelId="{1E21F277-AA8B-41B3-8F69-0C05CD7CE4A2}">
      <dsp:nvSpPr>
        <dsp:cNvPr id="0" name=""/>
        <dsp:cNvSpPr/>
      </dsp:nvSpPr>
      <dsp:spPr>
        <a:xfrm>
          <a:off x="1455525" y="539636"/>
          <a:ext cx="1265279" cy="12652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5800" kern="1200" dirty="0" smtClean="0"/>
            <a:t>*</a:t>
          </a:r>
          <a:endParaRPr lang="es-MX" sz="5800" kern="1200" dirty="0"/>
        </a:p>
      </dsp:txBody>
      <dsp:txXfrm>
        <a:off x="1640821" y="724932"/>
        <a:ext cx="894687" cy="8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5A36-D24F-4084-B2C6-A1DBB991A535}">
      <dsp:nvSpPr>
        <dsp:cNvPr id="0" name=""/>
        <dsp:cNvSpPr/>
      </dsp:nvSpPr>
      <dsp:spPr>
        <a:xfrm>
          <a:off x="-5277974" y="-808339"/>
          <a:ext cx="6284929" cy="6284929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332DC-2A81-45A5-80C7-A5F6AE55B10B}">
      <dsp:nvSpPr>
        <dsp:cNvPr id="0" name=""/>
        <dsp:cNvSpPr/>
      </dsp:nvSpPr>
      <dsp:spPr>
        <a:xfrm>
          <a:off x="527204" y="358895"/>
          <a:ext cx="9859078" cy="7181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0042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El </a:t>
          </a:r>
          <a:r>
            <a:rPr lang="es-MX" sz="1600" b="1" kern="1200" dirty="0" smtClean="0"/>
            <a:t>enunciador</a:t>
          </a:r>
          <a:r>
            <a:rPr lang="es-MX" sz="1600" kern="1200" dirty="0" smtClean="0"/>
            <a:t>: conocido como emisor o hablante del texto, quien escribe, habla o expresa el mensaje contenido en el texto persuasivo. </a:t>
          </a:r>
          <a:endParaRPr lang="es-MX" sz="1600" kern="1200" dirty="0"/>
        </a:p>
      </dsp:txBody>
      <dsp:txXfrm>
        <a:off x="527204" y="358895"/>
        <a:ext cx="9859078" cy="718163"/>
      </dsp:txXfrm>
    </dsp:sp>
    <dsp:sp modelId="{4F28E77B-4203-4133-A3C3-AD1182817B8B}">
      <dsp:nvSpPr>
        <dsp:cNvPr id="0" name=""/>
        <dsp:cNvSpPr/>
      </dsp:nvSpPr>
      <dsp:spPr>
        <a:xfrm>
          <a:off x="78351" y="269124"/>
          <a:ext cx="897704" cy="897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62DB157-BD3A-4101-ABD0-3F7CBBE63BF3}">
      <dsp:nvSpPr>
        <dsp:cNvPr id="0" name=""/>
        <dsp:cNvSpPr/>
      </dsp:nvSpPr>
      <dsp:spPr>
        <a:xfrm>
          <a:off x="938943" y="1436327"/>
          <a:ext cx="9447339" cy="7181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0042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El </a:t>
          </a:r>
          <a:r>
            <a:rPr lang="es-MX" sz="1400" b="1" kern="1200" dirty="0" err="1" smtClean="0"/>
            <a:t>enunciatario</a:t>
          </a:r>
          <a:r>
            <a:rPr lang="es-MX" sz="1400" kern="1200" dirty="0" smtClean="0"/>
            <a:t>: conocido también como receptor u oyente del texto o mensaje, es el que recibe la información contenida en el texto persuasivo, ya sea de manera oral (por medio de la palabra hablada) o visual (a través de la lectura). Su función, además, es la de </a:t>
          </a:r>
          <a:r>
            <a:rPr lang="es-MX" sz="1400" b="0" kern="1200" dirty="0" smtClean="0"/>
            <a:t>decodificar</a:t>
          </a:r>
          <a:r>
            <a:rPr lang="es-MX" sz="1400" kern="1200" dirty="0" smtClean="0"/>
            <a:t>, es decir, comprender el contenido del mensaje</a:t>
          </a:r>
          <a:endParaRPr lang="es-MX" sz="1400" kern="1200" dirty="0"/>
        </a:p>
      </dsp:txBody>
      <dsp:txXfrm>
        <a:off x="938943" y="1436327"/>
        <a:ext cx="9447339" cy="718163"/>
      </dsp:txXfrm>
    </dsp:sp>
    <dsp:sp modelId="{45D749A5-E00A-4EA7-BD85-980187D78039}">
      <dsp:nvSpPr>
        <dsp:cNvPr id="0" name=""/>
        <dsp:cNvSpPr/>
      </dsp:nvSpPr>
      <dsp:spPr>
        <a:xfrm>
          <a:off x="490091" y="1346557"/>
          <a:ext cx="897704" cy="897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FD9D028-2110-4088-A6B1-D322FA2E7C39}">
      <dsp:nvSpPr>
        <dsp:cNvPr id="0" name=""/>
        <dsp:cNvSpPr/>
      </dsp:nvSpPr>
      <dsp:spPr>
        <a:xfrm>
          <a:off x="938943" y="2513759"/>
          <a:ext cx="9447339" cy="7181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0042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El </a:t>
          </a:r>
          <a:r>
            <a:rPr lang="es-MX" sz="1600" b="1" kern="1200" dirty="0" smtClean="0"/>
            <a:t>mensaje</a:t>
          </a:r>
          <a:r>
            <a:rPr lang="es-MX" sz="1600" kern="1200" dirty="0" smtClean="0"/>
            <a:t>: es el conjunto de información que el enunciador organiza de manera ordenada y coherente con la finalidad de persuadir, convencer y lograr que el </a:t>
          </a:r>
          <a:r>
            <a:rPr lang="es-MX" sz="1600" kern="1200" dirty="0" err="1" smtClean="0"/>
            <a:t>enunciatario</a:t>
          </a:r>
          <a:r>
            <a:rPr lang="es-MX" sz="1600" kern="1200" dirty="0" smtClean="0"/>
            <a:t> se sume como su adepto a la postura que se defiende.</a:t>
          </a:r>
          <a:endParaRPr lang="es-MX" sz="1600" kern="1200" dirty="0"/>
        </a:p>
      </dsp:txBody>
      <dsp:txXfrm>
        <a:off x="938943" y="2513759"/>
        <a:ext cx="9447339" cy="718163"/>
      </dsp:txXfrm>
    </dsp:sp>
    <dsp:sp modelId="{BD358840-2E0C-421B-8B86-40B96F1CF66A}">
      <dsp:nvSpPr>
        <dsp:cNvPr id="0" name=""/>
        <dsp:cNvSpPr/>
      </dsp:nvSpPr>
      <dsp:spPr>
        <a:xfrm>
          <a:off x="490091" y="2423989"/>
          <a:ext cx="897704" cy="897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A5F367E-117F-47A7-843C-4AB177408C87}">
      <dsp:nvSpPr>
        <dsp:cNvPr id="0" name=""/>
        <dsp:cNvSpPr/>
      </dsp:nvSpPr>
      <dsp:spPr>
        <a:xfrm>
          <a:off x="527204" y="3591192"/>
          <a:ext cx="9859078" cy="7181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0042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El </a:t>
          </a:r>
          <a:r>
            <a:rPr lang="es-MX" sz="1400" b="1" kern="1200" dirty="0" smtClean="0"/>
            <a:t>contexto</a:t>
          </a:r>
          <a:r>
            <a:rPr lang="es-MX" sz="1400" kern="1200" dirty="0" smtClean="0"/>
            <a:t>: se refiere al ambiente en el que se desarrolla la comunicación, es decir, todo lo que  rodea a este proceso. El contexto comprende no sólo el ambiente externo, sino todas las cuestiones psicológicas, culturales, históricas y sociales que rodean a la comunicación.</a:t>
          </a:r>
          <a:endParaRPr lang="es-MX" sz="1400" kern="1200" dirty="0"/>
        </a:p>
      </dsp:txBody>
      <dsp:txXfrm>
        <a:off x="527204" y="3591192"/>
        <a:ext cx="9859078" cy="718163"/>
      </dsp:txXfrm>
    </dsp:sp>
    <dsp:sp modelId="{00AE6F52-0789-469F-B481-E56BC957ADF0}">
      <dsp:nvSpPr>
        <dsp:cNvPr id="0" name=""/>
        <dsp:cNvSpPr/>
      </dsp:nvSpPr>
      <dsp:spPr>
        <a:xfrm>
          <a:off x="78351" y="3501421"/>
          <a:ext cx="897704" cy="8977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9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5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5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7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EE5AD7-4741-484F-8B90-9EF12C27CD9D}" type="datetimeFigureOut">
              <a:rPr lang="es-MX" smtClean="0">
                <a:solidFill>
                  <a:prstClr val="black"/>
                </a:solidFill>
              </a:rPr>
              <a:pPr/>
              <a:t>05/03/2018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13498-3517-4A7F-B134-DD3A7585F2AF}" type="slidenum">
              <a:rPr lang="es-MX" smtClean="0">
                <a:solidFill>
                  <a:prstClr val="black"/>
                </a:solidFill>
              </a:rPr>
              <a:pPr/>
              <a:t>‹Nº›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Unidad II /LOS TEXTOS PERSUASIVOS </a:t>
            </a:r>
            <a:endParaRPr lang="es-MX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3673642" y="4124603"/>
          <a:ext cx="8694821" cy="221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4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 2.1     Textos persuasivos.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3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Los textos persuasivos tienen las siguientes características: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484313" y="1702191"/>
          <a:ext cx="10018712" cy="408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8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2.2     Función apelativa y retórica</a:t>
            </a:r>
            <a:r>
              <a:rPr lang="es-MX" dirty="0" smtClean="0"/>
              <a:t>.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4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752599"/>
          </a:xfrm>
        </p:spPr>
        <p:txBody>
          <a:bodyPr/>
          <a:lstStyle/>
          <a:p>
            <a:r>
              <a:rPr lang="es-MX" dirty="0"/>
              <a:t>2.3     Intención comunicativa</a:t>
            </a:r>
            <a:r>
              <a:rPr lang="es-MX" dirty="0" smtClean="0"/>
              <a:t>: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23706"/>
              </p:ext>
            </p:extLst>
          </p:nvPr>
        </p:nvGraphicFramePr>
        <p:xfrm>
          <a:off x="1484313" y="1347537"/>
          <a:ext cx="10451013" cy="466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32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Unidad II /LOS TEXTOS PERSUASIVOS </vt:lpstr>
      <vt:lpstr> 2.1     Textos persuasivos. </vt:lpstr>
      <vt:lpstr>Los textos persuasivos tienen las siguientes características: </vt:lpstr>
      <vt:lpstr>2.2     Función apelativa y retórica.</vt:lpstr>
      <vt:lpstr>2.3     Intención comunicativa: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admonprepa@outlook.com</dc:creator>
  <cp:lastModifiedBy>admonprepa@outlook.com</cp:lastModifiedBy>
  <cp:revision>3</cp:revision>
  <dcterms:created xsi:type="dcterms:W3CDTF">2018-02-16T16:48:52Z</dcterms:created>
  <dcterms:modified xsi:type="dcterms:W3CDTF">2018-03-05T16:54:26Z</dcterms:modified>
</cp:coreProperties>
</file>