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2AF77-D2AD-45B7-BA62-C6B1DD11DD4F}" type="doc">
      <dgm:prSet loTypeId="urn:microsoft.com/office/officeart/2005/8/layout/hProcess6" loCatId="process" qsTypeId="urn:microsoft.com/office/officeart/2005/8/quickstyle/simple3" qsCatId="simple" csTypeId="urn:microsoft.com/office/officeart/2005/8/colors/accent1_2" csCatId="accent1" phldr="1"/>
      <dgm:spPr/>
      <dgm:t>
        <a:bodyPr/>
        <a:lstStyle/>
        <a:p>
          <a:endParaRPr lang="es-MX"/>
        </a:p>
      </dgm:t>
    </dgm:pt>
    <dgm:pt modelId="{1CEC15E1-50D5-4CE8-925C-923846D82852}">
      <dgm:prSet phldrT="[Texto]"/>
      <dgm:spPr/>
      <dgm:t>
        <a:bodyPr/>
        <a:lstStyle/>
        <a:p>
          <a:r>
            <a:rPr lang="es-MX" dirty="0" smtClean="0"/>
            <a:t>*</a:t>
          </a:r>
          <a:endParaRPr lang="es-MX" dirty="0"/>
        </a:p>
      </dgm:t>
    </dgm:pt>
    <dgm:pt modelId="{111528C5-6AED-4FA1-A15B-D149DD993FA4}" type="parTrans" cxnId="{A6D9ACAE-77A8-4216-9C01-421C628F4515}">
      <dgm:prSet/>
      <dgm:spPr/>
      <dgm:t>
        <a:bodyPr/>
        <a:lstStyle/>
        <a:p>
          <a:endParaRPr lang="es-MX"/>
        </a:p>
      </dgm:t>
    </dgm:pt>
    <dgm:pt modelId="{5FAFF4B5-5A4D-40F3-8393-84463B7ABAE5}" type="sibTrans" cxnId="{A6D9ACAE-77A8-4216-9C01-421C628F4515}">
      <dgm:prSet/>
      <dgm:spPr/>
      <dgm:t>
        <a:bodyPr/>
        <a:lstStyle/>
        <a:p>
          <a:endParaRPr lang="es-MX"/>
        </a:p>
      </dgm:t>
    </dgm:pt>
    <dgm:pt modelId="{3E5BE7A0-383C-4D3F-9BF3-3381626EDC3D}">
      <dgm:prSet phldrT="[Texto]" custT="1"/>
      <dgm:spPr/>
      <dgm:t>
        <a:bodyPr/>
        <a:lstStyle/>
        <a:p>
          <a:r>
            <a:rPr lang="es-MX" sz="1600" b="1" dirty="0" smtClean="0"/>
            <a:t>  http://www.youtube.com/watch?v=8wkbNWl-Ers</a:t>
          </a:r>
          <a:endParaRPr lang="es-MX" sz="1600" dirty="0"/>
        </a:p>
      </dgm:t>
    </dgm:pt>
    <dgm:pt modelId="{424D6880-F377-424D-994C-DCEA92413AA6}" type="parTrans" cxnId="{4F7C7D3C-9BF6-4AB8-8AD6-DDD11B086EEA}">
      <dgm:prSet/>
      <dgm:spPr/>
      <dgm:t>
        <a:bodyPr/>
        <a:lstStyle/>
        <a:p>
          <a:endParaRPr lang="es-MX"/>
        </a:p>
      </dgm:t>
    </dgm:pt>
    <dgm:pt modelId="{BD5A7738-0ADF-4824-AE68-4859B751AAD1}" type="sibTrans" cxnId="{4F7C7D3C-9BF6-4AB8-8AD6-DDD11B086EEA}">
      <dgm:prSet/>
      <dgm:spPr/>
      <dgm:t>
        <a:bodyPr/>
        <a:lstStyle/>
        <a:p>
          <a:endParaRPr lang="es-MX"/>
        </a:p>
      </dgm:t>
    </dgm:pt>
    <dgm:pt modelId="{36A2E6C3-2EE3-4E90-8615-C684B0321AF8}" type="pres">
      <dgm:prSet presAssocID="{73C2AF77-D2AD-45B7-BA62-C6B1DD11DD4F}" presName="theList" presStyleCnt="0">
        <dgm:presLayoutVars>
          <dgm:dir/>
          <dgm:animLvl val="lvl"/>
          <dgm:resizeHandles val="exact"/>
        </dgm:presLayoutVars>
      </dgm:prSet>
      <dgm:spPr/>
      <dgm:t>
        <a:bodyPr/>
        <a:lstStyle/>
        <a:p>
          <a:endParaRPr lang="es-MX"/>
        </a:p>
      </dgm:t>
    </dgm:pt>
    <dgm:pt modelId="{5E9C65C2-0589-4ABF-B321-3A0F4C2FDD28}" type="pres">
      <dgm:prSet presAssocID="{1CEC15E1-50D5-4CE8-925C-923846D82852}" presName="compNode" presStyleCnt="0"/>
      <dgm:spPr/>
    </dgm:pt>
    <dgm:pt modelId="{D03CE18E-05F8-4863-8D4E-B3E5587ACFA1}" type="pres">
      <dgm:prSet presAssocID="{1CEC15E1-50D5-4CE8-925C-923846D82852}" presName="noGeometry" presStyleCnt="0"/>
      <dgm:spPr/>
    </dgm:pt>
    <dgm:pt modelId="{0869235E-AF5A-4CD2-86A5-ABAC862E271C}" type="pres">
      <dgm:prSet presAssocID="{1CEC15E1-50D5-4CE8-925C-923846D82852}" presName="childTextVisible" presStyleLbl="bgAccFollowNode1" presStyleIdx="0" presStyleCnt="1" custScaleX="382568" custLinFactNeighborX="19624">
        <dgm:presLayoutVars>
          <dgm:bulletEnabled val="1"/>
        </dgm:presLayoutVars>
      </dgm:prSet>
      <dgm:spPr/>
      <dgm:t>
        <a:bodyPr/>
        <a:lstStyle/>
        <a:p>
          <a:endParaRPr lang="es-MX"/>
        </a:p>
      </dgm:t>
    </dgm:pt>
    <dgm:pt modelId="{60F570DE-9E2E-4EBA-BE30-CF7E074D28BC}" type="pres">
      <dgm:prSet presAssocID="{1CEC15E1-50D5-4CE8-925C-923846D82852}" presName="childTextHidden" presStyleLbl="bgAccFollowNode1" presStyleIdx="0" presStyleCnt="1"/>
      <dgm:spPr/>
      <dgm:t>
        <a:bodyPr/>
        <a:lstStyle/>
        <a:p>
          <a:endParaRPr lang="es-MX"/>
        </a:p>
      </dgm:t>
    </dgm:pt>
    <dgm:pt modelId="{1E21F277-AA8B-41B3-8F69-0C05CD7CE4A2}" type="pres">
      <dgm:prSet presAssocID="{1CEC15E1-50D5-4CE8-925C-923846D82852}" presName="parentText" presStyleLbl="node1" presStyleIdx="0" presStyleCnt="1" custLinFactNeighborX="-78557" custLinFactNeighborY="5237">
        <dgm:presLayoutVars>
          <dgm:chMax val="1"/>
          <dgm:bulletEnabled val="1"/>
        </dgm:presLayoutVars>
      </dgm:prSet>
      <dgm:spPr/>
      <dgm:t>
        <a:bodyPr/>
        <a:lstStyle/>
        <a:p>
          <a:endParaRPr lang="es-MX"/>
        </a:p>
      </dgm:t>
    </dgm:pt>
  </dgm:ptLst>
  <dgm:cxnLst>
    <dgm:cxn modelId="{09DDB6A6-3D36-4936-BA0E-AD9AB5114332}" type="presOf" srcId="{73C2AF77-D2AD-45B7-BA62-C6B1DD11DD4F}" destId="{36A2E6C3-2EE3-4E90-8615-C684B0321AF8}" srcOrd="0" destOrd="0" presId="urn:microsoft.com/office/officeart/2005/8/layout/hProcess6"/>
    <dgm:cxn modelId="{51F4241F-B5D8-411E-A221-BEED6BDF7E55}" type="presOf" srcId="{1CEC15E1-50D5-4CE8-925C-923846D82852}" destId="{1E21F277-AA8B-41B3-8F69-0C05CD7CE4A2}" srcOrd="0" destOrd="0" presId="urn:microsoft.com/office/officeart/2005/8/layout/hProcess6"/>
    <dgm:cxn modelId="{C2BF5B9B-325D-45F6-9FFF-C86A5FFB1557}" type="presOf" srcId="{3E5BE7A0-383C-4D3F-9BF3-3381626EDC3D}" destId="{0869235E-AF5A-4CD2-86A5-ABAC862E271C}" srcOrd="0" destOrd="0" presId="urn:microsoft.com/office/officeart/2005/8/layout/hProcess6"/>
    <dgm:cxn modelId="{F4826537-E5E6-4A3A-9BDC-47FCDDD754E9}" type="presOf" srcId="{3E5BE7A0-383C-4D3F-9BF3-3381626EDC3D}" destId="{60F570DE-9E2E-4EBA-BE30-CF7E074D28BC}" srcOrd="1" destOrd="0" presId="urn:microsoft.com/office/officeart/2005/8/layout/hProcess6"/>
    <dgm:cxn modelId="{4F7C7D3C-9BF6-4AB8-8AD6-DDD11B086EEA}" srcId="{1CEC15E1-50D5-4CE8-925C-923846D82852}" destId="{3E5BE7A0-383C-4D3F-9BF3-3381626EDC3D}" srcOrd="0" destOrd="0" parTransId="{424D6880-F377-424D-994C-DCEA92413AA6}" sibTransId="{BD5A7738-0ADF-4824-AE68-4859B751AAD1}"/>
    <dgm:cxn modelId="{A6D9ACAE-77A8-4216-9C01-421C628F4515}" srcId="{73C2AF77-D2AD-45B7-BA62-C6B1DD11DD4F}" destId="{1CEC15E1-50D5-4CE8-925C-923846D82852}" srcOrd="0" destOrd="0" parTransId="{111528C5-6AED-4FA1-A15B-D149DD993FA4}" sibTransId="{5FAFF4B5-5A4D-40F3-8393-84463B7ABAE5}"/>
    <dgm:cxn modelId="{3A5B8ACD-1FEF-41E5-8679-C83F49218D4C}" type="presParOf" srcId="{36A2E6C3-2EE3-4E90-8615-C684B0321AF8}" destId="{5E9C65C2-0589-4ABF-B321-3A0F4C2FDD28}" srcOrd="0" destOrd="0" presId="urn:microsoft.com/office/officeart/2005/8/layout/hProcess6"/>
    <dgm:cxn modelId="{589856F0-32DE-41E8-971D-F5C83B71114E}" type="presParOf" srcId="{5E9C65C2-0589-4ABF-B321-3A0F4C2FDD28}" destId="{D03CE18E-05F8-4863-8D4E-B3E5587ACFA1}" srcOrd="0" destOrd="0" presId="urn:microsoft.com/office/officeart/2005/8/layout/hProcess6"/>
    <dgm:cxn modelId="{ED53E2F7-5C71-4190-88A5-814818550788}" type="presParOf" srcId="{5E9C65C2-0589-4ABF-B321-3A0F4C2FDD28}" destId="{0869235E-AF5A-4CD2-86A5-ABAC862E271C}" srcOrd="1" destOrd="0" presId="urn:microsoft.com/office/officeart/2005/8/layout/hProcess6"/>
    <dgm:cxn modelId="{67713251-804E-4FC6-897D-FDCA3C24564C}" type="presParOf" srcId="{5E9C65C2-0589-4ABF-B321-3A0F4C2FDD28}" destId="{60F570DE-9E2E-4EBA-BE30-CF7E074D28BC}" srcOrd="2" destOrd="0" presId="urn:microsoft.com/office/officeart/2005/8/layout/hProcess6"/>
    <dgm:cxn modelId="{F2F2AD96-F466-4BD4-B075-6BCD4472D634}" type="presParOf" srcId="{5E9C65C2-0589-4ABF-B321-3A0F4C2FDD28}" destId="{1E21F277-AA8B-41B3-8F69-0C05CD7CE4A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DD53A3-FACC-434D-9900-1846ADAE0BB9}" type="doc">
      <dgm:prSet loTypeId="urn:microsoft.com/office/officeart/2005/8/layout/StepDownProcess" loCatId="process" qsTypeId="urn:microsoft.com/office/officeart/2005/8/quickstyle/simple3" qsCatId="simple" csTypeId="urn:microsoft.com/office/officeart/2005/8/colors/accent1_2" csCatId="accent1" phldr="1"/>
      <dgm:spPr/>
    </dgm:pt>
    <dgm:pt modelId="{ACF17ABB-A824-4909-BAE8-6177F74C0B43}">
      <dgm:prSet phldrT="[Texto]"/>
      <dgm:spPr/>
      <dgm:t>
        <a:bodyPr/>
        <a:lstStyle/>
        <a:p>
          <a:r>
            <a:rPr lang="es-MX" dirty="0" smtClean="0"/>
            <a:t>Características internas del texto recreativo</a:t>
          </a:r>
          <a:endParaRPr lang="es-MX" dirty="0"/>
        </a:p>
      </dgm:t>
    </dgm:pt>
    <dgm:pt modelId="{51A43218-EF7F-4846-885D-D69436AF5508}" type="parTrans" cxnId="{8F26282E-B806-4DB8-8479-89FC33243AD1}">
      <dgm:prSet/>
      <dgm:spPr/>
      <dgm:t>
        <a:bodyPr/>
        <a:lstStyle/>
        <a:p>
          <a:endParaRPr lang="es-MX"/>
        </a:p>
      </dgm:t>
    </dgm:pt>
    <dgm:pt modelId="{0CAA494B-6D82-40A2-AA54-87AFF5CB22A4}" type="sibTrans" cxnId="{8F26282E-B806-4DB8-8479-89FC33243AD1}">
      <dgm:prSet/>
      <dgm:spPr/>
      <dgm:t>
        <a:bodyPr/>
        <a:lstStyle/>
        <a:p>
          <a:endParaRPr lang="es-MX"/>
        </a:p>
      </dgm:t>
    </dgm:pt>
    <dgm:pt modelId="{10429190-3377-4CDD-9E3B-17678AD42C14}">
      <dgm:prSet phldrT="[Texto]"/>
      <dgm:spPr/>
      <dgm:t>
        <a:bodyPr/>
        <a:lstStyle/>
        <a:p>
          <a:r>
            <a:rPr lang="es-MX" dirty="0" smtClean="0"/>
            <a:t>Género narrativo: Punto de vista, atmósfera, personajes</a:t>
          </a:r>
          <a:endParaRPr lang="es-MX" dirty="0"/>
        </a:p>
      </dgm:t>
    </dgm:pt>
    <dgm:pt modelId="{2EE2AF22-CBC3-4C13-B14D-C546AE32B6A6}" type="parTrans" cxnId="{0DDD2569-C4E7-4A6B-B365-F29345A4DEAD}">
      <dgm:prSet/>
      <dgm:spPr/>
      <dgm:t>
        <a:bodyPr/>
        <a:lstStyle/>
        <a:p>
          <a:endParaRPr lang="es-MX"/>
        </a:p>
      </dgm:t>
    </dgm:pt>
    <dgm:pt modelId="{A93807CD-AB36-4390-AAD4-9D636F9A720F}" type="sibTrans" cxnId="{0DDD2569-C4E7-4A6B-B365-F29345A4DEAD}">
      <dgm:prSet/>
      <dgm:spPr/>
      <dgm:t>
        <a:bodyPr/>
        <a:lstStyle/>
        <a:p>
          <a:endParaRPr lang="es-MX"/>
        </a:p>
      </dgm:t>
    </dgm:pt>
    <dgm:pt modelId="{400FC37B-1E66-4946-9A0F-5AB3E808F852}">
      <dgm:prSet phldrT="[Texto]"/>
      <dgm:spPr/>
      <dgm:t>
        <a:bodyPr/>
        <a:lstStyle/>
        <a:p>
          <a:r>
            <a:rPr lang="es-MX" dirty="0" smtClean="0"/>
            <a:t>Género poético: Emociones, sentido, imagen poética</a:t>
          </a:r>
          <a:endParaRPr lang="es-MX" dirty="0"/>
        </a:p>
      </dgm:t>
    </dgm:pt>
    <dgm:pt modelId="{636B8FA3-5597-4C67-96AC-112D5A64692A}" type="parTrans" cxnId="{219BD755-AC85-452B-AB26-7B5571176F23}">
      <dgm:prSet/>
      <dgm:spPr/>
      <dgm:t>
        <a:bodyPr/>
        <a:lstStyle/>
        <a:p>
          <a:endParaRPr lang="es-MX"/>
        </a:p>
      </dgm:t>
    </dgm:pt>
    <dgm:pt modelId="{379A88D3-60E1-42D7-BF8D-3B65695F0A7C}" type="sibTrans" cxnId="{219BD755-AC85-452B-AB26-7B5571176F23}">
      <dgm:prSet/>
      <dgm:spPr/>
      <dgm:t>
        <a:bodyPr/>
        <a:lstStyle/>
        <a:p>
          <a:endParaRPr lang="es-MX"/>
        </a:p>
      </dgm:t>
    </dgm:pt>
    <dgm:pt modelId="{7D2F95DA-67DC-413F-A666-22E140147B9B}">
      <dgm:prSet/>
      <dgm:spPr/>
      <dgm:t>
        <a:bodyPr/>
        <a:lstStyle/>
        <a:p>
          <a:r>
            <a:rPr lang="es-MX" smtClean="0"/>
            <a:t>Género dramático: Doble naturaleza, rama, acotaciones, interpretación y clasificación de los personajes.</a:t>
          </a:r>
          <a:endParaRPr lang="es-MX"/>
        </a:p>
      </dgm:t>
    </dgm:pt>
    <dgm:pt modelId="{5D04A1C2-4F25-41D8-A727-6B0C11222A97}" type="parTrans" cxnId="{D9B91871-2E90-4883-9A47-7F51FAE9273C}">
      <dgm:prSet/>
      <dgm:spPr/>
      <dgm:t>
        <a:bodyPr/>
        <a:lstStyle/>
        <a:p>
          <a:endParaRPr lang="es-MX"/>
        </a:p>
      </dgm:t>
    </dgm:pt>
    <dgm:pt modelId="{B7814A68-856E-4771-A22D-AC211D4977DF}" type="sibTrans" cxnId="{D9B91871-2E90-4883-9A47-7F51FAE9273C}">
      <dgm:prSet/>
      <dgm:spPr/>
      <dgm:t>
        <a:bodyPr/>
        <a:lstStyle/>
        <a:p>
          <a:endParaRPr lang="es-MX"/>
        </a:p>
      </dgm:t>
    </dgm:pt>
    <dgm:pt modelId="{A627F703-39AF-4FAB-A8F9-27B39A6F728B}" type="pres">
      <dgm:prSet presAssocID="{0EDD53A3-FACC-434D-9900-1846ADAE0BB9}" presName="rootnode" presStyleCnt="0">
        <dgm:presLayoutVars>
          <dgm:chMax/>
          <dgm:chPref/>
          <dgm:dir/>
          <dgm:animLvl val="lvl"/>
        </dgm:presLayoutVars>
      </dgm:prSet>
      <dgm:spPr/>
    </dgm:pt>
    <dgm:pt modelId="{74C3B3FD-DB5F-4EAF-BC29-19F8410F6DF2}" type="pres">
      <dgm:prSet presAssocID="{ACF17ABB-A824-4909-BAE8-6177F74C0B43}" presName="composite" presStyleCnt="0"/>
      <dgm:spPr/>
    </dgm:pt>
    <dgm:pt modelId="{8FB977DD-0B45-4B14-9726-07C76313B2FC}" type="pres">
      <dgm:prSet presAssocID="{ACF17ABB-A824-4909-BAE8-6177F74C0B43}" presName="bentUpArrow1" presStyleLbl="alignImgPlace1" presStyleIdx="0" presStyleCnt="3"/>
      <dgm:spPr/>
    </dgm:pt>
    <dgm:pt modelId="{52DE01A7-ABA4-440D-A586-2B1DF92735FB}" type="pres">
      <dgm:prSet presAssocID="{ACF17ABB-A824-4909-BAE8-6177F74C0B43}" presName="ParentText" presStyleLbl="node1" presStyleIdx="0" presStyleCnt="4">
        <dgm:presLayoutVars>
          <dgm:chMax val="1"/>
          <dgm:chPref val="1"/>
          <dgm:bulletEnabled val="1"/>
        </dgm:presLayoutVars>
      </dgm:prSet>
      <dgm:spPr/>
      <dgm:t>
        <a:bodyPr/>
        <a:lstStyle/>
        <a:p>
          <a:endParaRPr lang="es-MX"/>
        </a:p>
      </dgm:t>
    </dgm:pt>
    <dgm:pt modelId="{181AE697-6EA0-427C-88DE-4B99FA5F0B54}" type="pres">
      <dgm:prSet presAssocID="{ACF17ABB-A824-4909-BAE8-6177F74C0B43}" presName="ChildText" presStyleLbl="revTx" presStyleIdx="0" presStyleCnt="3">
        <dgm:presLayoutVars>
          <dgm:chMax val="0"/>
          <dgm:chPref val="0"/>
          <dgm:bulletEnabled val="1"/>
        </dgm:presLayoutVars>
      </dgm:prSet>
      <dgm:spPr/>
    </dgm:pt>
    <dgm:pt modelId="{C5F07657-5287-423F-BF87-E6303F535E54}" type="pres">
      <dgm:prSet presAssocID="{0CAA494B-6D82-40A2-AA54-87AFF5CB22A4}" presName="sibTrans" presStyleCnt="0"/>
      <dgm:spPr/>
    </dgm:pt>
    <dgm:pt modelId="{857C2910-F05C-4143-9D97-8DB5C48DE7C0}" type="pres">
      <dgm:prSet presAssocID="{10429190-3377-4CDD-9E3B-17678AD42C14}" presName="composite" presStyleCnt="0"/>
      <dgm:spPr/>
    </dgm:pt>
    <dgm:pt modelId="{DA960A4F-8916-4569-B484-20D5C36299FC}" type="pres">
      <dgm:prSet presAssocID="{10429190-3377-4CDD-9E3B-17678AD42C14}" presName="bentUpArrow1" presStyleLbl="alignImgPlace1" presStyleIdx="1" presStyleCnt="3"/>
      <dgm:spPr/>
    </dgm:pt>
    <dgm:pt modelId="{476EB8E5-E918-4A82-A26D-C6E08D48A0E1}" type="pres">
      <dgm:prSet presAssocID="{10429190-3377-4CDD-9E3B-17678AD42C14}" presName="ParentText" presStyleLbl="node1" presStyleIdx="1" presStyleCnt="4">
        <dgm:presLayoutVars>
          <dgm:chMax val="1"/>
          <dgm:chPref val="1"/>
          <dgm:bulletEnabled val="1"/>
        </dgm:presLayoutVars>
      </dgm:prSet>
      <dgm:spPr/>
      <dgm:t>
        <a:bodyPr/>
        <a:lstStyle/>
        <a:p>
          <a:endParaRPr lang="es-MX"/>
        </a:p>
      </dgm:t>
    </dgm:pt>
    <dgm:pt modelId="{52456BD6-4297-490F-AC26-8AAE47BF66CE}" type="pres">
      <dgm:prSet presAssocID="{10429190-3377-4CDD-9E3B-17678AD42C14}" presName="ChildText" presStyleLbl="revTx" presStyleIdx="1" presStyleCnt="3">
        <dgm:presLayoutVars>
          <dgm:chMax val="0"/>
          <dgm:chPref val="0"/>
          <dgm:bulletEnabled val="1"/>
        </dgm:presLayoutVars>
      </dgm:prSet>
      <dgm:spPr/>
    </dgm:pt>
    <dgm:pt modelId="{34462D50-ED8E-4AAD-B611-1CB5F54A5763}" type="pres">
      <dgm:prSet presAssocID="{A93807CD-AB36-4390-AAD4-9D636F9A720F}" presName="sibTrans" presStyleCnt="0"/>
      <dgm:spPr/>
    </dgm:pt>
    <dgm:pt modelId="{C5320092-DFE6-4CFC-8DAC-E2D418773C32}" type="pres">
      <dgm:prSet presAssocID="{400FC37B-1E66-4946-9A0F-5AB3E808F852}" presName="composite" presStyleCnt="0"/>
      <dgm:spPr/>
    </dgm:pt>
    <dgm:pt modelId="{054754D6-14FE-4E98-9621-D8E1D4AB785D}" type="pres">
      <dgm:prSet presAssocID="{400FC37B-1E66-4946-9A0F-5AB3E808F852}" presName="bentUpArrow1" presStyleLbl="alignImgPlace1" presStyleIdx="2" presStyleCnt="3"/>
      <dgm:spPr/>
    </dgm:pt>
    <dgm:pt modelId="{D539B065-0D86-468B-B84B-66DEF55BF9EE}" type="pres">
      <dgm:prSet presAssocID="{400FC37B-1E66-4946-9A0F-5AB3E808F852}" presName="ParentText" presStyleLbl="node1" presStyleIdx="2" presStyleCnt="4">
        <dgm:presLayoutVars>
          <dgm:chMax val="1"/>
          <dgm:chPref val="1"/>
          <dgm:bulletEnabled val="1"/>
        </dgm:presLayoutVars>
      </dgm:prSet>
      <dgm:spPr/>
      <dgm:t>
        <a:bodyPr/>
        <a:lstStyle/>
        <a:p>
          <a:endParaRPr lang="es-MX"/>
        </a:p>
      </dgm:t>
    </dgm:pt>
    <dgm:pt modelId="{424B4FE6-36FD-4D5A-9B16-68774DF25209}" type="pres">
      <dgm:prSet presAssocID="{400FC37B-1E66-4946-9A0F-5AB3E808F852}" presName="ChildText" presStyleLbl="revTx" presStyleIdx="2" presStyleCnt="3">
        <dgm:presLayoutVars>
          <dgm:chMax val="0"/>
          <dgm:chPref val="0"/>
          <dgm:bulletEnabled val="1"/>
        </dgm:presLayoutVars>
      </dgm:prSet>
      <dgm:spPr/>
    </dgm:pt>
    <dgm:pt modelId="{333E3C68-AFE5-4476-9EC7-0E05AF870B8A}" type="pres">
      <dgm:prSet presAssocID="{379A88D3-60E1-42D7-BF8D-3B65695F0A7C}" presName="sibTrans" presStyleCnt="0"/>
      <dgm:spPr/>
    </dgm:pt>
    <dgm:pt modelId="{B0E1BC43-E14E-4F4A-9731-1EC2111B0FB2}" type="pres">
      <dgm:prSet presAssocID="{7D2F95DA-67DC-413F-A666-22E140147B9B}" presName="composite" presStyleCnt="0"/>
      <dgm:spPr/>
    </dgm:pt>
    <dgm:pt modelId="{3B607D92-6201-49BC-8986-E6677C6F0CED}" type="pres">
      <dgm:prSet presAssocID="{7D2F95DA-67DC-413F-A666-22E140147B9B}" presName="ParentText" presStyleLbl="node1" presStyleIdx="3" presStyleCnt="4">
        <dgm:presLayoutVars>
          <dgm:chMax val="1"/>
          <dgm:chPref val="1"/>
          <dgm:bulletEnabled val="1"/>
        </dgm:presLayoutVars>
      </dgm:prSet>
      <dgm:spPr/>
      <dgm:t>
        <a:bodyPr/>
        <a:lstStyle/>
        <a:p>
          <a:endParaRPr lang="es-MX"/>
        </a:p>
      </dgm:t>
    </dgm:pt>
  </dgm:ptLst>
  <dgm:cxnLst>
    <dgm:cxn modelId="{8F26282E-B806-4DB8-8479-89FC33243AD1}" srcId="{0EDD53A3-FACC-434D-9900-1846ADAE0BB9}" destId="{ACF17ABB-A824-4909-BAE8-6177F74C0B43}" srcOrd="0" destOrd="0" parTransId="{51A43218-EF7F-4846-885D-D69436AF5508}" sibTransId="{0CAA494B-6D82-40A2-AA54-87AFF5CB22A4}"/>
    <dgm:cxn modelId="{C379580C-7871-4323-A745-0B6A32A2EE01}" type="presOf" srcId="{7D2F95DA-67DC-413F-A666-22E140147B9B}" destId="{3B607D92-6201-49BC-8986-E6677C6F0CED}" srcOrd="0" destOrd="0" presId="urn:microsoft.com/office/officeart/2005/8/layout/StepDownProcess"/>
    <dgm:cxn modelId="{38A0C1CC-D480-4754-9874-2EDE3EC962C6}" type="presOf" srcId="{ACF17ABB-A824-4909-BAE8-6177F74C0B43}" destId="{52DE01A7-ABA4-440D-A586-2B1DF92735FB}" srcOrd="0" destOrd="0" presId="urn:microsoft.com/office/officeart/2005/8/layout/StepDownProcess"/>
    <dgm:cxn modelId="{219BD755-AC85-452B-AB26-7B5571176F23}" srcId="{0EDD53A3-FACC-434D-9900-1846ADAE0BB9}" destId="{400FC37B-1E66-4946-9A0F-5AB3E808F852}" srcOrd="2" destOrd="0" parTransId="{636B8FA3-5597-4C67-96AC-112D5A64692A}" sibTransId="{379A88D3-60E1-42D7-BF8D-3B65695F0A7C}"/>
    <dgm:cxn modelId="{D9B91871-2E90-4883-9A47-7F51FAE9273C}" srcId="{0EDD53A3-FACC-434D-9900-1846ADAE0BB9}" destId="{7D2F95DA-67DC-413F-A666-22E140147B9B}" srcOrd="3" destOrd="0" parTransId="{5D04A1C2-4F25-41D8-A727-6B0C11222A97}" sibTransId="{B7814A68-856E-4771-A22D-AC211D4977DF}"/>
    <dgm:cxn modelId="{FFC1AE05-2098-49DC-956E-677B456BBF48}" type="presOf" srcId="{400FC37B-1E66-4946-9A0F-5AB3E808F852}" destId="{D539B065-0D86-468B-B84B-66DEF55BF9EE}" srcOrd="0" destOrd="0" presId="urn:microsoft.com/office/officeart/2005/8/layout/StepDownProcess"/>
    <dgm:cxn modelId="{0DDD2569-C4E7-4A6B-B365-F29345A4DEAD}" srcId="{0EDD53A3-FACC-434D-9900-1846ADAE0BB9}" destId="{10429190-3377-4CDD-9E3B-17678AD42C14}" srcOrd="1" destOrd="0" parTransId="{2EE2AF22-CBC3-4C13-B14D-C546AE32B6A6}" sibTransId="{A93807CD-AB36-4390-AAD4-9D636F9A720F}"/>
    <dgm:cxn modelId="{C1E915DE-9FB8-41EB-8858-E8F12C42A568}" type="presOf" srcId="{0EDD53A3-FACC-434D-9900-1846ADAE0BB9}" destId="{A627F703-39AF-4FAB-A8F9-27B39A6F728B}" srcOrd="0" destOrd="0" presId="urn:microsoft.com/office/officeart/2005/8/layout/StepDownProcess"/>
    <dgm:cxn modelId="{002CD5CE-96E1-45C1-BBAE-D6E3208E09DC}" type="presOf" srcId="{10429190-3377-4CDD-9E3B-17678AD42C14}" destId="{476EB8E5-E918-4A82-A26D-C6E08D48A0E1}" srcOrd="0" destOrd="0" presId="urn:microsoft.com/office/officeart/2005/8/layout/StepDownProcess"/>
    <dgm:cxn modelId="{BB63148D-16AC-4C2F-BB40-C1C628B42B19}" type="presParOf" srcId="{A627F703-39AF-4FAB-A8F9-27B39A6F728B}" destId="{74C3B3FD-DB5F-4EAF-BC29-19F8410F6DF2}" srcOrd="0" destOrd="0" presId="urn:microsoft.com/office/officeart/2005/8/layout/StepDownProcess"/>
    <dgm:cxn modelId="{364AC117-97B0-4C4E-BDAB-5D0307910869}" type="presParOf" srcId="{74C3B3FD-DB5F-4EAF-BC29-19F8410F6DF2}" destId="{8FB977DD-0B45-4B14-9726-07C76313B2FC}" srcOrd="0" destOrd="0" presId="urn:microsoft.com/office/officeart/2005/8/layout/StepDownProcess"/>
    <dgm:cxn modelId="{F3E9C5A4-3D9A-4859-82CA-B1B5369107AB}" type="presParOf" srcId="{74C3B3FD-DB5F-4EAF-BC29-19F8410F6DF2}" destId="{52DE01A7-ABA4-440D-A586-2B1DF92735FB}" srcOrd="1" destOrd="0" presId="urn:microsoft.com/office/officeart/2005/8/layout/StepDownProcess"/>
    <dgm:cxn modelId="{94E298BA-C461-40AC-8E87-036FD09EB479}" type="presParOf" srcId="{74C3B3FD-DB5F-4EAF-BC29-19F8410F6DF2}" destId="{181AE697-6EA0-427C-88DE-4B99FA5F0B54}" srcOrd="2" destOrd="0" presId="urn:microsoft.com/office/officeart/2005/8/layout/StepDownProcess"/>
    <dgm:cxn modelId="{AC78DE2E-9C95-4904-9036-1D97D16635F3}" type="presParOf" srcId="{A627F703-39AF-4FAB-A8F9-27B39A6F728B}" destId="{C5F07657-5287-423F-BF87-E6303F535E54}" srcOrd="1" destOrd="0" presId="urn:microsoft.com/office/officeart/2005/8/layout/StepDownProcess"/>
    <dgm:cxn modelId="{E83C3D0A-92F0-477D-92DC-E61B588700F8}" type="presParOf" srcId="{A627F703-39AF-4FAB-A8F9-27B39A6F728B}" destId="{857C2910-F05C-4143-9D97-8DB5C48DE7C0}" srcOrd="2" destOrd="0" presId="urn:microsoft.com/office/officeart/2005/8/layout/StepDownProcess"/>
    <dgm:cxn modelId="{8C93BBDE-6F18-42B7-A60E-E7516F6596B3}" type="presParOf" srcId="{857C2910-F05C-4143-9D97-8DB5C48DE7C0}" destId="{DA960A4F-8916-4569-B484-20D5C36299FC}" srcOrd="0" destOrd="0" presId="urn:microsoft.com/office/officeart/2005/8/layout/StepDownProcess"/>
    <dgm:cxn modelId="{03C89038-2312-4BF3-B01D-A9B0248E21EF}" type="presParOf" srcId="{857C2910-F05C-4143-9D97-8DB5C48DE7C0}" destId="{476EB8E5-E918-4A82-A26D-C6E08D48A0E1}" srcOrd="1" destOrd="0" presId="urn:microsoft.com/office/officeart/2005/8/layout/StepDownProcess"/>
    <dgm:cxn modelId="{CC153165-BE03-4722-A1CD-6F3078C9DA3D}" type="presParOf" srcId="{857C2910-F05C-4143-9D97-8DB5C48DE7C0}" destId="{52456BD6-4297-490F-AC26-8AAE47BF66CE}" srcOrd="2" destOrd="0" presId="urn:microsoft.com/office/officeart/2005/8/layout/StepDownProcess"/>
    <dgm:cxn modelId="{5243ACDA-5494-4D13-B406-3566BB1BA515}" type="presParOf" srcId="{A627F703-39AF-4FAB-A8F9-27B39A6F728B}" destId="{34462D50-ED8E-4AAD-B611-1CB5F54A5763}" srcOrd="3" destOrd="0" presId="urn:microsoft.com/office/officeart/2005/8/layout/StepDownProcess"/>
    <dgm:cxn modelId="{F9FCC68A-50E9-432F-94AA-D19F66086ECE}" type="presParOf" srcId="{A627F703-39AF-4FAB-A8F9-27B39A6F728B}" destId="{C5320092-DFE6-4CFC-8DAC-E2D418773C32}" srcOrd="4" destOrd="0" presId="urn:microsoft.com/office/officeart/2005/8/layout/StepDownProcess"/>
    <dgm:cxn modelId="{726D6525-05BA-496A-8F74-DF2AE2D574F7}" type="presParOf" srcId="{C5320092-DFE6-4CFC-8DAC-E2D418773C32}" destId="{054754D6-14FE-4E98-9621-D8E1D4AB785D}" srcOrd="0" destOrd="0" presId="urn:microsoft.com/office/officeart/2005/8/layout/StepDownProcess"/>
    <dgm:cxn modelId="{17927E27-0A3C-4E49-9BD1-6EBAB3163226}" type="presParOf" srcId="{C5320092-DFE6-4CFC-8DAC-E2D418773C32}" destId="{D539B065-0D86-468B-B84B-66DEF55BF9EE}" srcOrd="1" destOrd="0" presId="urn:microsoft.com/office/officeart/2005/8/layout/StepDownProcess"/>
    <dgm:cxn modelId="{8AD6CEF7-05D9-443F-A618-5546ED6421A4}" type="presParOf" srcId="{C5320092-DFE6-4CFC-8DAC-E2D418773C32}" destId="{424B4FE6-36FD-4D5A-9B16-68774DF25209}" srcOrd="2" destOrd="0" presId="urn:microsoft.com/office/officeart/2005/8/layout/StepDownProcess"/>
    <dgm:cxn modelId="{2A06A77E-367E-464D-B525-351E5264734D}" type="presParOf" srcId="{A627F703-39AF-4FAB-A8F9-27B39A6F728B}" destId="{333E3C68-AFE5-4476-9EC7-0E05AF870B8A}" srcOrd="5" destOrd="0" presId="urn:microsoft.com/office/officeart/2005/8/layout/StepDownProcess"/>
    <dgm:cxn modelId="{41E2CB92-3861-4A1E-AFC5-78515192DB71}" type="presParOf" srcId="{A627F703-39AF-4FAB-A8F9-27B39A6F728B}" destId="{B0E1BC43-E14E-4F4A-9731-1EC2111B0FB2}" srcOrd="6" destOrd="0" presId="urn:microsoft.com/office/officeart/2005/8/layout/StepDownProcess"/>
    <dgm:cxn modelId="{9CC298ED-ABFD-4C96-A756-2139CE8895CD}" type="presParOf" srcId="{B0E1BC43-E14E-4F4A-9731-1EC2111B0FB2}" destId="{3B607D92-6201-49BC-8986-E6677C6F0CE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498589-0200-48B6-BF37-B227D7F454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A8DE93C5-B190-471A-B3D0-7A51888DAE17}">
      <dgm:prSet phldrT="[Texto]"/>
      <dgm:spPr/>
      <dgm:t>
        <a:bodyPr/>
        <a:lstStyle/>
        <a:p>
          <a:r>
            <a:rPr lang="es-MX" dirty="0" smtClean="0"/>
            <a:t>Género narrativo.</a:t>
          </a:r>
          <a:endParaRPr lang="es-MX" dirty="0"/>
        </a:p>
      </dgm:t>
    </dgm:pt>
    <dgm:pt modelId="{09446AE0-2A03-4671-A9C0-EF6266A9707F}" type="parTrans" cxnId="{4CC1DE14-68A7-46DA-A8E1-7328FF40DDCE}">
      <dgm:prSet/>
      <dgm:spPr/>
      <dgm:t>
        <a:bodyPr/>
        <a:lstStyle/>
        <a:p>
          <a:endParaRPr lang="es-MX"/>
        </a:p>
      </dgm:t>
    </dgm:pt>
    <dgm:pt modelId="{7CDE69A4-E06A-40E5-BCF2-0AD1C0191603}" type="sibTrans" cxnId="{4CC1DE14-68A7-46DA-A8E1-7328FF40DDCE}">
      <dgm:prSet/>
      <dgm:spPr/>
      <dgm:t>
        <a:bodyPr/>
        <a:lstStyle/>
        <a:p>
          <a:endParaRPr lang="es-MX"/>
        </a:p>
      </dgm:t>
    </dgm:pt>
    <dgm:pt modelId="{C4AEE77F-0C75-4E13-B858-A96862A3E26E}">
      <dgm:prSet phldrT="[Texto]"/>
      <dgm:spPr/>
      <dgm:t>
        <a:bodyPr/>
        <a:lstStyle/>
        <a:p>
          <a:pPr algn="just"/>
          <a:r>
            <a:rPr lang="es-MX" dirty="0" smtClean="0"/>
            <a:t>Narrar significa contar con precisión los sucesos que el emisor o narrador observa y describe a detalle, ya sea de manera cronológica u ordenada o en forma anacrónica o desordenada.</a:t>
          </a:r>
          <a:endParaRPr lang="es-MX" dirty="0"/>
        </a:p>
      </dgm:t>
    </dgm:pt>
    <dgm:pt modelId="{FBD630D2-975A-48FF-B90E-8AEB4AF022D6}" type="parTrans" cxnId="{25AB4326-D6BD-4C02-BB0C-F7F3CC08D742}">
      <dgm:prSet/>
      <dgm:spPr/>
      <dgm:t>
        <a:bodyPr/>
        <a:lstStyle/>
        <a:p>
          <a:endParaRPr lang="es-MX"/>
        </a:p>
      </dgm:t>
    </dgm:pt>
    <dgm:pt modelId="{522A4343-C49D-4935-94A2-C4F3E4254E0A}" type="sibTrans" cxnId="{25AB4326-D6BD-4C02-BB0C-F7F3CC08D742}">
      <dgm:prSet/>
      <dgm:spPr/>
      <dgm:t>
        <a:bodyPr/>
        <a:lstStyle/>
        <a:p>
          <a:endParaRPr lang="es-MX"/>
        </a:p>
      </dgm:t>
    </dgm:pt>
    <dgm:pt modelId="{DA0ACC25-12FE-475C-8404-2CBAEB0F9101}">
      <dgm:prSet phldrT="[Texto]"/>
      <dgm:spPr/>
      <dgm:t>
        <a:bodyPr/>
        <a:lstStyle/>
        <a:p>
          <a:r>
            <a:rPr lang="es-MX" dirty="0" smtClean="0"/>
            <a:t>Género poético</a:t>
          </a:r>
          <a:endParaRPr lang="es-MX" dirty="0"/>
        </a:p>
      </dgm:t>
    </dgm:pt>
    <dgm:pt modelId="{345C13D4-3F98-4E24-AC43-9A9BF91F7617}" type="parTrans" cxnId="{91D527D5-4DB2-46AD-BA22-981E5E380ADE}">
      <dgm:prSet/>
      <dgm:spPr/>
      <dgm:t>
        <a:bodyPr/>
        <a:lstStyle/>
        <a:p>
          <a:endParaRPr lang="es-MX"/>
        </a:p>
      </dgm:t>
    </dgm:pt>
    <dgm:pt modelId="{10AC6C1A-8D5C-4DB0-A209-7685DB2C1AF1}" type="sibTrans" cxnId="{91D527D5-4DB2-46AD-BA22-981E5E380ADE}">
      <dgm:prSet/>
      <dgm:spPr/>
      <dgm:t>
        <a:bodyPr/>
        <a:lstStyle/>
        <a:p>
          <a:endParaRPr lang="es-MX"/>
        </a:p>
      </dgm:t>
    </dgm:pt>
    <dgm:pt modelId="{CD7C4F12-934C-4210-A60E-7413F28C126B}">
      <dgm:prSet phldrT="[Texto]"/>
      <dgm:spPr/>
      <dgm:t>
        <a:bodyPr/>
        <a:lstStyle/>
        <a:p>
          <a:pPr algn="just"/>
          <a:r>
            <a:rPr lang="es-MX" dirty="0" smtClean="0"/>
            <a:t>Este género también es conocido como género lírico porque en la antigua Grecia este tipo de composiciones se acompañaban con el instrumento musical conocido como lira, de ahí el nombre. También se conoce como poesía, que proviene del nombre que se le asigna al texto que se escribe en verso y contiene, rima, métrica y ritmo, es decir, el poema. </a:t>
          </a:r>
          <a:endParaRPr lang="es-MX" dirty="0"/>
        </a:p>
      </dgm:t>
    </dgm:pt>
    <dgm:pt modelId="{31182672-6B8B-4C9A-983A-CBCE0C59F732}" type="parTrans" cxnId="{245C3F60-C641-4A30-9622-84E40F763B37}">
      <dgm:prSet/>
      <dgm:spPr/>
      <dgm:t>
        <a:bodyPr/>
        <a:lstStyle/>
        <a:p>
          <a:endParaRPr lang="es-MX"/>
        </a:p>
      </dgm:t>
    </dgm:pt>
    <dgm:pt modelId="{55859D0E-1410-4BEE-BB0D-24B629394190}" type="sibTrans" cxnId="{245C3F60-C641-4A30-9622-84E40F763B37}">
      <dgm:prSet/>
      <dgm:spPr/>
      <dgm:t>
        <a:bodyPr/>
        <a:lstStyle/>
        <a:p>
          <a:endParaRPr lang="es-MX"/>
        </a:p>
      </dgm:t>
    </dgm:pt>
    <dgm:pt modelId="{C2AACBC1-018A-4ADE-BAB2-7BDD4996354C}">
      <dgm:prSet phldrT="[Texto]"/>
      <dgm:spPr/>
      <dgm:t>
        <a:bodyPr/>
        <a:lstStyle/>
        <a:p>
          <a:pPr algn="just"/>
          <a:r>
            <a:rPr lang="es-MX" dirty="0" smtClean="0"/>
            <a:t>Así, la poesía lírica es uno de los tres grandes géneros porque en ella el poeta expresa su propia intimidad para hacer sentir sus vivencias personales; por lo tanto se le considera un género subjetivo pues, como ya se dijo, es el poeta o escritor el que comparte sus sentimientos sobre un tema determinado; por ejemplo el amor.</a:t>
          </a:r>
          <a:endParaRPr lang="es-MX" dirty="0"/>
        </a:p>
      </dgm:t>
    </dgm:pt>
    <dgm:pt modelId="{9B50F294-CA81-47E8-B416-F804C6F7EBE2}" type="parTrans" cxnId="{F84D233A-5E37-4FCF-87F2-4720CB011EB1}">
      <dgm:prSet/>
      <dgm:spPr/>
      <dgm:t>
        <a:bodyPr/>
        <a:lstStyle/>
        <a:p>
          <a:endParaRPr lang="es-MX"/>
        </a:p>
      </dgm:t>
    </dgm:pt>
    <dgm:pt modelId="{0E170FA2-716F-4F11-BD9D-F941605D4DB5}" type="sibTrans" cxnId="{F84D233A-5E37-4FCF-87F2-4720CB011EB1}">
      <dgm:prSet/>
      <dgm:spPr/>
      <dgm:t>
        <a:bodyPr/>
        <a:lstStyle/>
        <a:p>
          <a:endParaRPr lang="es-MX"/>
        </a:p>
      </dgm:t>
    </dgm:pt>
    <dgm:pt modelId="{38F5CB06-1DAB-42FF-A353-6064CF07A04C}">
      <dgm:prSet phldrT="[Texto]"/>
      <dgm:spPr/>
      <dgm:t>
        <a:bodyPr/>
        <a:lstStyle/>
        <a:p>
          <a:r>
            <a:rPr lang="es-MX" dirty="0" smtClean="0"/>
            <a:t>*</a:t>
          </a:r>
          <a:endParaRPr lang="es-MX" dirty="0"/>
        </a:p>
      </dgm:t>
    </dgm:pt>
    <dgm:pt modelId="{5A6C0CF9-52F2-40DF-B6F4-1C2C752F3530}" type="sibTrans" cxnId="{FC74D88E-4568-4F4A-8AA4-0E7E3E17EB79}">
      <dgm:prSet/>
      <dgm:spPr/>
      <dgm:t>
        <a:bodyPr/>
        <a:lstStyle/>
        <a:p>
          <a:endParaRPr lang="es-MX"/>
        </a:p>
      </dgm:t>
    </dgm:pt>
    <dgm:pt modelId="{617263E6-7D1B-4D59-A0B6-DE6562335488}" type="parTrans" cxnId="{FC74D88E-4568-4F4A-8AA4-0E7E3E17EB79}">
      <dgm:prSet/>
      <dgm:spPr/>
      <dgm:t>
        <a:bodyPr/>
        <a:lstStyle/>
        <a:p>
          <a:endParaRPr lang="es-MX"/>
        </a:p>
      </dgm:t>
    </dgm:pt>
    <dgm:pt modelId="{1B75AA95-8DDA-43BE-8786-06CF59C7705B}" type="pres">
      <dgm:prSet presAssocID="{89498589-0200-48B6-BF37-B227D7F45416}" presName="Name0" presStyleCnt="0">
        <dgm:presLayoutVars>
          <dgm:dir/>
          <dgm:animLvl val="lvl"/>
          <dgm:resizeHandles val="exact"/>
        </dgm:presLayoutVars>
      </dgm:prSet>
      <dgm:spPr/>
      <dgm:t>
        <a:bodyPr/>
        <a:lstStyle/>
        <a:p>
          <a:endParaRPr lang="es-MX"/>
        </a:p>
      </dgm:t>
    </dgm:pt>
    <dgm:pt modelId="{01AAA18B-0DFC-48DE-8A5B-FAA0C06E1836}" type="pres">
      <dgm:prSet presAssocID="{A8DE93C5-B190-471A-B3D0-7A51888DAE17}" presName="composite" presStyleCnt="0"/>
      <dgm:spPr/>
    </dgm:pt>
    <dgm:pt modelId="{E1D079A9-6946-4BCE-BE24-BD829434358D}" type="pres">
      <dgm:prSet presAssocID="{A8DE93C5-B190-471A-B3D0-7A51888DAE17}" presName="parTx" presStyleLbl="alignNode1" presStyleIdx="0" presStyleCnt="3">
        <dgm:presLayoutVars>
          <dgm:chMax val="0"/>
          <dgm:chPref val="0"/>
          <dgm:bulletEnabled val="1"/>
        </dgm:presLayoutVars>
      </dgm:prSet>
      <dgm:spPr/>
      <dgm:t>
        <a:bodyPr/>
        <a:lstStyle/>
        <a:p>
          <a:endParaRPr lang="es-MX"/>
        </a:p>
      </dgm:t>
    </dgm:pt>
    <dgm:pt modelId="{D63908CE-E817-4BFD-87E4-007B5F7E12C6}" type="pres">
      <dgm:prSet presAssocID="{A8DE93C5-B190-471A-B3D0-7A51888DAE17}" presName="desTx" presStyleLbl="alignAccFollowNode1" presStyleIdx="0" presStyleCnt="3">
        <dgm:presLayoutVars>
          <dgm:bulletEnabled val="1"/>
        </dgm:presLayoutVars>
      </dgm:prSet>
      <dgm:spPr/>
      <dgm:t>
        <a:bodyPr/>
        <a:lstStyle/>
        <a:p>
          <a:endParaRPr lang="es-MX"/>
        </a:p>
      </dgm:t>
    </dgm:pt>
    <dgm:pt modelId="{16797BF4-AC37-4997-8B47-53353EB95A9B}" type="pres">
      <dgm:prSet presAssocID="{7CDE69A4-E06A-40E5-BCF2-0AD1C0191603}" presName="space" presStyleCnt="0"/>
      <dgm:spPr/>
    </dgm:pt>
    <dgm:pt modelId="{8387AB16-E213-4207-937F-A718DB58E5B9}" type="pres">
      <dgm:prSet presAssocID="{DA0ACC25-12FE-475C-8404-2CBAEB0F9101}" presName="composite" presStyleCnt="0"/>
      <dgm:spPr/>
    </dgm:pt>
    <dgm:pt modelId="{8F602E21-77CC-48F9-83E7-F5F21F7CFAFB}" type="pres">
      <dgm:prSet presAssocID="{DA0ACC25-12FE-475C-8404-2CBAEB0F9101}" presName="parTx" presStyleLbl="alignNode1" presStyleIdx="1" presStyleCnt="3">
        <dgm:presLayoutVars>
          <dgm:chMax val="0"/>
          <dgm:chPref val="0"/>
          <dgm:bulletEnabled val="1"/>
        </dgm:presLayoutVars>
      </dgm:prSet>
      <dgm:spPr/>
      <dgm:t>
        <a:bodyPr/>
        <a:lstStyle/>
        <a:p>
          <a:endParaRPr lang="es-MX"/>
        </a:p>
      </dgm:t>
    </dgm:pt>
    <dgm:pt modelId="{E5FFBBFA-01BE-4067-83D5-C93FBC8787E7}" type="pres">
      <dgm:prSet presAssocID="{DA0ACC25-12FE-475C-8404-2CBAEB0F9101}" presName="desTx" presStyleLbl="alignAccFollowNode1" presStyleIdx="1" presStyleCnt="3">
        <dgm:presLayoutVars>
          <dgm:bulletEnabled val="1"/>
        </dgm:presLayoutVars>
      </dgm:prSet>
      <dgm:spPr/>
      <dgm:t>
        <a:bodyPr/>
        <a:lstStyle/>
        <a:p>
          <a:endParaRPr lang="es-MX"/>
        </a:p>
      </dgm:t>
    </dgm:pt>
    <dgm:pt modelId="{5F383FF5-C1EC-4B9D-B2D3-178EA9AB4255}" type="pres">
      <dgm:prSet presAssocID="{10AC6C1A-8D5C-4DB0-A209-7685DB2C1AF1}" presName="space" presStyleCnt="0"/>
      <dgm:spPr/>
    </dgm:pt>
    <dgm:pt modelId="{4DE5E079-6B1B-44EC-8895-9CDC470CDBF6}" type="pres">
      <dgm:prSet presAssocID="{38F5CB06-1DAB-42FF-A353-6064CF07A04C}" presName="composite" presStyleCnt="0"/>
      <dgm:spPr/>
    </dgm:pt>
    <dgm:pt modelId="{DF251E13-4E95-4720-B13C-565B58E9103F}" type="pres">
      <dgm:prSet presAssocID="{38F5CB06-1DAB-42FF-A353-6064CF07A04C}" presName="parTx" presStyleLbl="alignNode1" presStyleIdx="2" presStyleCnt="3">
        <dgm:presLayoutVars>
          <dgm:chMax val="0"/>
          <dgm:chPref val="0"/>
          <dgm:bulletEnabled val="1"/>
        </dgm:presLayoutVars>
      </dgm:prSet>
      <dgm:spPr/>
      <dgm:t>
        <a:bodyPr/>
        <a:lstStyle/>
        <a:p>
          <a:endParaRPr lang="es-MX"/>
        </a:p>
      </dgm:t>
    </dgm:pt>
    <dgm:pt modelId="{053F34B8-A770-4666-A6D0-D5F9B7BD6C13}" type="pres">
      <dgm:prSet presAssocID="{38F5CB06-1DAB-42FF-A353-6064CF07A04C}" presName="desTx" presStyleLbl="alignAccFollowNode1" presStyleIdx="2" presStyleCnt="3">
        <dgm:presLayoutVars>
          <dgm:bulletEnabled val="1"/>
        </dgm:presLayoutVars>
      </dgm:prSet>
      <dgm:spPr/>
      <dgm:t>
        <a:bodyPr/>
        <a:lstStyle/>
        <a:p>
          <a:endParaRPr lang="es-MX"/>
        </a:p>
      </dgm:t>
    </dgm:pt>
  </dgm:ptLst>
  <dgm:cxnLst>
    <dgm:cxn modelId="{F9EA69EF-E1B4-430F-899E-550362908802}" type="presOf" srcId="{38F5CB06-1DAB-42FF-A353-6064CF07A04C}" destId="{DF251E13-4E95-4720-B13C-565B58E9103F}" srcOrd="0" destOrd="0" presId="urn:microsoft.com/office/officeart/2005/8/layout/hList1"/>
    <dgm:cxn modelId="{FC74D88E-4568-4F4A-8AA4-0E7E3E17EB79}" srcId="{89498589-0200-48B6-BF37-B227D7F45416}" destId="{38F5CB06-1DAB-42FF-A353-6064CF07A04C}" srcOrd="2" destOrd="0" parTransId="{617263E6-7D1B-4D59-A0B6-DE6562335488}" sibTransId="{5A6C0CF9-52F2-40DF-B6F4-1C2C752F3530}"/>
    <dgm:cxn modelId="{245C3F60-C641-4A30-9622-84E40F763B37}" srcId="{DA0ACC25-12FE-475C-8404-2CBAEB0F9101}" destId="{CD7C4F12-934C-4210-A60E-7413F28C126B}" srcOrd="0" destOrd="0" parTransId="{31182672-6B8B-4C9A-983A-CBCE0C59F732}" sibTransId="{55859D0E-1410-4BEE-BB0D-24B629394190}"/>
    <dgm:cxn modelId="{289F32EC-3183-4A6E-BAB3-103AB2C66A4B}" type="presOf" srcId="{CD7C4F12-934C-4210-A60E-7413F28C126B}" destId="{E5FFBBFA-01BE-4067-83D5-C93FBC8787E7}" srcOrd="0" destOrd="0" presId="urn:microsoft.com/office/officeart/2005/8/layout/hList1"/>
    <dgm:cxn modelId="{6CA7DDE7-7BE3-42AE-B897-EAD02381B0E3}" type="presOf" srcId="{C2AACBC1-018A-4ADE-BAB2-7BDD4996354C}" destId="{053F34B8-A770-4666-A6D0-D5F9B7BD6C13}" srcOrd="0" destOrd="0" presId="urn:microsoft.com/office/officeart/2005/8/layout/hList1"/>
    <dgm:cxn modelId="{FF0499FA-AAAE-4DBE-8C3F-7661C9912C91}" type="presOf" srcId="{C4AEE77F-0C75-4E13-B858-A96862A3E26E}" destId="{D63908CE-E817-4BFD-87E4-007B5F7E12C6}" srcOrd="0" destOrd="0" presId="urn:microsoft.com/office/officeart/2005/8/layout/hList1"/>
    <dgm:cxn modelId="{C7D0662F-DA32-44AB-8A69-190FB7082955}" type="presOf" srcId="{A8DE93C5-B190-471A-B3D0-7A51888DAE17}" destId="{E1D079A9-6946-4BCE-BE24-BD829434358D}" srcOrd="0" destOrd="0" presId="urn:microsoft.com/office/officeart/2005/8/layout/hList1"/>
    <dgm:cxn modelId="{F84D233A-5E37-4FCF-87F2-4720CB011EB1}" srcId="{38F5CB06-1DAB-42FF-A353-6064CF07A04C}" destId="{C2AACBC1-018A-4ADE-BAB2-7BDD4996354C}" srcOrd="0" destOrd="0" parTransId="{9B50F294-CA81-47E8-B416-F804C6F7EBE2}" sibTransId="{0E170FA2-716F-4F11-BD9D-F941605D4DB5}"/>
    <dgm:cxn modelId="{25AB4326-D6BD-4C02-BB0C-F7F3CC08D742}" srcId="{A8DE93C5-B190-471A-B3D0-7A51888DAE17}" destId="{C4AEE77F-0C75-4E13-B858-A96862A3E26E}" srcOrd="0" destOrd="0" parTransId="{FBD630D2-975A-48FF-B90E-8AEB4AF022D6}" sibTransId="{522A4343-C49D-4935-94A2-C4F3E4254E0A}"/>
    <dgm:cxn modelId="{AD5D5B18-5EE2-449F-9DF0-77043380459F}" type="presOf" srcId="{89498589-0200-48B6-BF37-B227D7F45416}" destId="{1B75AA95-8DDA-43BE-8786-06CF59C7705B}" srcOrd="0" destOrd="0" presId="urn:microsoft.com/office/officeart/2005/8/layout/hList1"/>
    <dgm:cxn modelId="{2CCF4987-7CD6-455C-BF5A-9F05AA2D37DE}" type="presOf" srcId="{DA0ACC25-12FE-475C-8404-2CBAEB0F9101}" destId="{8F602E21-77CC-48F9-83E7-F5F21F7CFAFB}" srcOrd="0" destOrd="0" presId="urn:microsoft.com/office/officeart/2005/8/layout/hList1"/>
    <dgm:cxn modelId="{4CC1DE14-68A7-46DA-A8E1-7328FF40DDCE}" srcId="{89498589-0200-48B6-BF37-B227D7F45416}" destId="{A8DE93C5-B190-471A-B3D0-7A51888DAE17}" srcOrd="0" destOrd="0" parTransId="{09446AE0-2A03-4671-A9C0-EF6266A9707F}" sibTransId="{7CDE69A4-E06A-40E5-BCF2-0AD1C0191603}"/>
    <dgm:cxn modelId="{91D527D5-4DB2-46AD-BA22-981E5E380ADE}" srcId="{89498589-0200-48B6-BF37-B227D7F45416}" destId="{DA0ACC25-12FE-475C-8404-2CBAEB0F9101}" srcOrd="1" destOrd="0" parTransId="{345C13D4-3F98-4E24-AC43-9A9BF91F7617}" sibTransId="{10AC6C1A-8D5C-4DB0-A209-7685DB2C1AF1}"/>
    <dgm:cxn modelId="{B60A49F2-D2A4-4DC5-92C7-98EA47CBB6E5}" type="presParOf" srcId="{1B75AA95-8DDA-43BE-8786-06CF59C7705B}" destId="{01AAA18B-0DFC-48DE-8A5B-FAA0C06E1836}" srcOrd="0" destOrd="0" presId="urn:microsoft.com/office/officeart/2005/8/layout/hList1"/>
    <dgm:cxn modelId="{2AD6EECA-BC72-4FE8-8645-1F2758994C9A}" type="presParOf" srcId="{01AAA18B-0DFC-48DE-8A5B-FAA0C06E1836}" destId="{E1D079A9-6946-4BCE-BE24-BD829434358D}" srcOrd="0" destOrd="0" presId="urn:microsoft.com/office/officeart/2005/8/layout/hList1"/>
    <dgm:cxn modelId="{106A6107-4C2D-48AA-BC37-CF9A4F582240}" type="presParOf" srcId="{01AAA18B-0DFC-48DE-8A5B-FAA0C06E1836}" destId="{D63908CE-E817-4BFD-87E4-007B5F7E12C6}" srcOrd="1" destOrd="0" presId="urn:microsoft.com/office/officeart/2005/8/layout/hList1"/>
    <dgm:cxn modelId="{100E7AAE-A6C5-4C2E-829A-752313105390}" type="presParOf" srcId="{1B75AA95-8DDA-43BE-8786-06CF59C7705B}" destId="{16797BF4-AC37-4997-8B47-53353EB95A9B}" srcOrd="1" destOrd="0" presId="urn:microsoft.com/office/officeart/2005/8/layout/hList1"/>
    <dgm:cxn modelId="{B9023575-6E36-465A-BC23-7EA2A893782C}" type="presParOf" srcId="{1B75AA95-8DDA-43BE-8786-06CF59C7705B}" destId="{8387AB16-E213-4207-937F-A718DB58E5B9}" srcOrd="2" destOrd="0" presId="urn:microsoft.com/office/officeart/2005/8/layout/hList1"/>
    <dgm:cxn modelId="{E645C631-5AD0-437F-8926-BA87F2F6C3D7}" type="presParOf" srcId="{8387AB16-E213-4207-937F-A718DB58E5B9}" destId="{8F602E21-77CC-48F9-83E7-F5F21F7CFAFB}" srcOrd="0" destOrd="0" presId="urn:microsoft.com/office/officeart/2005/8/layout/hList1"/>
    <dgm:cxn modelId="{512A026B-FFB7-4A83-A02B-76760CD52FD4}" type="presParOf" srcId="{8387AB16-E213-4207-937F-A718DB58E5B9}" destId="{E5FFBBFA-01BE-4067-83D5-C93FBC8787E7}" srcOrd="1" destOrd="0" presId="urn:microsoft.com/office/officeart/2005/8/layout/hList1"/>
    <dgm:cxn modelId="{5FDC0531-3424-4CF5-9953-C0409FBA095B}" type="presParOf" srcId="{1B75AA95-8DDA-43BE-8786-06CF59C7705B}" destId="{5F383FF5-C1EC-4B9D-B2D3-178EA9AB4255}" srcOrd="3" destOrd="0" presId="urn:microsoft.com/office/officeart/2005/8/layout/hList1"/>
    <dgm:cxn modelId="{E79C0F47-3DF0-405D-9FD1-D7BAEEB3B675}" type="presParOf" srcId="{1B75AA95-8DDA-43BE-8786-06CF59C7705B}" destId="{4DE5E079-6B1B-44EC-8895-9CDC470CDBF6}" srcOrd="4" destOrd="0" presId="urn:microsoft.com/office/officeart/2005/8/layout/hList1"/>
    <dgm:cxn modelId="{8114DD48-11F4-4A3E-9FC0-AF7269C88CE9}" type="presParOf" srcId="{4DE5E079-6B1B-44EC-8895-9CDC470CDBF6}" destId="{DF251E13-4E95-4720-B13C-565B58E9103F}" srcOrd="0" destOrd="0" presId="urn:microsoft.com/office/officeart/2005/8/layout/hList1"/>
    <dgm:cxn modelId="{96CD61B6-B5B8-4335-9A13-C9125D1E021C}" type="presParOf" srcId="{4DE5E079-6B1B-44EC-8895-9CDC470CDBF6}" destId="{053F34B8-A770-4666-A6D0-D5F9B7BD6C1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3DECD7-55CD-4E03-9AC2-E08592DCF89B}"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es-MX"/>
        </a:p>
      </dgm:t>
    </dgm:pt>
    <dgm:pt modelId="{907A0643-16CB-42BF-A350-23F0EF533C7A}">
      <dgm:prSet phldrT="[Texto]" custT="1"/>
      <dgm:spPr/>
      <dgm:t>
        <a:bodyPr/>
        <a:lstStyle/>
        <a:p>
          <a:r>
            <a:rPr lang="es-MX" sz="5400" b="1" dirty="0" smtClean="0"/>
            <a:t> </a:t>
          </a:r>
          <a:r>
            <a:rPr lang="es-MX" sz="5400" dirty="0" smtClean="0"/>
            <a:t>Textos recreativos:</a:t>
          </a:r>
          <a:endParaRPr lang="es-MX" sz="5400" dirty="0"/>
        </a:p>
      </dgm:t>
    </dgm:pt>
    <dgm:pt modelId="{2ED68A6F-9442-4DAC-BE98-822FFDDB9191}" type="parTrans" cxnId="{2B8381F8-6C26-4284-9050-8EEA93983173}">
      <dgm:prSet/>
      <dgm:spPr/>
      <dgm:t>
        <a:bodyPr/>
        <a:lstStyle/>
        <a:p>
          <a:endParaRPr lang="es-MX"/>
        </a:p>
      </dgm:t>
    </dgm:pt>
    <dgm:pt modelId="{11D90E3C-27A0-4D93-ACFF-A8415F3C2BEC}" type="sibTrans" cxnId="{2B8381F8-6C26-4284-9050-8EEA93983173}">
      <dgm:prSet/>
      <dgm:spPr/>
      <dgm:t>
        <a:bodyPr/>
        <a:lstStyle/>
        <a:p>
          <a:endParaRPr lang="es-MX"/>
        </a:p>
      </dgm:t>
    </dgm:pt>
    <dgm:pt modelId="{EBA784F1-2B36-4DAF-A8C8-8831F5DC5A44}">
      <dgm:prSet phldrT="[Texto]" custT="1"/>
      <dgm:spPr/>
      <dgm:t>
        <a:bodyPr/>
        <a:lstStyle/>
        <a:p>
          <a:pPr algn="just"/>
          <a:r>
            <a:rPr lang="es-MX" sz="2000" dirty="0" smtClean="0"/>
            <a:t>Los textos recreativos se clasifican en literarios y populares. Todo texto literario posee fondo y forma, es decir, un contenido que se desea expresar y una manera específica de hacerlo, por lo tanto, asume la forma de prosa, verso, diálogo, monólogo, según el género de que se trate, ya sea épico o narrativo, poético y dramático.</a:t>
          </a:r>
          <a:endParaRPr lang="es-MX" sz="2000" dirty="0"/>
        </a:p>
      </dgm:t>
    </dgm:pt>
    <dgm:pt modelId="{6DE56031-9302-4A6B-BCC3-AB6DDC48993D}" type="parTrans" cxnId="{32588C25-134C-42EB-988F-97D8E619FB97}">
      <dgm:prSet/>
      <dgm:spPr/>
      <dgm:t>
        <a:bodyPr/>
        <a:lstStyle/>
        <a:p>
          <a:endParaRPr lang="es-MX"/>
        </a:p>
      </dgm:t>
    </dgm:pt>
    <dgm:pt modelId="{7F396168-8A7C-40A9-8CC5-38ABAABE3AB5}" type="sibTrans" cxnId="{32588C25-134C-42EB-988F-97D8E619FB97}">
      <dgm:prSet/>
      <dgm:spPr/>
      <dgm:t>
        <a:bodyPr/>
        <a:lstStyle/>
        <a:p>
          <a:endParaRPr lang="es-MX"/>
        </a:p>
      </dgm:t>
    </dgm:pt>
    <dgm:pt modelId="{CACF7EA2-D7DD-4AEC-B1F5-338220BB0B41}" type="pres">
      <dgm:prSet presAssocID="{CA3DECD7-55CD-4E03-9AC2-E08592DCF89B}" presName="diagram" presStyleCnt="0">
        <dgm:presLayoutVars>
          <dgm:chPref val="1"/>
          <dgm:dir/>
          <dgm:animOne val="branch"/>
          <dgm:animLvl val="lvl"/>
          <dgm:resizeHandles/>
        </dgm:presLayoutVars>
      </dgm:prSet>
      <dgm:spPr/>
      <dgm:t>
        <a:bodyPr/>
        <a:lstStyle/>
        <a:p>
          <a:endParaRPr lang="es-MX"/>
        </a:p>
      </dgm:t>
    </dgm:pt>
    <dgm:pt modelId="{49C0B1A0-9198-4B17-B9CF-A5D66999F812}" type="pres">
      <dgm:prSet presAssocID="{907A0643-16CB-42BF-A350-23F0EF533C7A}" presName="root" presStyleCnt="0"/>
      <dgm:spPr/>
    </dgm:pt>
    <dgm:pt modelId="{CC196712-3737-43D0-8199-3723D0B1309B}" type="pres">
      <dgm:prSet presAssocID="{907A0643-16CB-42BF-A350-23F0EF533C7A}" presName="rootComposite" presStyleCnt="0"/>
      <dgm:spPr/>
    </dgm:pt>
    <dgm:pt modelId="{E2E28368-B83B-472B-9BEB-B9066BC13846}" type="pres">
      <dgm:prSet presAssocID="{907A0643-16CB-42BF-A350-23F0EF533C7A}" presName="rootText" presStyleLbl="node1" presStyleIdx="0" presStyleCnt="2"/>
      <dgm:spPr/>
      <dgm:t>
        <a:bodyPr/>
        <a:lstStyle/>
        <a:p>
          <a:endParaRPr lang="es-MX"/>
        </a:p>
      </dgm:t>
    </dgm:pt>
    <dgm:pt modelId="{0507143A-27B3-46FB-BFBD-C764251D3365}" type="pres">
      <dgm:prSet presAssocID="{907A0643-16CB-42BF-A350-23F0EF533C7A}" presName="rootConnector" presStyleLbl="node1" presStyleIdx="0" presStyleCnt="2"/>
      <dgm:spPr/>
      <dgm:t>
        <a:bodyPr/>
        <a:lstStyle/>
        <a:p>
          <a:endParaRPr lang="es-MX"/>
        </a:p>
      </dgm:t>
    </dgm:pt>
    <dgm:pt modelId="{B8D46633-21B3-4E72-BFB1-C88ADCE13366}" type="pres">
      <dgm:prSet presAssocID="{907A0643-16CB-42BF-A350-23F0EF533C7A}" presName="childShape" presStyleCnt="0"/>
      <dgm:spPr/>
    </dgm:pt>
    <dgm:pt modelId="{992D6B64-B3E5-4009-8C98-5A78BA28226A}" type="pres">
      <dgm:prSet presAssocID="{EBA784F1-2B36-4DAF-A8C8-8831F5DC5A44}" presName="root" presStyleCnt="0"/>
      <dgm:spPr/>
    </dgm:pt>
    <dgm:pt modelId="{C02A2CDE-C49D-461E-82C9-4C3DDC1C4902}" type="pres">
      <dgm:prSet presAssocID="{EBA784F1-2B36-4DAF-A8C8-8831F5DC5A44}" presName="rootComposite" presStyleCnt="0"/>
      <dgm:spPr/>
    </dgm:pt>
    <dgm:pt modelId="{E44374D4-ADCD-4574-B5C9-429DB26B0BCB}" type="pres">
      <dgm:prSet presAssocID="{EBA784F1-2B36-4DAF-A8C8-8831F5DC5A44}" presName="rootText" presStyleLbl="node1" presStyleIdx="1" presStyleCnt="2" custScaleY="161688"/>
      <dgm:spPr/>
      <dgm:t>
        <a:bodyPr/>
        <a:lstStyle/>
        <a:p>
          <a:endParaRPr lang="es-MX"/>
        </a:p>
      </dgm:t>
    </dgm:pt>
    <dgm:pt modelId="{74704FA4-F19B-47B8-A5B7-AA0F17F294C3}" type="pres">
      <dgm:prSet presAssocID="{EBA784F1-2B36-4DAF-A8C8-8831F5DC5A44}" presName="rootConnector" presStyleLbl="node1" presStyleIdx="1" presStyleCnt="2"/>
      <dgm:spPr/>
      <dgm:t>
        <a:bodyPr/>
        <a:lstStyle/>
        <a:p>
          <a:endParaRPr lang="es-MX"/>
        </a:p>
      </dgm:t>
    </dgm:pt>
    <dgm:pt modelId="{D78DF71A-4E4F-47A9-8682-23A435EFBF2B}" type="pres">
      <dgm:prSet presAssocID="{EBA784F1-2B36-4DAF-A8C8-8831F5DC5A44}" presName="childShape" presStyleCnt="0"/>
      <dgm:spPr/>
    </dgm:pt>
  </dgm:ptLst>
  <dgm:cxnLst>
    <dgm:cxn modelId="{D400E307-1ED5-478C-9984-159AFA78E3AB}" type="presOf" srcId="{CA3DECD7-55CD-4E03-9AC2-E08592DCF89B}" destId="{CACF7EA2-D7DD-4AEC-B1F5-338220BB0B41}" srcOrd="0" destOrd="0" presId="urn:microsoft.com/office/officeart/2005/8/layout/hierarchy3"/>
    <dgm:cxn modelId="{59C21853-6ED9-438F-A129-BB83FB48F4B4}" type="presOf" srcId="{EBA784F1-2B36-4DAF-A8C8-8831F5DC5A44}" destId="{74704FA4-F19B-47B8-A5B7-AA0F17F294C3}" srcOrd="1" destOrd="0" presId="urn:microsoft.com/office/officeart/2005/8/layout/hierarchy3"/>
    <dgm:cxn modelId="{32588C25-134C-42EB-988F-97D8E619FB97}" srcId="{CA3DECD7-55CD-4E03-9AC2-E08592DCF89B}" destId="{EBA784F1-2B36-4DAF-A8C8-8831F5DC5A44}" srcOrd="1" destOrd="0" parTransId="{6DE56031-9302-4A6B-BCC3-AB6DDC48993D}" sibTransId="{7F396168-8A7C-40A9-8CC5-38ABAABE3AB5}"/>
    <dgm:cxn modelId="{B5B1A427-E6E7-49F6-BDE4-A51CB1FC20B2}" type="presOf" srcId="{EBA784F1-2B36-4DAF-A8C8-8831F5DC5A44}" destId="{E44374D4-ADCD-4574-B5C9-429DB26B0BCB}" srcOrd="0" destOrd="0" presId="urn:microsoft.com/office/officeart/2005/8/layout/hierarchy3"/>
    <dgm:cxn modelId="{CF1163EC-4819-4668-960E-9B9BB4836C48}" type="presOf" srcId="{907A0643-16CB-42BF-A350-23F0EF533C7A}" destId="{E2E28368-B83B-472B-9BEB-B9066BC13846}" srcOrd="0" destOrd="0" presId="urn:microsoft.com/office/officeart/2005/8/layout/hierarchy3"/>
    <dgm:cxn modelId="{06B71B9C-2F93-437F-9F4F-6E946FB1617D}" type="presOf" srcId="{907A0643-16CB-42BF-A350-23F0EF533C7A}" destId="{0507143A-27B3-46FB-BFBD-C764251D3365}" srcOrd="1" destOrd="0" presId="urn:microsoft.com/office/officeart/2005/8/layout/hierarchy3"/>
    <dgm:cxn modelId="{2B8381F8-6C26-4284-9050-8EEA93983173}" srcId="{CA3DECD7-55CD-4E03-9AC2-E08592DCF89B}" destId="{907A0643-16CB-42BF-A350-23F0EF533C7A}" srcOrd="0" destOrd="0" parTransId="{2ED68A6F-9442-4DAC-BE98-822FFDDB9191}" sibTransId="{11D90E3C-27A0-4D93-ACFF-A8415F3C2BEC}"/>
    <dgm:cxn modelId="{7374263B-99A6-4302-808A-36F537239BBC}" type="presParOf" srcId="{CACF7EA2-D7DD-4AEC-B1F5-338220BB0B41}" destId="{49C0B1A0-9198-4B17-B9CF-A5D66999F812}" srcOrd="0" destOrd="0" presId="urn:microsoft.com/office/officeart/2005/8/layout/hierarchy3"/>
    <dgm:cxn modelId="{C09015A2-A294-482C-BE0A-3D830FEFEFF4}" type="presParOf" srcId="{49C0B1A0-9198-4B17-B9CF-A5D66999F812}" destId="{CC196712-3737-43D0-8199-3723D0B1309B}" srcOrd="0" destOrd="0" presId="urn:microsoft.com/office/officeart/2005/8/layout/hierarchy3"/>
    <dgm:cxn modelId="{B08AAB37-77A9-4140-BCF0-1DD2EF125C8D}" type="presParOf" srcId="{CC196712-3737-43D0-8199-3723D0B1309B}" destId="{E2E28368-B83B-472B-9BEB-B9066BC13846}" srcOrd="0" destOrd="0" presId="urn:microsoft.com/office/officeart/2005/8/layout/hierarchy3"/>
    <dgm:cxn modelId="{4D78A29C-3EBF-48AB-93F7-BC96CFBE42C9}" type="presParOf" srcId="{CC196712-3737-43D0-8199-3723D0B1309B}" destId="{0507143A-27B3-46FB-BFBD-C764251D3365}" srcOrd="1" destOrd="0" presId="urn:microsoft.com/office/officeart/2005/8/layout/hierarchy3"/>
    <dgm:cxn modelId="{62C5693D-31C2-4A3D-9DF1-F79023988476}" type="presParOf" srcId="{49C0B1A0-9198-4B17-B9CF-A5D66999F812}" destId="{B8D46633-21B3-4E72-BFB1-C88ADCE13366}" srcOrd="1" destOrd="0" presId="urn:microsoft.com/office/officeart/2005/8/layout/hierarchy3"/>
    <dgm:cxn modelId="{3569854B-6457-4B99-9011-D0BCC1D8C6E7}" type="presParOf" srcId="{CACF7EA2-D7DD-4AEC-B1F5-338220BB0B41}" destId="{992D6B64-B3E5-4009-8C98-5A78BA28226A}" srcOrd="1" destOrd="0" presId="urn:microsoft.com/office/officeart/2005/8/layout/hierarchy3"/>
    <dgm:cxn modelId="{722BD9D7-2329-4887-BA06-9259F2036B45}" type="presParOf" srcId="{992D6B64-B3E5-4009-8C98-5A78BA28226A}" destId="{C02A2CDE-C49D-461E-82C9-4C3DDC1C4902}" srcOrd="0" destOrd="0" presId="urn:microsoft.com/office/officeart/2005/8/layout/hierarchy3"/>
    <dgm:cxn modelId="{ECF9F299-1EA9-42E6-947E-F49FC4171F62}" type="presParOf" srcId="{C02A2CDE-C49D-461E-82C9-4C3DDC1C4902}" destId="{E44374D4-ADCD-4574-B5C9-429DB26B0BCB}" srcOrd="0" destOrd="0" presId="urn:microsoft.com/office/officeart/2005/8/layout/hierarchy3"/>
    <dgm:cxn modelId="{18402AFC-3117-4E80-8A44-814C58C654A9}" type="presParOf" srcId="{C02A2CDE-C49D-461E-82C9-4C3DDC1C4902}" destId="{74704FA4-F19B-47B8-A5B7-AA0F17F294C3}" srcOrd="1" destOrd="0" presId="urn:microsoft.com/office/officeart/2005/8/layout/hierarchy3"/>
    <dgm:cxn modelId="{DE9AB27A-D1D2-4839-9012-6B3217FF341D}" type="presParOf" srcId="{992D6B64-B3E5-4009-8C98-5A78BA28226A}" destId="{D78DF71A-4E4F-47A9-8682-23A435EFBF2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0EBE8FF-8D80-4D1A-8940-E91514F0581D}"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s-MX"/>
        </a:p>
      </dgm:t>
    </dgm:pt>
    <dgm:pt modelId="{3537D5D5-AEEB-4D74-AD5A-C3ADC03618B0}">
      <dgm:prSet phldrT="[Texto]" custT="1"/>
      <dgm:spPr/>
      <dgm:t>
        <a:bodyPr/>
        <a:lstStyle/>
        <a:p>
          <a:r>
            <a:rPr lang="es-MX" sz="4400" dirty="0" smtClean="0"/>
            <a:t>Literarios</a:t>
          </a:r>
          <a:endParaRPr lang="es-MX" sz="4400" dirty="0"/>
        </a:p>
      </dgm:t>
    </dgm:pt>
    <dgm:pt modelId="{1C40D062-3DD2-4405-B5FD-5BC571D3081E}" type="parTrans" cxnId="{4C8EF6D4-D300-4349-970D-C86F461C7A3D}">
      <dgm:prSet/>
      <dgm:spPr/>
      <dgm:t>
        <a:bodyPr/>
        <a:lstStyle/>
        <a:p>
          <a:endParaRPr lang="es-MX"/>
        </a:p>
      </dgm:t>
    </dgm:pt>
    <dgm:pt modelId="{7272644B-DC8A-42D0-AA94-7187F5394240}" type="sibTrans" cxnId="{4C8EF6D4-D300-4349-970D-C86F461C7A3D}">
      <dgm:prSet/>
      <dgm:spPr/>
      <dgm:t>
        <a:bodyPr/>
        <a:lstStyle/>
        <a:p>
          <a:endParaRPr lang="es-MX"/>
        </a:p>
      </dgm:t>
    </dgm:pt>
    <dgm:pt modelId="{77BB7FFC-2F34-449D-B803-66F6918DBAB7}">
      <dgm:prSet phldrT="[Texto]"/>
      <dgm:spPr/>
      <dgm:t>
        <a:bodyPr/>
        <a:lstStyle/>
        <a:p>
          <a:pPr algn="just"/>
          <a:r>
            <a:rPr lang="es-MX" dirty="0" smtClean="0"/>
            <a:t>Los textos literarios utilizan un lenguaje metafórico y connotativo con la finalidad de impresionar al receptor o destinatario, conmoverlo y sensibilizar su emotividad, divertirlo, entretenerlo y estimular su imaginación.</a:t>
          </a:r>
          <a:endParaRPr lang="es-MX" dirty="0"/>
        </a:p>
      </dgm:t>
    </dgm:pt>
    <dgm:pt modelId="{5A58F78B-0143-4A11-8883-A3F751224585}" type="parTrans" cxnId="{8CF5C7BB-2CF9-4C90-B05D-95CF357F86BD}">
      <dgm:prSet/>
      <dgm:spPr/>
      <dgm:t>
        <a:bodyPr/>
        <a:lstStyle/>
        <a:p>
          <a:endParaRPr lang="es-MX"/>
        </a:p>
      </dgm:t>
    </dgm:pt>
    <dgm:pt modelId="{7693E056-533F-4DEA-ACF8-28E2648C3B2D}" type="sibTrans" cxnId="{8CF5C7BB-2CF9-4C90-B05D-95CF357F86BD}">
      <dgm:prSet/>
      <dgm:spPr/>
      <dgm:t>
        <a:bodyPr/>
        <a:lstStyle/>
        <a:p>
          <a:endParaRPr lang="es-MX"/>
        </a:p>
      </dgm:t>
    </dgm:pt>
    <dgm:pt modelId="{B8CA3F70-7853-4DAD-A3AA-DCFCEE85F965}">
      <dgm:prSet phldrT="[Texto]" custT="1"/>
      <dgm:spPr/>
      <dgm:t>
        <a:bodyPr/>
        <a:lstStyle/>
        <a:p>
          <a:r>
            <a:rPr lang="es-MX" sz="4400" dirty="0" smtClean="0"/>
            <a:t>Populares</a:t>
          </a:r>
          <a:endParaRPr lang="es-MX" sz="4400" dirty="0"/>
        </a:p>
      </dgm:t>
    </dgm:pt>
    <dgm:pt modelId="{5B1DC55D-270E-4A90-BB7A-DE388D88271E}" type="parTrans" cxnId="{C47EFE0F-8260-4BA5-8EB0-DE330F40585C}">
      <dgm:prSet/>
      <dgm:spPr/>
      <dgm:t>
        <a:bodyPr/>
        <a:lstStyle/>
        <a:p>
          <a:endParaRPr lang="es-MX"/>
        </a:p>
      </dgm:t>
    </dgm:pt>
    <dgm:pt modelId="{7FA724BD-DE4D-4654-8CD6-F60B474AB8A6}" type="sibTrans" cxnId="{C47EFE0F-8260-4BA5-8EB0-DE330F40585C}">
      <dgm:prSet/>
      <dgm:spPr/>
      <dgm:t>
        <a:bodyPr/>
        <a:lstStyle/>
        <a:p>
          <a:endParaRPr lang="es-MX"/>
        </a:p>
      </dgm:t>
    </dgm:pt>
    <dgm:pt modelId="{B8AF7445-491C-4F0C-A4B5-957DA3D5539E}">
      <dgm:prSet phldrT="[Texto]"/>
      <dgm:spPr/>
      <dgm:t>
        <a:bodyPr/>
        <a:lstStyle/>
        <a:p>
          <a:pPr algn="just"/>
          <a:r>
            <a:rPr lang="es-MX" dirty="0" smtClean="0"/>
            <a:t>El hablante que se identifica con su idioma juega con él y crea infinidad de mensajes, algunos formales y otros más cotidianos y coloquiales y son estos últimos lo que se llaman textos recreativos populares.</a:t>
          </a:r>
          <a:endParaRPr lang="es-MX" dirty="0"/>
        </a:p>
      </dgm:t>
    </dgm:pt>
    <dgm:pt modelId="{D34B36FA-89B5-46AF-9AF9-850D7E9E4F79}" type="parTrans" cxnId="{1133AAAA-0C8E-4B2A-8310-9AFD3568A265}">
      <dgm:prSet/>
      <dgm:spPr/>
      <dgm:t>
        <a:bodyPr/>
        <a:lstStyle/>
        <a:p>
          <a:endParaRPr lang="es-MX"/>
        </a:p>
      </dgm:t>
    </dgm:pt>
    <dgm:pt modelId="{64361A09-FEB4-42EB-B1FC-7A05CCFD0FD5}" type="sibTrans" cxnId="{1133AAAA-0C8E-4B2A-8310-9AFD3568A265}">
      <dgm:prSet/>
      <dgm:spPr/>
      <dgm:t>
        <a:bodyPr/>
        <a:lstStyle/>
        <a:p>
          <a:endParaRPr lang="es-MX"/>
        </a:p>
      </dgm:t>
    </dgm:pt>
    <dgm:pt modelId="{47372F1C-BFEE-4383-8BC0-466F1859038E}">
      <dgm:prSet phldrT="[Texto]"/>
      <dgm:spPr/>
      <dgm:t>
        <a:bodyPr/>
        <a:lstStyle/>
        <a:p>
          <a:pPr algn="just"/>
          <a:r>
            <a:rPr lang="es-MX" dirty="0" smtClean="0"/>
            <a:t>Los textos populares son escritos que poseen un lenguaje sencillo, común y accesible para la población, en muchos casos no se conoce el autor por lo que se considera que son anónimos, y se usan cotidianamente en contextos coloquiales e informales. Su valor radica en que siguen vigentes a través del tiempo, en la cultura popular de una comunidad.</a:t>
          </a:r>
          <a:endParaRPr lang="es-MX" dirty="0"/>
        </a:p>
      </dgm:t>
    </dgm:pt>
    <dgm:pt modelId="{22DCAD6A-7610-4DF3-AA4A-1A7B271C8B80}" type="parTrans" cxnId="{819542EB-F7C2-4264-AF37-8E32D5045FAC}">
      <dgm:prSet/>
      <dgm:spPr/>
      <dgm:t>
        <a:bodyPr/>
        <a:lstStyle/>
        <a:p>
          <a:endParaRPr lang="es-MX"/>
        </a:p>
      </dgm:t>
    </dgm:pt>
    <dgm:pt modelId="{5B2DCC41-2D8B-49A5-8E5B-5101C54754F4}" type="sibTrans" cxnId="{819542EB-F7C2-4264-AF37-8E32D5045FAC}">
      <dgm:prSet/>
      <dgm:spPr/>
      <dgm:t>
        <a:bodyPr/>
        <a:lstStyle/>
        <a:p>
          <a:endParaRPr lang="es-MX"/>
        </a:p>
      </dgm:t>
    </dgm:pt>
    <dgm:pt modelId="{A667B10D-7DB8-4B24-8B8E-F4ACE6BDFF1B}" type="pres">
      <dgm:prSet presAssocID="{40EBE8FF-8D80-4D1A-8940-E91514F0581D}" presName="outerComposite" presStyleCnt="0">
        <dgm:presLayoutVars>
          <dgm:chMax val="5"/>
          <dgm:dir/>
          <dgm:resizeHandles val="exact"/>
        </dgm:presLayoutVars>
      </dgm:prSet>
      <dgm:spPr/>
      <dgm:t>
        <a:bodyPr/>
        <a:lstStyle/>
        <a:p>
          <a:endParaRPr lang="es-MX"/>
        </a:p>
      </dgm:t>
    </dgm:pt>
    <dgm:pt modelId="{D690F8BF-1253-4291-A708-75E15C8D08EA}" type="pres">
      <dgm:prSet presAssocID="{40EBE8FF-8D80-4D1A-8940-E91514F0581D}" presName="dummyMaxCanvas" presStyleCnt="0">
        <dgm:presLayoutVars/>
      </dgm:prSet>
      <dgm:spPr/>
    </dgm:pt>
    <dgm:pt modelId="{81250886-D5EB-48BC-8372-976415D76D9C}" type="pres">
      <dgm:prSet presAssocID="{40EBE8FF-8D80-4D1A-8940-E91514F0581D}" presName="FiveNodes_1" presStyleLbl="node1" presStyleIdx="0" presStyleCnt="5">
        <dgm:presLayoutVars>
          <dgm:bulletEnabled val="1"/>
        </dgm:presLayoutVars>
      </dgm:prSet>
      <dgm:spPr/>
      <dgm:t>
        <a:bodyPr/>
        <a:lstStyle/>
        <a:p>
          <a:endParaRPr lang="es-MX"/>
        </a:p>
      </dgm:t>
    </dgm:pt>
    <dgm:pt modelId="{38AC6C52-9ADA-465C-8BCD-F1140613CCDB}" type="pres">
      <dgm:prSet presAssocID="{40EBE8FF-8D80-4D1A-8940-E91514F0581D}" presName="FiveNodes_2" presStyleLbl="node1" presStyleIdx="1" presStyleCnt="5">
        <dgm:presLayoutVars>
          <dgm:bulletEnabled val="1"/>
        </dgm:presLayoutVars>
      </dgm:prSet>
      <dgm:spPr/>
      <dgm:t>
        <a:bodyPr/>
        <a:lstStyle/>
        <a:p>
          <a:endParaRPr lang="es-MX"/>
        </a:p>
      </dgm:t>
    </dgm:pt>
    <dgm:pt modelId="{F27CEDCE-4FCA-4ED5-A593-72C318786282}" type="pres">
      <dgm:prSet presAssocID="{40EBE8FF-8D80-4D1A-8940-E91514F0581D}" presName="FiveNodes_3" presStyleLbl="node1" presStyleIdx="2" presStyleCnt="5">
        <dgm:presLayoutVars>
          <dgm:bulletEnabled val="1"/>
        </dgm:presLayoutVars>
      </dgm:prSet>
      <dgm:spPr/>
      <dgm:t>
        <a:bodyPr/>
        <a:lstStyle/>
        <a:p>
          <a:endParaRPr lang="es-MX"/>
        </a:p>
      </dgm:t>
    </dgm:pt>
    <dgm:pt modelId="{6B87C9EF-03A2-4D5C-B12C-916089B22B46}" type="pres">
      <dgm:prSet presAssocID="{40EBE8FF-8D80-4D1A-8940-E91514F0581D}" presName="FiveNodes_4" presStyleLbl="node1" presStyleIdx="3" presStyleCnt="5">
        <dgm:presLayoutVars>
          <dgm:bulletEnabled val="1"/>
        </dgm:presLayoutVars>
      </dgm:prSet>
      <dgm:spPr/>
      <dgm:t>
        <a:bodyPr/>
        <a:lstStyle/>
        <a:p>
          <a:endParaRPr lang="es-MX"/>
        </a:p>
      </dgm:t>
    </dgm:pt>
    <dgm:pt modelId="{4369F2B4-EF84-4E8D-9A14-A4B71ED8EE97}" type="pres">
      <dgm:prSet presAssocID="{40EBE8FF-8D80-4D1A-8940-E91514F0581D}" presName="FiveNodes_5" presStyleLbl="node1" presStyleIdx="4" presStyleCnt="5">
        <dgm:presLayoutVars>
          <dgm:bulletEnabled val="1"/>
        </dgm:presLayoutVars>
      </dgm:prSet>
      <dgm:spPr/>
      <dgm:t>
        <a:bodyPr/>
        <a:lstStyle/>
        <a:p>
          <a:endParaRPr lang="es-MX"/>
        </a:p>
      </dgm:t>
    </dgm:pt>
    <dgm:pt modelId="{2DAF0412-486B-42F9-B8F4-E064C603B9B2}" type="pres">
      <dgm:prSet presAssocID="{40EBE8FF-8D80-4D1A-8940-E91514F0581D}" presName="FiveConn_1-2" presStyleLbl="fgAccFollowNode1" presStyleIdx="0" presStyleCnt="4">
        <dgm:presLayoutVars>
          <dgm:bulletEnabled val="1"/>
        </dgm:presLayoutVars>
      </dgm:prSet>
      <dgm:spPr/>
      <dgm:t>
        <a:bodyPr/>
        <a:lstStyle/>
        <a:p>
          <a:endParaRPr lang="es-MX"/>
        </a:p>
      </dgm:t>
    </dgm:pt>
    <dgm:pt modelId="{B32C7158-8C95-45F2-8F51-80CFAEF1E5D7}" type="pres">
      <dgm:prSet presAssocID="{40EBE8FF-8D80-4D1A-8940-E91514F0581D}" presName="FiveConn_2-3" presStyleLbl="fgAccFollowNode1" presStyleIdx="1" presStyleCnt="4">
        <dgm:presLayoutVars>
          <dgm:bulletEnabled val="1"/>
        </dgm:presLayoutVars>
      </dgm:prSet>
      <dgm:spPr/>
      <dgm:t>
        <a:bodyPr/>
        <a:lstStyle/>
        <a:p>
          <a:endParaRPr lang="es-MX"/>
        </a:p>
      </dgm:t>
    </dgm:pt>
    <dgm:pt modelId="{A564A04B-707B-40D1-AA64-E12096F2C7B1}" type="pres">
      <dgm:prSet presAssocID="{40EBE8FF-8D80-4D1A-8940-E91514F0581D}" presName="FiveConn_3-4" presStyleLbl="fgAccFollowNode1" presStyleIdx="2" presStyleCnt="4">
        <dgm:presLayoutVars>
          <dgm:bulletEnabled val="1"/>
        </dgm:presLayoutVars>
      </dgm:prSet>
      <dgm:spPr/>
      <dgm:t>
        <a:bodyPr/>
        <a:lstStyle/>
        <a:p>
          <a:endParaRPr lang="es-MX"/>
        </a:p>
      </dgm:t>
    </dgm:pt>
    <dgm:pt modelId="{F190B57A-4805-49B1-9F28-D4CA414510E7}" type="pres">
      <dgm:prSet presAssocID="{40EBE8FF-8D80-4D1A-8940-E91514F0581D}" presName="FiveConn_4-5" presStyleLbl="fgAccFollowNode1" presStyleIdx="3" presStyleCnt="4">
        <dgm:presLayoutVars>
          <dgm:bulletEnabled val="1"/>
        </dgm:presLayoutVars>
      </dgm:prSet>
      <dgm:spPr/>
      <dgm:t>
        <a:bodyPr/>
        <a:lstStyle/>
        <a:p>
          <a:endParaRPr lang="es-MX"/>
        </a:p>
      </dgm:t>
    </dgm:pt>
    <dgm:pt modelId="{0CF23968-EEE0-446C-AAAD-0CE6A1A9CC6C}" type="pres">
      <dgm:prSet presAssocID="{40EBE8FF-8D80-4D1A-8940-E91514F0581D}" presName="FiveNodes_1_text" presStyleLbl="node1" presStyleIdx="4" presStyleCnt="5">
        <dgm:presLayoutVars>
          <dgm:bulletEnabled val="1"/>
        </dgm:presLayoutVars>
      </dgm:prSet>
      <dgm:spPr/>
      <dgm:t>
        <a:bodyPr/>
        <a:lstStyle/>
        <a:p>
          <a:endParaRPr lang="es-MX"/>
        </a:p>
      </dgm:t>
    </dgm:pt>
    <dgm:pt modelId="{5A1F379A-FC20-440F-A86C-23B5E060477E}" type="pres">
      <dgm:prSet presAssocID="{40EBE8FF-8D80-4D1A-8940-E91514F0581D}" presName="FiveNodes_2_text" presStyleLbl="node1" presStyleIdx="4" presStyleCnt="5">
        <dgm:presLayoutVars>
          <dgm:bulletEnabled val="1"/>
        </dgm:presLayoutVars>
      </dgm:prSet>
      <dgm:spPr/>
      <dgm:t>
        <a:bodyPr/>
        <a:lstStyle/>
        <a:p>
          <a:endParaRPr lang="es-MX"/>
        </a:p>
      </dgm:t>
    </dgm:pt>
    <dgm:pt modelId="{4FE73CA7-7E9E-4DD9-B36E-CAEF1CFB7612}" type="pres">
      <dgm:prSet presAssocID="{40EBE8FF-8D80-4D1A-8940-E91514F0581D}" presName="FiveNodes_3_text" presStyleLbl="node1" presStyleIdx="4" presStyleCnt="5">
        <dgm:presLayoutVars>
          <dgm:bulletEnabled val="1"/>
        </dgm:presLayoutVars>
      </dgm:prSet>
      <dgm:spPr/>
      <dgm:t>
        <a:bodyPr/>
        <a:lstStyle/>
        <a:p>
          <a:endParaRPr lang="es-MX"/>
        </a:p>
      </dgm:t>
    </dgm:pt>
    <dgm:pt modelId="{731B4B4E-E7DD-48C5-9D45-DAC8E98BE906}" type="pres">
      <dgm:prSet presAssocID="{40EBE8FF-8D80-4D1A-8940-E91514F0581D}" presName="FiveNodes_4_text" presStyleLbl="node1" presStyleIdx="4" presStyleCnt="5">
        <dgm:presLayoutVars>
          <dgm:bulletEnabled val="1"/>
        </dgm:presLayoutVars>
      </dgm:prSet>
      <dgm:spPr/>
      <dgm:t>
        <a:bodyPr/>
        <a:lstStyle/>
        <a:p>
          <a:endParaRPr lang="es-MX"/>
        </a:p>
      </dgm:t>
    </dgm:pt>
    <dgm:pt modelId="{F6498691-05AB-4A87-BBB3-68B4151BDE48}" type="pres">
      <dgm:prSet presAssocID="{40EBE8FF-8D80-4D1A-8940-E91514F0581D}" presName="FiveNodes_5_text" presStyleLbl="node1" presStyleIdx="4" presStyleCnt="5">
        <dgm:presLayoutVars>
          <dgm:bulletEnabled val="1"/>
        </dgm:presLayoutVars>
      </dgm:prSet>
      <dgm:spPr/>
      <dgm:t>
        <a:bodyPr/>
        <a:lstStyle/>
        <a:p>
          <a:endParaRPr lang="es-MX"/>
        </a:p>
      </dgm:t>
    </dgm:pt>
  </dgm:ptLst>
  <dgm:cxnLst>
    <dgm:cxn modelId="{B5F234F0-41AA-4C7D-8B6F-B1B92CB51733}" type="presOf" srcId="{7272644B-DC8A-42D0-AA94-7187F5394240}" destId="{2DAF0412-486B-42F9-B8F4-E064C603B9B2}" srcOrd="0" destOrd="0" presId="urn:microsoft.com/office/officeart/2005/8/layout/vProcess5"/>
    <dgm:cxn modelId="{F2781BB3-8ECA-4246-84B4-7A30395286FC}" type="presOf" srcId="{77BB7FFC-2F34-449D-B803-66F6918DBAB7}" destId="{38AC6C52-9ADA-465C-8BCD-F1140613CCDB}" srcOrd="0" destOrd="0" presId="urn:microsoft.com/office/officeart/2005/8/layout/vProcess5"/>
    <dgm:cxn modelId="{E38FEBDA-0FDD-4878-99BC-BBAA7A85E753}" type="presOf" srcId="{40EBE8FF-8D80-4D1A-8940-E91514F0581D}" destId="{A667B10D-7DB8-4B24-8B8E-F4ACE6BDFF1B}" srcOrd="0" destOrd="0" presId="urn:microsoft.com/office/officeart/2005/8/layout/vProcess5"/>
    <dgm:cxn modelId="{819542EB-F7C2-4264-AF37-8E32D5045FAC}" srcId="{40EBE8FF-8D80-4D1A-8940-E91514F0581D}" destId="{47372F1C-BFEE-4383-8BC0-466F1859038E}" srcOrd="4" destOrd="0" parTransId="{22DCAD6A-7610-4DF3-AA4A-1A7B271C8B80}" sibTransId="{5B2DCC41-2D8B-49A5-8E5B-5101C54754F4}"/>
    <dgm:cxn modelId="{A87E032A-19E0-4E55-B497-85A9F3995735}" type="presOf" srcId="{B8CA3F70-7853-4DAD-A3AA-DCFCEE85F965}" destId="{4FE73CA7-7E9E-4DD9-B36E-CAEF1CFB7612}" srcOrd="1" destOrd="0" presId="urn:microsoft.com/office/officeart/2005/8/layout/vProcess5"/>
    <dgm:cxn modelId="{C510BCB6-3C32-4545-B2B4-F5A3B962C30F}" type="presOf" srcId="{3537D5D5-AEEB-4D74-AD5A-C3ADC03618B0}" destId="{81250886-D5EB-48BC-8372-976415D76D9C}" srcOrd="0" destOrd="0" presId="urn:microsoft.com/office/officeart/2005/8/layout/vProcess5"/>
    <dgm:cxn modelId="{69994A86-8292-46A9-9B65-857323EB86AC}" type="presOf" srcId="{B8CA3F70-7853-4DAD-A3AA-DCFCEE85F965}" destId="{F27CEDCE-4FCA-4ED5-A593-72C318786282}" srcOrd="0" destOrd="0" presId="urn:microsoft.com/office/officeart/2005/8/layout/vProcess5"/>
    <dgm:cxn modelId="{CDFF1B5D-BC66-4F28-A3AC-A8B209DD4DF2}" type="presOf" srcId="{47372F1C-BFEE-4383-8BC0-466F1859038E}" destId="{F6498691-05AB-4A87-BBB3-68B4151BDE48}" srcOrd="1" destOrd="0" presId="urn:microsoft.com/office/officeart/2005/8/layout/vProcess5"/>
    <dgm:cxn modelId="{4C8EF6D4-D300-4349-970D-C86F461C7A3D}" srcId="{40EBE8FF-8D80-4D1A-8940-E91514F0581D}" destId="{3537D5D5-AEEB-4D74-AD5A-C3ADC03618B0}" srcOrd="0" destOrd="0" parTransId="{1C40D062-3DD2-4405-B5FD-5BC571D3081E}" sibTransId="{7272644B-DC8A-42D0-AA94-7187F5394240}"/>
    <dgm:cxn modelId="{9EA2E619-F6F7-4F88-BF82-D65281A952D1}" type="presOf" srcId="{7FA724BD-DE4D-4654-8CD6-F60B474AB8A6}" destId="{A564A04B-707B-40D1-AA64-E12096F2C7B1}" srcOrd="0" destOrd="0" presId="urn:microsoft.com/office/officeart/2005/8/layout/vProcess5"/>
    <dgm:cxn modelId="{1133AAAA-0C8E-4B2A-8310-9AFD3568A265}" srcId="{40EBE8FF-8D80-4D1A-8940-E91514F0581D}" destId="{B8AF7445-491C-4F0C-A4B5-957DA3D5539E}" srcOrd="3" destOrd="0" parTransId="{D34B36FA-89B5-46AF-9AF9-850D7E9E4F79}" sibTransId="{64361A09-FEB4-42EB-B1FC-7A05CCFD0FD5}"/>
    <dgm:cxn modelId="{B0BEC1CA-55C6-4A6A-AE47-5181B2439F21}" type="presOf" srcId="{77BB7FFC-2F34-449D-B803-66F6918DBAB7}" destId="{5A1F379A-FC20-440F-A86C-23B5E060477E}" srcOrd="1" destOrd="0" presId="urn:microsoft.com/office/officeart/2005/8/layout/vProcess5"/>
    <dgm:cxn modelId="{41F9A9EC-01EE-48CF-9429-A85432F2AEFA}" type="presOf" srcId="{64361A09-FEB4-42EB-B1FC-7A05CCFD0FD5}" destId="{F190B57A-4805-49B1-9F28-D4CA414510E7}" srcOrd="0" destOrd="0" presId="urn:microsoft.com/office/officeart/2005/8/layout/vProcess5"/>
    <dgm:cxn modelId="{104BD317-C26D-440E-9393-5759291955F9}" type="presOf" srcId="{B8AF7445-491C-4F0C-A4B5-957DA3D5539E}" destId="{731B4B4E-E7DD-48C5-9D45-DAC8E98BE906}" srcOrd="1" destOrd="0" presId="urn:microsoft.com/office/officeart/2005/8/layout/vProcess5"/>
    <dgm:cxn modelId="{C47EFE0F-8260-4BA5-8EB0-DE330F40585C}" srcId="{40EBE8FF-8D80-4D1A-8940-E91514F0581D}" destId="{B8CA3F70-7853-4DAD-A3AA-DCFCEE85F965}" srcOrd="2" destOrd="0" parTransId="{5B1DC55D-270E-4A90-BB7A-DE388D88271E}" sibTransId="{7FA724BD-DE4D-4654-8CD6-F60B474AB8A6}"/>
    <dgm:cxn modelId="{92299834-8369-4426-9E8A-02F95FF87953}" type="presOf" srcId="{47372F1C-BFEE-4383-8BC0-466F1859038E}" destId="{4369F2B4-EF84-4E8D-9A14-A4B71ED8EE97}" srcOrd="0" destOrd="0" presId="urn:microsoft.com/office/officeart/2005/8/layout/vProcess5"/>
    <dgm:cxn modelId="{8CF5C7BB-2CF9-4C90-B05D-95CF357F86BD}" srcId="{40EBE8FF-8D80-4D1A-8940-E91514F0581D}" destId="{77BB7FFC-2F34-449D-B803-66F6918DBAB7}" srcOrd="1" destOrd="0" parTransId="{5A58F78B-0143-4A11-8883-A3F751224585}" sibTransId="{7693E056-533F-4DEA-ACF8-28E2648C3B2D}"/>
    <dgm:cxn modelId="{3AFDB6EF-0272-4CE6-B389-EC0BDD11544E}" type="presOf" srcId="{B8AF7445-491C-4F0C-A4B5-957DA3D5539E}" destId="{6B87C9EF-03A2-4D5C-B12C-916089B22B46}" srcOrd="0" destOrd="0" presId="urn:microsoft.com/office/officeart/2005/8/layout/vProcess5"/>
    <dgm:cxn modelId="{08186B30-FD99-4D74-A4B2-2C7711D6BC55}" type="presOf" srcId="{3537D5D5-AEEB-4D74-AD5A-C3ADC03618B0}" destId="{0CF23968-EEE0-446C-AAAD-0CE6A1A9CC6C}" srcOrd="1" destOrd="0" presId="urn:microsoft.com/office/officeart/2005/8/layout/vProcess5"/>
    <dgm:cxn modelId="{F14D68C1-8AB5-4A98-B3A0-D92C6BEA34AD}" type="presOf" srcId="{7693E056-533F-4DEA-ACF8-28E2648C3B2D}" destId="{B32C7158-8C95-45F2-8F51-80CFAEF1E5D7}" srcOrd="0" destOrd="0" presId="urn:microsoft.com/office/officeart/2005/8/layout/vProcess5"/>
    <dgm:cxn modelId="{87D9EAD7-05D7-47FA-BAC4-E2CF9848748E}" type="presParOf" srcId="{A667B10D-7DB8-4B24-8B8E-F4ACE6BDFF1B}" destId="{D690F8BF-1253-4291-A708-75E15C8D08EA}" srcOrd="0" destOrd="0" presId="urn:microsoft.com/office/officeart/2005/8/layout/vProcess5"/>
    <dgm:cxn modelId="{0AD8124A-DD92-48C7-9887-FFD349B9EE84}" type="presParOf" srcId="{A667B10D-7DB8-4B24-8B8E-F4ACE6BDFF1B}" destId="{81250886-D5EB-48BC-8372-976415D76D9C}" srcOrd="1" destOrd="0" presId="urn:microsoft.com/office/officeart/2005/8/layout/vProcess5"/>
    <dgm:cxn modelId="{12EDD5A7-9E3E-472F-94B6-74FC2A29E08E}" type="presParOf" srcId="{A667B10D-7DB8-4B24-8B8E-F4ACE6BDFF1B}" destId="{38AC6C52-9ADA-465C-8BCD-F1140613CCDB}" srcOrd="2" destOrd="0" presId="urn:microsoft.com/office/officeart/2005/8/layout/vProcess5"/>
    <dgm:cxn modelId="{4C2191CF-2B85-4D07-8F0C-D6B2B5938853}" type="presParOf" srcId="{A667B10D-7DB8-4B24-8B8E-F4ACE6BDFF1B}" destId="{F27CEDCE-4FCA-4ED5-A593-72C318786282}" srcOrd="3" destOrd="0" presId="urn:microsoft.com/office/officeart/2005/8/layout/vProcess5"/>
    <dgm:cxn modelId="{1362924A-D045-4C35-958D-2F1955257A02}" type="presParOf" srcId="{A667B10D-7DB8-4B24-8B8E-F4ACE6BDFF1B}" destId="{6B87C9EF-03A2-4D5C-B12C-916089B22B46}" srcOrd="4" destOrd="0" presId="urn:microsoft.com/office/officeart/2005/8/layout/vProcess5"/>
    <dgm:cxn modelId="{2AA14F09-DB25-4816-BFA6-477D47890E74}" type="presParOf" srcId="{A667B10D-7DB8-4B24-8B8E-F4ACE6BDFF1B}" destId="{4369F2B4-EF84-4E8D-9A14-A4B71ED8EE97}" srcOrd="5" destOrd="0" presId="urn:microsoft.com/office/officeart/2005/8/layout/vProcess5"/>
    <dgm:cxn modelId="{FF6364CA-B85B-436C-8A5C-CF995F437CD7}" type="presParOf" srcId="{A667B10D-7DB8-4B24-8B8E-F4ACE6BDFF1B}" destId="{2DAF0412-486B-42F9-B8F4-E064C603B9B2}" srcOrd="6" destOrd="0" presId="urn:microsoft.com/office/officeart/2005/8/layout/vProcess5"/>
    <dgm:cxn modelId="{0E6F938D-F8F6-4E6E-8713-FA2C511B7413}" type="presParOf" srcId="{A667B10D-7DB8-4B24-8B8E-F4ACE6BDFF1B}" destId="{B32C7158-8C95-45F2-8F51-80CFAEF1E5D7}" srcOrd="7" destOrd="0" presId="urn:microsoft.com/office/officeart/2005/8/layout/vProcess5"/>
    <dgm:cxn modelId="{4DCD1812-7F5B-4F50-9F7B-A9C65891609D}" type="presParOf" srcId="{A667B10D-7DB8-4B24-8B8E-F4ACE6BDFF1B}" destId="{A564A04B-707B-40D1-AA64-E12096F2C7B1}" srcOrd="8" destOrd="0" presId="urn:microsoft.com/office/officeart/2005/8/layout/vProcess5"/>
    <dgm:cxn modelId="{462B3301-252E-4B1B-87C7-F4142ECC5E82}" type="presParOf" srcId="{A667B10D-7DB8-4B24-8B8E-F4ACE6BDFF1B}" destId="{F190B57A-4805-49B1-9F28-D4CA414510E7}" srcOrd="9" destOrd="0" presId="urn:microsoft.com/office/officeart/2005/8/layout/vProcess5"/>
    <dgm:cxn modelId="{6996582C-3A10-4FAC-8718-FC146A64FA4B}" type="presParOf" srcId="{A667B10D-7DB8-4B24-8B8E-F4ACE6BDFF1B}" destId="{0CF23968-EEE0-446C-AAAD-0CE6A1A9CC6C}" srcOrd="10" destOrd="0" presId="urn:microsoft.com/office/officeart/2005/8/layout/vProcess5"/>
    <dgm:cxn modelId="{A5AB8336-2C69-495E-AF29-FE61C60D87A7}" type="presParOf" srcId="{A667B10D-7DB8-4B24-8B8E-F4ACE6BDFF1B}" destId="{5A1F379A-FC20-440F-A86C-23B5E060477E}" srcOrd="11" destOrd="0" presId="urn:microsoft.com/office/officeart/2005/8/layout/vProcess5"/>
    <dgm:cxn modelId="{B8EE6C1A-6881-4B10-8CEE-4CAF7168FE22}" type="presParOf" srcId="{A667B10D-7DB8-4B24-8B8E-F4ACE6BDFF1B}" destId="{4FE73CA7-7E9E-4DD9-B36E-CAEF1CFB7612}" srcOrd="12" destOrd="0" presId="urn:microsoft.com/office/officeart/2005/8/layout/vProcess5"/>
    <dgm:cxn modelId="{9731AE56-78F4-4E74-A570-4602B5838108}" type="presParOf" srcId="{A667B10D-7DB8-4B24-8B8E-F4ACE6BDFF1B}" destId="{731B4B4E-E7DD-48C5-9D45-DAC8E98BE906}" srcOrd="13" destOrd="0" presId="urn:microsoft.com/office/officeart/2005/8/layout/vProcess5"/>
    <dgm:cxn modelId="{3083638B-08B6-4A95-82C7-4953CE7F5E7C}" type="presParOf" srcId="{A667B10D-7DB8-4B24-8B8E-F4ACE6BDFF1B}" destId="{F6498691-05AB-4A87-BBB3-68B4151BDE4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A3DA00-DD8E-4885-A269-F764FDF11B02}"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s-MX"/>
        </a:p>
      </dgm:t>
    </dgm:pt>
    <dgm:pt modelId="{7DFDA28E-16E7-4649-BEB2-EEDA2D57F4BA}">
      <dgm:prSet phldrT="[Texto]" custT="1"/>
      <dgm:spPr/>
      <dgm:t>
        <a:bodyPr/>
        <a:lstStyle/>
        <a:p>
          <a:r>
            <a:rPr lang="es-MX" sz="2000" dirty="0" smtClean="0"/>
            <a:t>Clasificación de textos literarios:</a:t>
          </a:r>
          <a:endParaRPr lang="es-MX" sz="2000" dirty="0"/>
        </a:p>
      </dgm:t>
    </dgm:pt>
    <dgm:pt modelId="{9C6B6B1A-B65A-4EBE-8975-7D3DFECC7012}" type="parTrans" cxnId="{57175E68-76A4-4F7C-8BF0-A68574F54EA1}">
      <dgm:prSet/>
      <dgm:spPr/>
      <dgm:t>
        <a:bodyPr/>
        <a:lstStyle/>
        <a:p>
          <a:endParaRPr lang="es-MX"/>
        </a:p>
      </dgm:t>
    </dgm:pt>
    <dgm:pt modelId="{13B98C99-6727-470A-8AF7-2555C9DD4253}" type="sibTrans" cxnId="{57175E68-76A4-4F7C-8BF0-A68574F54EA1}">
      <dgm:prSet/>
      <dgm:spPr/>
      <dgm:t>
        <a:bodyPr/>
        <a:lstStyle/>
        <a:p>
          <a:endParaRPr lang="es-MX"/>
        </a:p>
      </dgm:t>
    </dgm:pt>
    <dgm:pt modelId="{64733F04-7E72-4049-9E8F-F4DC101C8077}">
      <dgm:prSet phldrT="[Texto]" custT="1"/>
      <dgm:spPr/>
      <dgm:t>
        <a:bodyPr/>
        <a:lstStyle/>
        <a:p>
          <a:r>
            <a:rPr lang="es-MX" sz="2400" dirty="0" smtClean="0"/>
            <a:t>Narrativo</a:t>
          </a:r>
          <a:endParaRPr lang="es-MX" sz="2400" dirty="0"/>
        </a:p>
      </dgm:t>
    </dgm:pt>
    <dgm:pt modelId="{EA9636C0-D84E-409E-993B-57D1020BA7C1}" type="parTrans" cxnId="{F1CFD158-7FC4-4FBF-9E08-0B1B2A994E75}">
      <dgm:prSet/>
      <dgm:spPr/>
      <dgm:t>
        <a:bodyPr/>
        <a:lstStyle/>
        <a:p>
          <a:endParaRPr lang="es-MX"/>
        </a:p>
      </dgm:t>
    </dgm:pt>
    <dgm:pt modelId="{D680F963-3294-4FDF-9B89-9D93E03BF03C}" type="sibTrans" cxnId="{F1CFD158-7FC4-4FBF-9E08-0B1B2A994E75}">
      <dgm:prSet/>
      <dgm:spPr/>
      <dgm:t>
        <a:bodyPr/>
        <a:lstStyle/>
        <a:p>
          <a:endParaRPr lang="es-MX"/>
        </a:p>
      </dgm:t>
    </dgm:pt>
    <dgm:pt modelId="{1649633C-5E5D-48F0-85AC-454812584910}">
      <dgm:prSet phldrT="[Texto]" custT="1"/>
      <dgm:spPr/>
      <dgm:t>
        <a:bodyPr/>
        <a:lstStyle/>
        <a:p>
          <a:r>
            <a:rPr lang="es-MX" sz="2400" dirty="0" smtClean="0"/>
            <a:t>Lírico</a:t>
          </a:r>
          <a:endParaRPr lang="es-MX" sz="2400" dirty="0"/>
        </a:p>
      </dgm:t>
    </dgm:pt>
    <dgm:pt modelId="{54393886-49FA-4053-A073-0E90A0863499}" type="parTrans" cxnId="{8A34AC6D-E6FD-44E4-92DC-D43BEBF43451}">
      <dgm:prSet/>
      <dgm:spPr/>
      <dgm:t>
        <a:bodyPr/>
        <a:lstStyle/>
        <a:p>
          <a:endParaRPr lang="es-MX"/>
        </a:p>
      </dgm:t>
    </dgm:pt>
    <dgm:pt modelId="{299B6D2C-AAD1-4D92-B343-360F7BDF427C}" type="sibTrans" cxnId="{8A34AC6D-E6FD-44E4-92DC-D43BEBF43451}">
      <dgm:prSet/>
      <dgm:spPr/>
      <dgm:t>
        <a:bodyPr/>
        <a:lstStyle/>
        <a:p>
          <a:endParaRPr lang="es-MX"/>
        </a:p>
      </dgm:t>
    </dgm:pt>
    <dgm:pt modelId="{22C8F718-48C0-4574-8495-FF4C1815529E}">
      <dgm:prSet custT="1"/>
      <dgm:spPr/>
      <dgm:t>
        <a:bodyPr/>
        <a:lstStyle/>
        <a:p>
          <a:r>
            <a:rPr lang="es-MX" sz="2400" smtClean="0"/>
            <a:t>Dramático</a:t>
          </a:r>
          <a:endParaRPr lang="es-MX" sz="2400"/>
        </a:p>
      </dgm:t>
    </dgm:pt>
    <dgm:pt modelId="{05C091BE-A636-4C9C-B9D3-514CA4887144}" type="parTrans" cxnId="{ED6896F6-25AD-42BD-98E9-F34109A210B2}">
      <dgm:prSet/>
      <dgm:spPr/>
      <dgm:t>
        <a:bodyPr/>
        <a:lstStyle/>
        <a:p>
          <a:endParaRPr lang="es-MX"/>
        </a:p>
      </dgm:t>
    </dgm:pt>
    <dgm:pt modelId="{DCC4A742-18D6-4357-BBEA-369D33B64194}" type="sibTrans" cxnId="{ED6896F6-25AD-42BD-98E9-F34109A210B2}">
      <dgm:prSet/>
      <dgm:spPr/>
      <dgm:t>
        <a:bodyPr/>
        <a:lstStyle/>
        <a:p>
          <a:endParaRPr lang="es-MX"/>
        </a:p>
      </dgm:t>
    </dgm:pt>
    <dgm:pt modelId="{FFDD5648-2D2B-44BA-BD6A-4E85B833D1DD}">
      <dgm:prSet custT="1"/>
      <dgm:spPr/>
      <dgm:t>
        <a:bodyPr/>
        <a:lstStyle/>
        <a:p>
          <a:pPr algn="just"/>
          <a:r>
            <a:rPr lang="es-MX" sz="1600" dirty="0" smtClean="0"/>
            <a:t>Por sus características, el entremés se define como un texto recreativo, ligero y breve, propio del género dramático, cuya temática expone las costumbres, la cultura de una época y las debilidades humanas, con gracia y buen humor. A esta obra dramática y jocosa se le llama entremés porque consta de un solo acto y se presenta entre dos actos de una obra de teatro de mayor extensión y profundidad.</a:t>
          </a:r>
          <a:endParaRPr lang="es-MX" sz="1600" dirty="0"/>
        </a:p>
      </dgm:t>
    </dgm:pt>
    <dgm:pt modelId="{01F11A40-24F9-465E-B72C-2030CEE7596D}" type="sibTrans" cxnId="{B16C9209-DDDE-4830-8094-9C0DE82E2503}">
      <dgm:prSet/>
      <dgm:spPr/>
      <dgm:t>
        <a:bodyPr/>
        <a:lstStyle/>
        <a:p>
          <a:endParaRPr lang="es-MX"/>
        </a:p>
      </dgm:t>
    </dgm:pt>
    <dgm:pt modelId="{B12D1518-FB62-4AB7-8912-0BCA4900A266}" type="parTrans" cxnId="{B16C9209-DDDE-4830-8094-9C0DE82E2503}">
      <dgm:prSet/>
      <dgm:spPr/>
      <dgm:t>
        <a:bodyPr/>
        <a:lstStyle/>
        <a:p>
          <a:endParaRPr lang="es-MX"/>
        </a:p>
      </dgm:t>
    </dgm:pt>
    <dgm:pt modelId="{82CFADE5-D39E-4EAD-8531-5F804F7CD005}">
      <dgm:prSet/>
      <dgm:spPr/>
      <dgm:t>
        <a:bodyPr/>
        <a:lstStyle/>
        <a:p>
          <a:pPr algn="just"/>
          <a:r>
            <a:rPr lang="es-MX" dirty="0" smtClean="0"/>
            <a:t>La poesía puede ser épica, lírica y dramática y los poetas eligen variadas temáticas para desarrollarlas en sus poemas, de ahí que haya poemas amorosos, patrióticos, didácticos, dedicados a la madre o al padre, al trabajo, de protesta, a los héroes, entre otros múltiples ejemplos.</a:t>
          </a:r>
          <a:endParaRPr lang="es-MX" dirty="0"/>
        </a:p>
      </dgm:t>
    </dgm:pt>
    <dgm:pt modelId="{F8216B47-741E-472D-9734-6282C89EC3C1}" type="sibTrans" cxnId="{86871301-BCE3-4770-8C2F-381F003F6004}">
      <dgm:prSet/>
      <dgm:spPr/>
      <dgm:t>
        <a:bodyPr/>
        <a:lstStyle/>
        <a:p>
          <a:endParaRPr lang="es-MX"/>
        </a:p>
      </dgm:t>
    </dgm:pt>
    <dgm:pt modelId="{1BE76D17-AFF2-4F22-99A3-997E31870D50}" type="parTrans" cxnId="{86871301-BCE3-4770-8C2F-381F003F6004}">
      <dgm:prSet/>
      <dgm:spPr/>
      <dgm:t>
        <a:bodyPr/>
        <a:lstStyle/>
        <a:p>
          <a:endParaRPr lang="es-MX"/>
        </a:p>
      </dgm:t>
    </dgm:pt>
    <dgm:pt modelId="{A58EDDAD-C61B-4FD3-BE09-F92E2118B60D}">
      <dgm:prSet custT="1"/>
      <dgm:spPr/>
      <dgm:t>
        <a:bodyPr/>
        <a:lstStyle/>
        <a:p>
          <a:pPr algn="just"/>
          <a:r>
            <a:rPr lang="es-MX" sz="1400" dirty="0" smtClean="0"/>
            <a:t>El poema es un texto poético o lírico, que desde sus orígenes es de tradición oral,  de ahí pasa a ser de dominio popular, sin embargo, en todas las épocas ha habido autores conocidos que han cultivado la poesía en todas sus formas. </a:t>
          </a:r>
          <a:endParaRPr lang="es-MX" sz="1400" dirty="0"/>
        </a:p>
      </dgm:t>
    </dgm:pt>
    <dgm:pt modelId="{E8367807-3500-4E94-B45D-1AF0A97EE156}" type="sibTrans" cxnId="{9844FD01-BA79-4F73-8E82-2CE679552068}">
      <dgm:prSet/>
      <dgm:spPr/>
      <dgm:t>
        <a:bodyPr/>
        <a:lstStyle/>
        <a:p>
          <a:endParaRPr lang="es-MX"/>
        </a:p>
      </dgm:t>
    </dgm:pt>
    <dgm:pt modelId="{E71501AE-9A53-4928-8BCE-49133AB2F53E}" type="parTrans" cxnId="{9844FD01-BA79-4F73-8E82-2CE679552068}">
      <dgm:prSet/>
      <dgm:spPr/>
      <dgm:t>
        <a:bodyPr/>
        <a:lstStyle/>
        <a:p>
          <a:endParaRPr lang="es-MX"/>
        </a:p>
      </dgm:t>
    </dgm:pt>
    <dgm:pt modelId="{25011E5F-C613-4346-91FF-DEF1EEE44A8F}">
      <dgm:prSet phldrT="[Texto]" custT="1"/>
      <dgm:spPr/>
      <dgm:t>
        <a:bodyPr/>
        <a:lstStyle/>
        <a:p>
          <a:pPr algn="just"/>
          <a:r>
            <a:rPr lang="es-MX" sz="1400" dirty="0" smtClean="0"/>
            <a:t>El cuento es un texto narrativo, en prosa, en el que un autor/narrador relata un hecho acaecido, y que se complementa con la descripción y el diálogo. Su extensión es variable, aunque por lo general es breve. (</a:t>
          </a:r>
          <a:r>
            <a:rPr lang="es-MX" sz="1400" dirty="0" err="1" smtClean="0"/>
            <a:t>Fournier</a:t>
          </a:r>
          <a:r>
            <a:rPr lang="es-MX" sz="1400" dirty="0" smtClean="0"/>
            <a:t>, 2002: 66-69). Otra definición de cuento es la siguiente: “narración breve en prosa, en el que se refiere un solo tema o asunto, con un número reducido de personajes, cuyo relato atrapa y mantiene el interés del lector de principio a fin”. (Dávila, 2008:100-103).</a:t>
          </a:r>
          <a:endParaRPr lang="es-MX" sz="1400" dirty="0"/>
        </a:p>
      </dgm:t>
    </dgm:pt>
    <dgm:pt modelId="{9C6E8E87-2DC4-4A1B-8451-08DA8F485941}" type="sibTrans" cxnId="{6EB59898-4C29-4931-8898-CAD24607E301}">
      <dgm:prSet/>
      <dgm:spPr/>
      <dgm:t>
        <a:bodyPr/>
        <a:lstStyle/>
        <a:p>
          <a:endParaRPr lang="es-MX"/>
        </a:p>
      </dgm:t>
    </dgm:pt>
    <dgm:pt modelId="{5249B127-FB4E-45F2-AF89-ABA7011B3DCB}" type="parTrans" cxnId="{6EB59898-4C29-4931-8898-CAD24607E301}">
      <dgm:prSet/>
      <dgm:spPr/>
      <dgm:t>
        <a:bodyPr/>
        <a:lstStyle/>
        <a:p>
          <a:endParaRPr lang="es-MX"/>
        </a:p>
      </dgm:t>
    </dgm:pt>
    <dgm:pt modelId="{DDCE99A1-58F4-4403-A8E1-8FC9E327FC4C}" type="pres">
      <dgm:prSet presAssocID="{ACA3DA00-DD8E-4885-A269-F764FDF11B02}" presName="hierChild1" presStyleCnt="0">
        <dgm:presLayoutVars>
          <dgm:orgChart val="1"/>
          <dgm:chPref val="1"/>
          <dgm:dir/>
          <dgm:animOne val="branch"/>
          <dgm:animLvl val="lvl"/>
          <dgm:resizeHandles/>
        </dgm:presLayoutVars>
      </dgm:prSet>
      <dgm:spPr/>
      <dgm:t>
        <a:bodyPr/>
        <a:lstStyle/>
        <a:p>
          <a:endParaRPr lang="es-MX"/>
        </a:p>
      </dgm:t>
    </dgm:pt>
    <dgm:pt modelId="{9976DF04-3A73-4069-9BA2-6F8695C9179D}" type="pres">
      <dgm:prSet presAssocID="{7DFDA28E-16E7-4649-BEB2-EEDA2D57F4BA}" presName="hierRoot1" presStyleCnt="0">
        <dgm:presLayoutVars>
          <dgm:hierBranch val="init"/>
        </dgm:presLayoutVars>
      </dgm:prSet>
      <dgm:spPr/>
    </dgm:pt>
    <dgm:pt modelId="{B3913E84-0959-486A-92B0-4F4F93143DC6}" type="pres">
      <dgm:prSet presAssocID="{7DFDA28E-16E7-4649-BEB2-EEDA2D57F4BA}" presName="rootComposite1" presStyleCnt="0"/>
      <dgm:spPr/>
    </dgm:pt>
    <dgm:pt modelId="{A621E9ED-08D1-4B44-B6B7-8BDC12EE372B}" type="pres">
      <dgm:prSet presAssocID="{7DFDA28E-16E7-4649-BEB2-EEDA2D57F4BA}" presName="rootText1" presStyleLbl="node0" presStyleIdx="0" presStyleCnt="1" custScaleX="146743" custScaleY="54455">
        <dgm:presLayoutVars>
          <dgm:chPref val="3"/>
        </dgm:presLayoutVars>
      </dgm:prSet>
      <dgm:spPr/>
      <dgm:t>
        <a:bodyPr/>
        <a:lstStyle/>
        <a:p>
          <a:endParaRPr lang="es-MX"/>
        </a:p>
      </dgm:t>
    </dgm:pt>
    <dgm:pt modelId="{77569347-3BCC-4D7A-AA8C-BCC6EB572F6D}" type="pres">
      <dgm:prSet presAssocID="{7DFDA28E-16E7-4649-BEB2-EEDA2D57F4BA}" presName="rootConnector1" presStyleLbl="node1" presStyleIdx="0" presStyleCnt="0"/>
      <dgm:spPr/>
      <dgm:t>
        <a:bodyPr/>
        <a:lstStyle/>
        <a:p>
          <a:endParaRPr lang="es-MX"/>
        </a:p>
      </dgm:t>
    </dgm:pt>
    <dgm:pt modelId="{73214709-2B01-4AA1-B572-A21A55F75AB5}" type="pres">
      <dgm:prSet presAssocID="{7DFDA28E-16E7-4649-BEB2-EEDA2D57F4BA}" presName="hierChild2" presStyleCnt="0"/>
      <dgm:spPr/>
    </dgm:pt>
    <dgm:pt modelId="{491A2F5A-93EF-43A5-B55F-9AA78BBCB57F}" type="pres">
      <dgm:prSet presAssocID="{EA9636C0-D84E-409E-993B-57D1020BA7C1}" presName="Name37" presStyleLbl="parChTrans1D2" presStyleIdx="0" presStyleCnt="3"/>
      <dgm:spPr/>
      <dgm:t>
        <a:bodyPr/>
        <a:lstStyle/>
        <a:p>
          <a:endParaRPr lang="es-MX"/>
        </a:p>
      </dgm:t>
    </dgm:pt>
    <dgm:pt modelId="{68D97345-D846-49A6-85E6-7F45732AD9CE}" type="pres">
      <dgm:prSet presAssocID="{64733F04-7E72-4049-9E8F-F4DC101C8077}" presName="hierRoot2" presStyleCnt="0">
        <dgm:presLayoutVars>
          <dgm:hierBranch val="init"/>
        </dgm:presLayoutVars>
      </dgm:prSet>
      <dgm:spPr/>
    </dgm:pt>
    <dgm:pt modelId="{34499C8F-A1FF-4F33-B532-667A7D547F33}" type="pres">
      <dgm:prSet presAssocID="{64733F04-7E72-4049-9E8F-F4DC101C8077}" presName="rootComposite" presStyleCnt="0"/>
      <dgm:spPr/>
    </dgm:pt>
    <dgm:pt modelId="{3CD49323-C1F3-4132-9C1B-482E8375DAE5}" type="pres">
      <dgm:prSet presAssocID="{64733F04-7E72-4049-9E8F-F4DC101C8077}" presName="rootText" presStyleLbl="node2" presStyleIdx="0" presStyleCnt="3" custScaleX="104692" custScaleY="46604">
        <dgm:presLayoutVars>
          <dgm:chPref val="3"/>
        </dgm:presLayoutVars>
      </dgm:prSet>
      <dgm:spPr/>
      <dgm:t>
        <a:bodyPr/>
        <a:lstStyle/>
        <a:p>
          <a:endParaRPr lang="es-MX"/>
        </a:p>
      </dgm:t>
    </dgm:pt>
    <dgm:pt modelId="{F8D84923-D614-4C9D-8F11-2FB94D377E4D}" type="pres">
      <dgm:prSet presAssocID="{64733F04-7E72-4049-9E8F-F4DC101C8077}" presName="rootConnector" presStyleLbl="node2" presStyleIdx="0" presStyleCnt="3"/>
      <dgm:spPr/>
      <dgm:t>
        <a:bodyPr/>
        <a:lstStyle/>
        <a:p>
          <a:endParaRPr lang="es-MX"/>
        </a:p>
      </dgm:t>
    </dgm:pt>
    <dgm:pt modelId="{7FD0FDE2-7BE5-4FCC-81F1-0FA452979E48}" type="pres">
      <dgm:prSet presAssocID="{64733F04-7E72-4049-9E8F-F4DC101C8077}" presName="hierChild4" presStyleCnt="0"/>
      <dgm:spPr/>
    </dgm:pt>
    <dgm:pt modelId="{D5E342CE-4AAB-4D0C-AF17-BE83AC2F4771}" type="pres">
      <dgm:prSet presAssocID="{5249B127-FB4E-45F2-AF89-ABA7011B3DCB}" presName="Name37" presStyleLbl="parChTrans1D3" presStyleIdx="0" presStyleCnt="4"/>
      <dgm:spPr/>
      <dgm:t>
        <a:bodyPr/>
        <a:lstStyle/>
        <a:p>
          <a:endParaRPr lang="es-MX"/>
        </a:p>
      </dgm:t>
    </dgm:pt>
    <dgm:pt modelId="{A4D39A21-04BE-411D-A81B-584D0A1A203A}" type="pres">
      <dgm:prSet presAssocID="{25011E5F-C613-4346-91FF-DEF1EEE44A8F}" presName="hierRoot2" presStyleCnt="0">
        <dgm:presLayoutVars>
          <dgm:hierBranch val="init"/>
        </dgm:presLayoutVars>
      </dgm:prSet>
      <dgm:spPr/>
    </dgm:pt>
    <dgm:pt modelId="{CE841913-77A3-4592-BC28-F8DCB3842E75}" type="pres">
      <dgm:prSet presAssocID="{25011E5F-C613-4346-91FF-DEF1EEE44A8F}" presName="rootComposite" presStyleCnt="0"/>
      <dgm:spPr/>
    </dgm:pt>
    <dgm:pt modelId="{1C131735-F28D-486A-95AC-8C4D8B59CB83}" type="pres">
      <dgm:prSet presAssocID="{25011E5F-C613-4346-91FF-DEF1EEE44A8F}" presName="rootText" presStyleLbl="node3" presStyleIdx="0" presStyleCnt="4" custScaleY="280565">
        <dgm:presLayoutVars>
          <dgm:chPref val="3"/>
        </dgm:presLayoutVars>
      </dgm:prSet>
      <dgm:spPr/>
      <dgm:t>
        <a:bodyPr/>
        <a:lstStyle/>
        <a:p>
          <a:endParaRPr lang="es-MX"/>
        </a:p>
      </dgm:t>
    </dgm:pt>
    <dgm:pt modelId="{87797324-F2D8-4EAD-BBDA-8B14BD4DDFC8}" type="pres">
      <dgm:prSet presAssocID="{25011E5F-C613-4346-91FF-DEF1EEE44A8F}" presName="rootConnector" presStyleLbl="node3" presStyleIdx="0" presStyleCnt="4"/>
      <dgm:spPr/>
      <dgm:t>
        <a:bodyPr/>
        <a:lstStyle/>
        <a:p>
          <a:endParaRPr lang="es-MX"/>
        </a:p>
      </dgm:t>
    </dgm:pt>
    <dgm:pt modelId="{D9855DFE-958F-456D-ABC1-6BEFCC98EE26}" type="pres">
      <dgm:prSet presAssocID="{25011E5F-C613-4346-91FF-DEF1EEE44A8F}" presName="hierChild4" presStyleCnt="0"/>
      <dgm:spPr/>
    </dgm:pt>
    <dgm:pt modelId="{5E8E9DDC-4524-4CB1-8E82-7F51C9CF1EF2}" type="pres">
      <dgm:prSet presAssocID="{25011E5F-C613-4346-91FF-DEF1EEE44A8F}" presName="hierChild5" presStyleCnt="0"/>
      <dgm:spPr/>
    </dgm:pt>
    <dgm:pt modelId="{28368411-BA05-41B6-A4D4-77D081E2D1A2}" type="pres">
      <dgm:prSet presAssocID="{64733F04-7E72-4049-9E8F-F4DC101C8077}" presName="hierChild5" presStyleCnt="0"/>
      <dgm:spPr/>
    </dgm:pt>
    <dgm:pt modelId="{6BF6E78F-D0E8-4A10-B6EB-B7C8AA02D9E8}" type="pres">
      <dgm:prSet presAssocID="{54393886-49FA-4053-A073-0E90A0863499}" presName="Name37" presStyleLbl="parChTrans1D2" presStyleIdx="1" presStyleCnt="3"/>
      <dgm:spPr/>
      <dgm:t>
        <a:bodyPr/>
        <a:lstStyle/>
        <a:p>
          <a:endParaRPr lang="es-MX"/>
        </a:p>
      </dgm:t>
    </dgm:pt>
    <dgm:pt modelId="{97A35DDB-9A6D-4E7D-A4A7-A4C684698D53}" type="pres">
      <dgm:prSet presAssocID="{1649633C-5E5D-48F0-85AC-454812584910}" presName="hierRoot2" presStyleCnt="0">
        <dgm:presLayoutVars>
          <dgm:hierBranch val="init"/>
        </dgm:presLayoutVars>
      </dgm:prSet>
      <dgm:spPr/>
    </dgm:pt>
    <dgm:pt modelId="{E93FFA99-0AE6-471A-B982-2307B8C901DD}" type="pres">
      <dgm:prSet presAssocID="{1649633C-5E5D-48F0-85AC-454812584910}" presName="rootComposite" presStyleCnt="0"/>
      <dgm:spPr/>
    </dgm:pt>
    <dgm:pt modelId="{26D13DB7-88F5-4624-8217-9BC60CFA3B89}" type="pres">
      <dgm:prSet presAssocID="{1649633C-5E5D-48F0-85AC-454812584910}" presName="rootText" presStyleLbl="node2" presStyleIdx="1" presStyleCnt="3" custScaleX="104692" custScaleY="46604">
        <dgm:presLayoutVars>
          <dgm:chPref val="3"/>
        </dgm:presLayoutVars>
      </dgm:prSet>
      <dgm:spPr/>
      <dgm:t>
        <a:bodyPr/>
        <a:lstStyle/>
        <a:p>
          <a:endParaRPr lang="es-MX"/>
        </a:p>
      </dgm:t>
    </dgm:pt>
    <dgm:pt modelId="{7D4D70F5-B52F-4BD4-AB50-53821C75C5F5}" type="pres">
      <dgm:prSet presAssocID="{1649633C-5E5D-48F0-85AC-454812584910}" presName="rootConnector" presStyleLbl="node2" presStyleIdx="1" presStyleCnt="3"/>
      <dgm:spPr/>
      <dgm:t>
        <a:bodyPr/>
        <a:lstStyle/>
        <a:p>
          <a:endParaRPr lang="es-MX"/>
        </a:p>
      </dgm:t>
    </dgm:pt>
    <dgm:pt modelId="{6E102884-320A-4E76-A9D3-11BCE825FFC7}" type="pres">
      <dgm:prSet presAssocID="{1649633C-5E5D-48F0-85AC-454812584910}" presName="hierChild4" presStyleCnt="0"/>
      <dgm:spPr/>
    </dgm:pt>
    <dgm:pt modelId="{E8AB3D26-A90A-48D5-87EA-585DEDE969D3}" type="pres">
      <dgm:prSet presAssocID="{E71501AE-9A53-4928-8BCE-49133AB2F53E}" presName="Name37" presStyleLbl="parChTrans1D3" presStyleIdx="1" presStyleCnt="4"/>
      <dgm:spPr/>
      <dgm:t>
        <a:bodyPr/>
        <a:lstStyle/>
        <a:p>
          <a:endParaRPr lang="es-MX"/>
        </a:p>
      </dgm:t>
    </dgm:pt>
    <dgm:pt modelId="{EEF5BB70-F166-46DB-8C99-D39FA5A62073}" type="pres">
      <dgm:prSet presAssocID="{A58EDDAD-C61B-4FD3-BE09-F92E2118B60D}" presName="hierRoot2" presStyleCnt="0">
        <dgm:presLayoutVars>
          <dgm:hierBranch val="init"/>
        </dgm:presLayoutVars>
      </dgm:prSet>
      <dgm:spPr/>
    </dgm:pt>
    <dgm:pt modelId="{18F7F2FD-1E71-4AB4-B91C-1E244160920D}" type="pres">
      <dgm:prSet presAssocID="{A58EDDAD-C61B-4FD3-BE09-F92E2118B60D}" presName="rootComposite" presStyleCnt="0"/>
      <dgm:spPr/>
    </dgm:pt>
    <dgm:pt modelId="{67465AAF-1A5B-4D62-9DB9-0A2542B1276F}" type="pres">
      <dgm:prSet presAssocID="{A58EDDAD-C61B-4FD3-BE09-F92E2118B60D}" presName="rootText" presStyleLbl="node3" presStyleIdx="1" presStyleCnt="4" custScaleY="141828">
        <dgm:presLayoutVars>
          <dgm:chPref val="3"/>
        </dgm:presLayoutVars>
      </dgm:prSet>
      <dgm:spPr/>
      <dgm:t>
        <a:bodyPr/>
        <a:lstStyle/>
        <a:p>
          <a:endParaRPr lang="es-MX"/>
        </a:p>
      </dgm:t>
    </dgm:pt>
    <dgm:pt modelId="{A9EBAEAC-D48C-4517-A534-2F4EE13302ED}" type="pres">
      <dgm:prSet presAssocID="{A58EDDAD-C61B-4FD3-BE09-F92E2118B60D}" presName="rootConnector" presStyleLbl="node3" presStyleIdx="1" presStyleCnt="4"/>
      <dgm:spPr/>
      <dgm:t>
        <a:bodyPr/>
        <a:lstStyle/>
        <a:p>
          <a:endParaRPr lang="es-MX"/>
        </a:p>
      </dgm:t>
    </dgm:pt>
    <dgm:pt modelId="{743F36D3-56E9-4383-B884-F66F2E4729E8}" type="pres">
      <dgm:prSet presAssocID="{A58EDDAD-C61B-4FD3-BE09-F92E2118B60D}" presName="hierChild4" presStyleCnt="0"/>
      <dgm:spPr/>
    </dgm:pt>
    <dgm:pt modelId="{4FED9CE9-3066-4958-94B7-FFDECB20C2CC}" type="pres">
      <dgm:prSet presAssocID="{A58EDDAD-C61B-4FD3-BE09-F92E2118B60D}" presName="hierChild5" presStyleCnt="0"/>
      <dgm:spPr/>
    </dgm:pt>
    <dgm:pt modelId="{4BE5E5D5-B686-4679-B40F-3E250219F6FA}" type="pres">
      <dgm:prSet presAssocID="{1BE76D17-AFF2-4F22-99A3-997E31870D50}" presName="Name37" presStyleLbl="parChTrans1D3" presStyleIdx="2" presStyleCnt="4"/>
      <dgm:spPr/>
      <dgm:t>
        <a:bodyPr/>
        <a:lstStyle/>
        <a:p>
          <a:endParaRPr lang="es-MX"/>
        </a:p>
      </dgm:t>
    </dgm:pt>
    <dgm:pt modelId="{6F150F66-BFD2-4DEC-82A0-B284B8C2DA6D}" type="pres">
      <dgm:prSet presAssocID="{82CFADE5-D39E-4EAD-8531-5F804F7CD005}" presName="hierRoot2" presStyleCnt="0">
        <dgm:presLayoutVars>
          <dgm:hierBranch val="init"/>
        </dgm:presLayoutVars>
      </dgm:prSet>
      <dgm:spPr/>
    </dgm:pt>
    <dgm:pt modelId="{19E05173-67C1-4C6F-8CF7-E027ECAA046E}" type="pres">
      <dgm:prSet presAssocID="{82CFADE5-D39E-4EAD-8531-5F804F7CD005}" presName="rootComposite" presStyleCnt="0"/>
      <dgm:spPr/>
    </dgm:pt>
    <dgm:pt modelId="{A3021491-517A-4CCC-B3CE-74FEA072E07C}" type="pres">
      <dgm:prSet presAssocID="{82CFADE5-D39E-4EAD-8531-5F804F7CD005}" presName="rootText" presStyleLbl="node3" presStyleIdx="2" presStyleCnt="4" custScaleY="141828">
        <dgm:presLayoutVars>
          <dgm:chPref val="3"/>
        </dgm:presLayoutVars>
      </dgm:prSet>
      <dgm:spPr/>
      <dgm:t>
        <a:bodyPr/>
        <a:lstStyle/>
        <a:p>
          <a:endParaRPr lang="es-MX"/>
        </a:p>
      </dgm:t>
    </dgm:pt>
    <dgm:pt modelId="{605EA199-7B16-4E98-BDE4-1777147DECCA}" type="pres">
      <dgm:prSet presAssocID="{82CFADE5-D39E-4EAD-8531-5F804F7CD005}" presName="rootConnector" presStyleLbl="node3" presStyleIdx="2" presStyleCnt="4"/>
      <dgm:spPr/>
      <dgm:t>
        <a:bodyPr/>
        <a:lstStyle/>
        <a:p>
          <a:endParaRPr lang="es-MX"/>
        </a:p>
      </dgm:t>
    </dgm:pt>
    <dgm:pt modelId="{1688769E-7032-4E10-BFE4-14A29CE47B1C}" type="pres">
      <dgm:prSet presAssocID="{82CFADE5-D39E-4EAD-8531-5F804F7CD005}" presName="hierChild4" presStyleCnt="0"/>
      <dgm:spPr/>
    </dgm:pt>
    <dgm:pt modelId="{CEDC80B4-99C4-4D85-AFB9-46FE4DDCC760}" type="pres">
      <dgm:prSet presAssocID="{82CFADE5-D39E-4EAD-8531-5F804F7CD005}" presName="hierChild5" presStyleCnt="0"/>
      <dgm:spPr/>
    </dgm:pt>
    <dgm:pt modelId="{23A22499-3A19-41D8-9B7F-4354D6F108A2}" type="pres">
      <dgm:prSet presAssocID="{1649633C-5E5D-48F0-85AC-454812584910}" presName="hierChild5" presStyleCnt="0"/>
      <dgm:spPr/>
    </dgm:pt>
    <dgm:pt modelId="{73B41CE9-E116-4216-A8E5-0ADE2428A05D}" type="pres">
      <dgm:prSet presAssocID="{05C091BE-A636-4C9C-B9D3-514CA4887144}" presName="Name37" presStyleLbl="parChTrans1D2" presStyleIdx="2" presStyleCnt="3"/>
      <dgm:spPr/>
      <dgm:t>
        <a:bodyPr/>
        <a:lstStyle/>
        <a:p>
          <a:endParaRPr lang="es-MX"/>
        </a:p>
      </dgm:t>
    </dgm:pt>
    <dgm:pt modelId="{1531C89F-2516-4BB8-89F0-23C46B8BD943}" type="pres">
      <dgm:prSet presAssocID="{22C8F718-48C0-4574-8495-FF4C1815529E}" presName="hierRoot2" presStyleCnt="0">
        <dgm:presLayoutVars>
          <dgm:hierBranch val="init"/>
        </dgm:presLayoutVars>
      </dgm:prSet>
      <dgm:spPr/>
    </dgm:pt>
    <dgm:pt modelId="{0CEECB5B-6FAA-4F0C-AF3C-9DCD466AEA04}" type="pres">
      <dgm:prSet presAssocID="{22C8F718-48C0-4574-8495-FF4C1815529E}" presName="rootComposite" presStyleCnt="0"/>
      <dgm:spPr/>
    </dgm:pt>
    <dgm:pt modelId="{7DC486A8-826A-4530-AC4F-60D968E274AD}" type="pres">
      <dgm:prSet presAssocID="{22C8F718-48C0-4574-8495-FF4C1815529E}" presName="rootText" presStyleLbl="node2" presStyleIdx="2" presStyleCnt="3" custScaleX="104692" custScaleY="46604">
        <dgm:presLayoutVars>
          <dgm:chPref val="3"/>
        </dgm:presLayoutVars>
      </dgm:prSet>
      <dgm:spPr/>
      <dgm:t>
        <a:bodyPr/>
        <a:lstStyle/>
        <a:p>
          <a:endParaRPr lang="es-MX"/>
        </a:p>
      </dgm:t>
    </dgm:pt>
    <dgm:pt modelId="{D0C11655-BFCA-427D-AEFF-038334D06DEC}" type="pres">
      <dgm:prSet presAssocID="{22C8F718-48C0-4574-8495-FF4C1815529E}" presName="rootConnector" presStyleLbl="node2" presStyleIdx="2" presStyleCnt="3"/>
      <dgm:spPr/>
      <dgm:t>
        <a:bodyPr/>
        <a:lstStyle/>
        <a:p>
          <a:endParaRPr lang="es-MX"/>
        </a:p>
      </dgm:t>
    </dgm:pt>
    <dgm:pt modelId="{46AA0309-32F9-4024-8F91-78ECC9B7498E}" type="pres">
      <dgm:prSet presAssocID="{22C8F718-48C0-4574-8495-FF4C1815529E}" presName="hierChild4" presStyleCnt="0"/>
      <dgm:spPr/>
    </dgm:pt>
    <dgm:pt modelId="{39786F0B-DFD1-4DF9-882A-DF6CF4F2AF7C}" type="pres">
      <dgm:prSet presAssocID="{B12D1518-FB62-4AB7-8912-0BCA4900A266}" presName="Name37" presStyleLbl="parChTrans1D3" presStyleIdx="3" presStyleCnt="4"/>
      <dgm:spPr/>
      <dgm:t>
        <a:bodyPr/>
        <a:lstStyle/>
        <a:p>
          <a:endParaRPr lang="es-MX"/>
        </a:p>
      </dgm:t>
    </dgm:pt>
    <dgm:pt modelId="{E1C98348-C62F-4C33-997C-568414321091}" type="pres">
      <dgm:prSet presAssocID="{FFDD5648-2D2B-44BA-BD6A-4E85B833D1DD}" presName="hierRoot2" presStyleCnt="0">
        <dgm:presLayoutVars>
          <dgm:hierBranch val="init"/>
        </dgm:presLayoutVars>
      </dgm:prSet>
      <dgm:spPr/>
    </dgm:pt>
    <dgm:pt modelId="{B7DDB8C8-BD6C-4B77-8AE9-26B0F9DC3BCB}" type="pres">
      <dgm:prSet presAssocID="{FFDD5648-2D2B-44BA-BD6A-4E85B833D1DD}" presName="rootComposite" presStyleCnt="0"/>
      <dgm:spPr/>
    </dgm:pt>
    <dgm:pt modelId="{09B188D2-A3A5-4F39-A4D6-6E4D80227679}" type="pres">
      <dgm:prSet presAssocID="{FFDD5648-2D2B-44BA-BD6A-4E85B833D1DD}" presName="rootText" presStyleLbl="node3" presStyleIdx="3" presStyleCnt="4" custScaleY="280565">
        <dgm:presLayoutVars>
          <dgm:chPref val="3"/>
        </dgm:presLayoutVars>
      </dgm:prSet>
      <dgm:spPr/>
      <dgm:t>
        <a:bodyPr/>
        <a:lstStyle/>
        <a:p>
          <a:endParaRPr lang="es-MX"/>
        </a:p>
      </dgm:t>
    </dgm:pt>
    <dgm:pt modelId="{0C289AEC-9250-4CFF-8484-B7E5E56FD7D8}" type="pres">
      <dgm:prSet presAssocID="{FFDD5648-2D2B-44BA-BD6A-4E85B833D1DD}" presName="rootConnector" presStyleLbl="node3" presStyleIdx="3" presStyleCnt="4"/>
      <dgm:spPr/>
      <dgm:t>
        <a:bodyPr/>
        <a:lstStyle/>
        <a:p>
          <a:endParaRPr lang="es-MX"/>
        </a:p>
      </dgm:t>
    </dgm:pt>
    <dgm:pt modelId="{98EB86C8-1C25-4EA7-A0B8-8DAB855D3F42}" type="pres">
      <dgm:prSet presAssocID="{FFDD5648-2D2B-44BA-BD6A-4E85B833D1DD}" presName="hierChild4" presStyleCnt="0"/>
      <dgm:spPr/>
    </dgm:pt>
    <dgm:pt modelId="{83106612-AFFE-42C5-BE5B-44EE56B2A16A}" type="pres">
      <dgm:prSet presAssocID="{FFDD5648-2D2B-44BA-BD6A-4E85B833D1DD}" presName="hierChild5" presStyleCnt="0"/>
      <dgm:spPr/>
    </dgm:pt>
    <dgm:pt modelId="{7601DD31-D313-4CCA-8CDC-6397A3160D67}" type="pres">
      <dgm:prSet presAssocID="{22C8F718-48C0-4574-8495-FF4C1815529E}" presName="hierChild5" presStyleCnt="0"/>
      <dgm:spPr/>
    </dgm:pt>
    <dgm:pt modelId="{DD78AE82-560D-4ED9-B1FE-C1402B1E38DB}" type="pres">
      <dgm:prSet presAssocID="{7DFDA28E-16E7-4649-BEB2-EEDA2D57F4BA}" presName="hierChild3" presStyleCnt="0"/>
      <dgm:spPr/>
    </dgm:pt>
  </dgm:ptLst>
  <dgm:cxnLst>
    <dgm:cxn modelId="{F71D6838-41A8-4F5E-A43D-9D1B95EEFDAB}" type="presOf" srcId="{64733F04-7E72-4049-9E8F-F4DC101C8077}" destId="{3CD49323-C1F3-4132-9C1B-482E8375DAE5}" srcOrd="0" destOrd="0" presId="urn:microsoft.com/office/officeart/2005/8/layout/orgChart1"/>
    <dgm:cxn modelId="{5777731E-041F-4447-87A6-A77A4855264B}" type="presOf" srcId="{25011E5F-C613-4346-91FF-DEF1EEE44A8F}" destId="{87797324-F2D8-4EAD-BBDA-8B14BD4DDFC8}" srcOrd="1" destOrd="0" presId="urn:microsoft.com/office/officeart/2005/8/layout/orgChart1"/>
    <dgm:cxn modelId="{782C4DE0-32DB-4046-AE3C-027157173A87}" type="presOf" srcId="{A58EDDAD-C61B-4FD3-BE09-F92E2118B60D}" destId="{A9EBAEAC-D48C-4517-A534-2F4EE13302ED}" srcOrd="1" destOrd="0" presId="urn:microsoft.com/office/officeart/2005/8/layout/orgChart1"/>
    <dgm:cxn modelId="{B9160D16-88CA-4295-A77E-2241479340B8}" type="presOf" srcId="{1BE76D17-AFF2-4F22-99A3-997E31870D50}" destId="{4BE5E5D5-B686-4679-B40F-3E250219F6FA}" srcOrd="0" destOrd="0" presId="urn:microsoft.com/office/officeart/2005/8/layout/orgChart1"/>
    <dgm:cxn modelId="{83C84DC0-E54A-4CAD-B3C4-7B19A241F6D6}" type="presOf" srcId="{5249B127-FB4E-45F2-AF89-ABA7011B3DCB}" destId="{D5E342CE-4AAB-4D0C-AF17-BE83AC2F4771}" srcOrd="0" destOrd="0" presId="urn:microsoft.com/office/officeart/2005/8/layout/orgChart1"/>
    <dgm:cxn modelId="{EBDE8597-64CE-49D4-92D1-8E689CE0E462}" type="presOf" srcId="{22C8F718-48C0-4574-8495-FF4C1815529E}" destId="{D0C11655-BFCA-427D-AEFF-038334D06DEC}" srcOrd="1" destOrd="0" presId="urn:microsoft.com/office/officeart/2005/8/layout/orgChart1"/>
    <dgm:cxn modelId="{8ECE9794-DC70-4EB7-92E2-55754CBA6542}" type="presOf" srcId="{FFDD5648-2D2B-44BA-BD6A-4E85B833D1DD}" destId="{0C289AEC-9250-4CFF-8484-B7E5E56FD7D8}" srcOrd="1" destOrd="0" presId="urn:microsoft.com/office/officeart/2005/8/layout/orgChart1"/>
    <dgm:cxn modelId="{ED6896F6-25AD-42BD-98E9-F34109A210B2}" srcId="{7DFDA28E-16E7-4649-BEB2-EEDA2D57F4BA}" destId="{22C8F718-48C0-4574-8495-FF4C1815529E}" srcOrd="2" destOrd="0" parTransId="{05C091BE-A636-4C9C-B9D3-514CA4887144}" sibTransId="{DCC4A742-18D6-4357-BBEA-369D33B64194}"/>
    <dgm:cxn modelId="{86871301-BCE3-4770-8C2F-381F003F6004}" srcId="{1649633C-5E5D-48F0-85AC-454812584910}" destId="{82CFADE5-D39E-4EAD-8531-5F804F7CD005}" srcOrd="1" destOrd="0" parTransId="{1BE76D17-AFF2-4F22-99A3-997E31870D50}" sibTransId="{F8216B47-741E-472D-9734-6282C89EC3C1}"/>
    <dgm:cxn modelId="{4136FDCC-1F73-490D-8EF3-3D796BAA4209}" type="presOf" srcId="{82CFADE5-D39E-4EAD-8531-5F804F7CD005}" destId="{A3021491-517A-4CCC-B3CE-74FEA072E07C}" srcOrd="0" destOrd="0" presId="urn:microsoft.com/office/officeart/2005/8/layout/orgChart1"/>
    <dgm:cxn modelId="{78567F81-26C4-4D8E-AC6F-281C8AFB86C9}" type="presOf" srcId="{64733F04-7E72-4049-9E8F-F4DC101C8077}" destId="{F8D84923-D614-4C9D-8F11-2FB94D377E4D}" srcOrd="1" destOrd="0" presId="urn:microsoft.com/office/officeart/2005/8/layout/orgChart1"/>
    <dgm:cxn modelId="{3298B8A9-8493-44FC-AE53-BDFE52DFBDB2}" type="presOf" srcId="{1649633C-5E5D-48F0-85AC-454812584910}" destId="{26D13DB7-88F5-4624-8217-9BC60CFA3B89}" srcOrd="0" destOrd="0" presId="urn:microsoft.com/office/officeart/2005/8/layout/orgChart1"/>
    <dgm:cxn modelId="{C4550E59-C27D-4B9F-977B-93508605C8B5}" type="presOf" srcId="{7DFDA28E-16E7-4649-BEB2-EEDA2D57F4BA}" destId="{A621E9ED-08D1-4B44-B6B7-8BDC12EE372B}" srcOrd="0" destOrd="0" presId="urn:microsoft.com/office/officeart/2005/8/layout/orgChart1"/>
    <dgm:cxn modelId="{6EB59898-4C29-4931-8898-CAD24607E301}" srcId="{64733F04-7E72-4049-9E8F-F4DC101C8077}" destId="{25011E5F-C613-4346-91FF-DEF1EEE44A8F}" srcOrd="0" destOrd="0" parTransId="{5249B127-FB4E-45F2-AF89-ABA7011B3DCB}" sibTransId="{9C6E8E87-2DC4-4A1B-8451-08DA8F485941}"/>
    <dgm:cxn modelId="{68182529-28DC-4F0E-9B78-35183A154D32}" type="presOf" srcId="{B12D1518-FB62-4AB7-8912-0BCA4900A266}" destId="{39786F0B-DFD1-4DF9-882A-DF6CF4F2AF7C}" srcOrd="0" destOrd="0" presId="urn:microsoft.com/office/officeart/2005/8/layout/orgChart1"/>
    <dgm:cxn modelId="{9F7D0527-90E0-4B17-B7BF-E91D05971722}" type="presOf" srcId="{FFDD5648-2D2B-44BA-BD6A-4E85B833D1DD}" destId="{09B188D2-A3A5-4F39-A4D6-6E4D80227679}" srcOrd="0" destOrd="0" presId="urn:microsoft.com/office/officeart/2005/8/layout/orgChart1"/>
    <dgm:cxn modelId="{0F3295A6-AC3C-42E0-9FC4-FD0D8B3DA977}" type="presOf" srcId="{22C8F718-48C0-4574-8495-FF4C1815529E}" destId="{7DC486A8-826A-4530-AC4F-60D968E274AD}" srcOrd="0" destOrd="0" presId="urn:microsoft.com/office/officeart/2005/8/layout/orgChart1"/>
    <dgm:cxn modelId="{EE07FF10-D605-4BCF-A1C9-3FD5849514B1}" type="presOf" srcId="{E71501AE-9A53-4928-8BCE-49133AB2F53E}" destId="{E8AB3D26-A90A-48D5-87EA-585DEDE969D3}" srcOrd="0" destOrd="0" presId="urn:microsoft.com/office/officeart/2005/8/layout/orgChart1"/>
    <dgm:cxn modelId="{8A34AC6D-E6FD-44E4-92DC-D43BEBF43451}" srcId="{7DFDA28E-16E7-4649-BEB2-EEDA2D57F4BA}" destId="{1649633C-5E5D-48F0-85AC-454812584910}" srcOrd="1" destOrd="0" parTransId="{54393886-49FA-4053-A073-0E90A0863499}" sibTransId="{299B6D2C-AAD1-4D92-B343-360F7BDF427C}"/>
    <dgm:cxn modelId="{F1CFD158-7FC4-4FBF-9E08-0B1B2A994E75}" srcId="{7DFDA28E-16E7-4649-BEB2-EEDA2D57F4BA}" destId="{64733F04-7E72-4049-9E8F-F4DC101C8077}" srcOrd="0" destOrd="0" parTransId="{EA9636C0-D84E-409E-993B-57D1020BA7C1}" sibTransId="{D680F963-3294-4FDF-9B89-9D93E03BF03C}"/>
    <dgm:cxn modelId="{D5CE9A30-7E0F-4B90-8384-F6AFBBEC33B8}" type="presOf" srcId="{1649633C-5E5D-48F0-85AC-454812584910}" destId="{7D4D70F5-B52F-4BD4-AB50-53821C75C5F5}" srcOrd="1" destOrd="0" presId="urn:microsoft.com/office/officeart/2005/8/layout/orgChart1"/>
    <dgm:cxn modelId="{9EA2C617-9711-4769-8A8D-550CE9FE3D7B}" type="presOf" srcId="{82CFADE5-D39E-4EAD-8531-5F804F7CD005}" destId="{605EA199-7B16-4E98-BDE4-1777147DECCA}" srcOrd="1" destOrd="0" presId="urn:microsoft.com/office/officeart/2005/8/layout/orgChart1"/>
    <dgm:cxn modelId="{B16C9209-DDDE-4830-8094-9C0DE82E2503}" srcId="{22C8F718-48C0-4574-8495-FF4C1815529E}" destId="{FFDD5648-2D2B-44BA-BD6A-4E85B833D1DD}" srcOrd="0" destOrd="0" parTransId="{B12D1518-FB62-4AB7-8912-0BCA4900A266}" sibTransId="{01F11A40-24F9-465E-B72C-2030CEE7596D}"/>
    <dgm:cxn modelId="{55ED5011-0A4E-43F6-A0B9-C29614554678}" type="presOf" srcId="{EA9636C0-D84E-409E-993B-57D1020BA7C1}" destId="{491A2F5A-93EF-43A5-B55F-9AA78BBCB57F}" srcOrd="0" destOrd="0" presId="urn:microsoft.com/office/officeart/2005/8/layout/orgChart1"/>
    <dgm:cxn modelId="{644F00EC-17E9-457C-A084-9EFC87FCBA47}" type="presOf" srcId="{25011E5F-C613-4346-91FF-DEF1EEE44A8F}" destId="{1C131735-F28D-486A-95AC-8C4D8B59CB83}" srcOrd="0" destOrd="0" presId="urn:microsoft.com/office/officeart/2005/8/layout/orgChart1"/>
    <dgm:cxn modelId="{1DC9BF7C-97C6-47F2-AE7F-45ECAB74BB59}" type="presOf" srcId="{05C091BE-A636-4C9C-B9D3-514CA4887144}" destId="{73B41CE9-E116-4216-A8E5-0ADE2428A05D}" srcOrd="0" destOrd="0" presId="urn:microsoft.com/office/officeart/2005/8/layout/orgChart1"/>
    <dgm:cxn modelId="{AE5758FE-CF09-4EEA-AB6F-4BA5DFACCE5B}" type="presOf" srcId="{A58EDDAD-C61B-4FD3-BE09-F92E2118B60D}" destId="{67465AAF-1A5B-4D62-9DB9-0A2542B1276F}" srcOrd="0" destOrd="0" presId="urn:microsoft.com/office/officeart/2005/8/layout/orgChart1"/>
    <dgm:cxn modelId="{57175E68-76A4-4F7C-8BF0-A68574F54EA1}" srcId="{ACA3DA00-DD8E-4885-A269-F764FDF11B02}" destId="{7DFDA28E-16E7-4649-BEB2-EEDA2D57F4BA}" srcOrd="0" destOrd="0" parTransId="{9C6B6B1A-B65A-4EBE-8975-7D3DFECC7012}" sibTransId="{13B98C99-6727-470A-8AF7-2555C9DD4253}"/>
    <dgm:cxn modelId="{9844FD01-BA79-4F73-8E82-2CE679552068}" srcId="{1649633C-5E5D-48F0-85AC-454812584910}" destId="{A58EDDAD-C61B-4FD3-BE09-F92E2118B60D}" srcOrd="0" destOrd="0" parTransId="{E71501AE-9A53-4928-8BCE-49133AB2F53E}" sibTransId="{E8367807-3500-4E94-B45D-1AF0A97EE156}"/>
    <dgm:cxn modelId="{2E0C84F9-14E7-4599-802B-675237E6A711}" type="presOf" srcId="{54393886-49FA-4053-A073-0E90A0863499}" destId="{6BF6E78F-D0E8-4A10-B6EB-B7C8AA02D9E8}" srcOrd="0" destOrd="0" presId="urn:microsoft.com/office/officeart/2005/8/layout/orgChart1"/>
    <dgm:cxn modelId="{D6108492-5B45-456C-BF72-A50B59B92830}" type="presOf" srcId="{7DFDA28E-16E7-4649-BEB2-EEDA2D57F4BA}" destId="{77569347-3BCC-4D7A-AA8C-BCC6EB572F6D}" srcOrd="1" destOrd="0" presId="urn:microsoft.com/office/officeart/2005/8/layout/orgChart1"/>
    <dgm:cxn modelId="{9BE64F32-544B-4831-AFA3-91F299036C74}" type="presOf" srcId="{ACA3DA00-DD8E-4885-A269-F764FDF11B02}" destId="{DDCE99A1-58F4-4403-A8E1-8FC9E327FC4C}" srcOrd="0" destOrd="0" presId="urn:microsoft.com/office/officeart/2005/8/layout/orgChart1"/>
    <dgm:cxn modelId="{759341F8-8D48-4FC4-908E-1C34A7A70C41}" type="presParOf" srcId="{DDCE99A1-58F4-4403-A8E1-8FC9E327FC4C}" destId="{9976DF04-3A73-4069-9BA2-6F8695C9179D}" srcOrd="0" destOrd="0" presId="urn:microsoft.com/office/officeart/2005/8/layout/orgChart1"/>
    <dgm:cxn modelId="{5CA39149-DE15-4E31-AD61-AE93E51219E0}" type="presParOf" srcId="{9976DF04-3A73-4069-9BA2-6F8695C9179D}" destId="{B3913E84-0959-486A-92B0-4F4F93143DC6}" srcOrd="0" destOrd="0" presId="urn:microsoft.com/office/officeart/2005/8/layout/orgChart1"/>
    <dgm:cxn modelId="{77E0A794-D592-41AC-98D7-18E7B7FFA772}" type="presParOf" srcId="{B3913E84-0959-486A-92B0-4F4F93143DC6}" destId="{A621E9ED-08D1-4B44-B6B7-8BDC12EE372B}" srcOrd="0" destOrd="0" presId="urn:microsoft.com/office/officeart/2005/8/layout/orgChart1"/>
    <dgm:cxn modelId="{C9EC1332-29B0-4DB9-9F04-1FF650005351}" type="presParOf" srcId="{B3913E84-0959-486A-92B0-4F4F93143DC6}" destId="{77569347-3BCC-4D7A-AA8C-BCC6EB572F6D}" srcOrd="1" destOrd="0" presId="urn:microsoft.com/office/officeart/2005/8/layout/orgChart1"/>
    <dgm:cxn modelId="{C5C1B3A4-96FC-481F-B2B5-142BF7DFD97C}" type="presParOf" srcId="{9976DF04-3A73-4069-9BA2-6F8695C9179D}" destId="{73214709-2B01-4AA1-B572-A21A55F75AB5}" srcOrd="1" destOrd="0" presId="urn:microsoft.com/office/officeart/2005/8/layout/orgChart1"/>
    <dgm:cxn modelId="{EF74D0A5-69A3-44B2-83FD-A82BB7A167BA}" type="presParOf" srcId="{73214709-2B01-4AA1-B572-A21A55F75AB5}" destId="{491A2F5A-93EF-43A5-B55F-9AA78BBCB57F}" srcOrd="0" destOrd="0" presId="urn:microsoft.com/office/officeart/2005/8/layout/orgChart1"/>
    <dgm:cxn modelId="{7DAF9834-4765-48E9-8F8B-2A6438577DEF}" type="presParOf" srcId="{73214709-2B01-4AA1-B572-A21A55F75AB5}" destId="{68D97345-D846-49A6-85E6-7F45732AD9CE}" srcOrd="1" destOrd="0" presId="urn:microsoft.com/office/officeart/2005/8/layout/orgChart1"/>
    <dgm:cxn modelId="{F99ED4EA-4AD0-45F4-AAF0-D51AC9E478A7}" type="presParOf" srcId="{68D97345-D846-49A6-85E6-7F45732AD9CE}" destId="{34499C8F-A1FF-4F33-B532-667A7D547F33}" srcOrd="0" destOrd="0" presId="urn:microsoft.com/office/officeart/2005/8/layout/orgChart1"/>
    <dgm:cxn modelId="{5FA14887-A441-49A1-8A1C-506EC245DEC5}" type="presParOf" srcId="{34499C8F-A1FF-4F33-B532-667A7D547F33}" destId="{3CD49323-C1F3-4132-9C1B-482E8375DAE5}" srcOrd="0" destOrd="0" presId="urn:microsoft.com/office/officeart/2005/8/layout/orgChart1"/>
    <dgm:cxn modelId="{844EAA99-986F-4BDD-AF64-24893FF7BA92}" type="presParOf" srcId="{34499C8F-A1FF-4F33-B532-667A7D547F33}" destId="{F8D84923-D614-4C9D-8F11-2FB94D377E4D}" srcOrd="1" destOrd="0" presId="urn:microsoft.com/office/officeart/2005/8/layout/orgChart1"/>
    <dgm:cxn modelId="{3D74F47F-5114-47B0-8925-1420C53DE74E}" type="presParOf" srcId="{68D97345-D846-49A6-85E6-7F45732AD9CE}" destId="{7FD0FDE2-7BE5-4FCC-81F1-0FA452979E48}" srcOrd="1" destOrd="0" presId="urn:microsoft.com/office/officeart/2005/8/layout/orgChart1"/>
    <dgm:cxn modelId="{7B60A0DD-4B8C-4BA2-A422-D578D34B66E3}" type="presParOf" srcId="{7FD0FDE2-7BE5-4FCC-81F1-0FA452979E48}" destId="{D5E342CE-4AAB-4D0C-AF17-BE83AC2F4771}" srcOrd="0" destOrd="0" presId="urn:microsoft.com/office/officeart/2005/8/layout/orgChart1"/>
    <dgm:cxn modelId="{4D7F990B-5310-40C0-8BBF-3EB726AB404D}" type="presParOf" srcId="{7FD0FDE2-7BE5-4FCC-81F1-0FA452979E48}" destId="{A4D39A21-04BE-411D-A81B-584D0A1A203A}" srcOrd="1" destOrd="0" presId="urn:microsoft.com/office/officeart/2005/8/layout/orgChart1"/>
    <dgm:cxn modelId="{87F706D1-73BF-4AC2-B5F6-65675F756262}" type="presParOf" srcId="{A4D39A21-04BE-411D-A81B-584D0A1A203A}" destId="{CE841913-77A3-4592-BC28-F8DCB3842E75}" srcOrd="0" destOrd="0" presId="urn:microsoft.com/office/officeart/2005/8/layout/orgChart1"/>
    <dgm:cxn modelId="{068813F6-CB74-4C23-9534-25CB64C1AD15}" type="presParOf" srcId="{CE841913-77A3-4592-BC28-F8DCB3842E75}" destId="{1C131735-F28D-486A-95AC-8C4D8B59CB83}" srcOrd="0" destOrd="0" presId="urn:microsoft.com/office/officeart/2005/8/layout/orgChart1"/>
    <dgm:cxn modelId="{416C6CF5-C504-4B68-BFE5-A551F517B40E}" type="presParOf" srcId="{CE841913-77A3-4592-BC28-F8DCB3842E75}" destId="{87797324-F2D8-4EAD-BBDA-8B14BD4DDFC8}" srcOrd="1" destOrd="0" presId="urn:microsoft.com/office/officeart/2005/8/layout/orgChart1"/>
    <dgm:cxn modelId="{949B7A16-4835-4DEC-A241-9BDF30423BAD}" type="presParOf" srcId="{A4D39A21-04BE-411D-A81B-584D0A1A203A}" destId="{D9855DFE-958F-456D-ABC1-6BEFCC98EE26}" srcOrd="1" destOrd="0" presId="urn:microsoft.com/office/officeart/2005/8/layout/orgChart1"/>
    <dgm:cxn modelId="{99D69E87-9775-49E7-BBA0-173A1F213D9D}" type="presParOf" srcId="{A4D39A21-04BE-411D-A81B-584D0A1A203A}" destId="{5E8E9DDC-4524-4CB1-8E82-7F51C9CF1EF2}" srcOrd="2" destOrd="0" presId="urn:microsoft.com/office/officeart/2005/8/layout/orgChart1"/>
    <dgm:cxn modelId="{A7226422-3E61-44D6-8AD8-6F7E9BA8403A}" type="presParOf" srcId="{68D97345-D846-49A6-85E6-7F45732AD9CE}" destId="{28368411-BA05-41B6-A4D4-77D081E2D1A2}" srcOrd="2" destOrd="0" presId="urn:microsoft.com/office/officeart/2005/8/layout/orgChart1"/>
    <dgm:cxn modelId="{E1B4694C-491C-4109-B9BE-AB94408CAE38}" type="presParOf" srcId="{73214709-2B01-4AA1-B572-A21A55F75AB5}" destId="{6BF6E78F-D0E8-4A10-B6EB-B7C8AA02D9E8}" srcOrd="2" destOrd="0" presId="urn:microsoft.com/office/officeart/2005/8/layout/orgChart1"/>
    <dgm:cxn modelId="{FDCDFF6F-A143-4C43-B25C-D60A421D6623}" type="presParOf" srcId="{73214709-2B01-4AA1-B572-A21A55F75AB5}" destId="{97A35DDB-9A6D-4E7D-A4A7-A4C684698D53}" srcOrd="3" destOrd="0" presId="urn:microsoft.com/office/officeart/2005/8/layout/orgChart1"/>
    <dgm:cxn modelId="{2C768CC6-BFDA-4D04-B46C-FD83BD2E8D19}" type="presParOf" srcId="{97A35DDB-9A6D-4E7D-A4A7-A4C684698D53}" destId="{E93FFA99-0AE6-471A-B982-2307B8C901DD}" srcOrd="0" destOrd="0" presId="urn:microsoft.com/office/officeart/2005/8/layout/orgChart1"/>
    <dgm:cxn modelId="{E83951B8-CCC3-4214-A785-6B8D0B53B358}" type="presParOf" srcId="{E93FFA99-0AE6-471A-B982-2307B8C901DD}" destId="{26D13DB7-88F5-4624-8217-9BC60CFA3B89}" srcOrd="0" destOrd="0" presId="urn:microsoft.com/office/officeart/2005/8/layout/orgChart1"/>
    <dgm:cxn modelId="{DB28061D-5CBB-4E79-BA0C-E47BE1248324}" type="presParOf" srcId="{E93FFA99-0AE6-471A-B982-2307B8C901DD}" destId="{7D4D70F5-B52F-4BD4-AB50-53821C75C5F5}" srcOrd="1" destOrd="0" presId="urn:microsoft.com/office/officeart/2005/8/layout/orgChart1"/>
    <dgm:cxn modelId="{22B8CC68-CD5D-4BF4-B8E6-770F64E26D94}" type="presParOf" srcId="{97A35DDB-9A6D-4E7D-A4A7-A4C684698D53}" destId="{6E102884-320A-4E76-A9D3-11BCE825FFC7}" srcOrd="1" destOrd="0" presId="urn:microsoft.com/office/officeart/2005/8/layout/orgChart1"/>
    <dgm:cxn modelId="{1ED92165-95F7-4CEE-8210-6F170E82BB70}" type="presParOf" srcId="{6E102884-320A-4E76-A9D3-11BCE825FFC7}" destId="{E8AB3D26-A90A-48D5-87EA-585DEDE969D3}" srcOrd="0" destOrd="0" presId="urn:microsoft.com/office/officeart/2005/8/layout/orgChart1"/>
    <dgm:cxn modelId="{8E755C2D-9C0B-45DC-A0FB-C79844D752DB}" type="presParOf" srcId="{6E102884-320A-4E76-A9D3-11BCE825FFC7}" destId="{EEF5BB70-F166-46DB-8C99-D39FA5A62073}" srcOrd="1" destOrd="0" presId="urn:microsoft.com/office/officeart/2005/8/layout/orgChart1"/>
    <dgm:cxn modelId="{69881A0F-3587-4B03-A94B-F8D168F785F8}" type="presParOf" srcId="{EEF5BB70-F166-46DB-8C99-D39FA5A62073}" destId="{18F7F2FD-1E71-4AB4-B91C-1E244160920D}" srcOrd="0" destOrd="0" presId="urn:microsoft.com/office/officeart/2005/8/layout/orgChart1"/>
    <dgm:cxn modelId="{DFA74557-46E2-44B9-BD29-7451517DDD93}" type="presParOf" srcId="{18F7F2FD-1E71-4AB4-B91C-1E244160920D}" destId="{67465AAF-1A5B-4D62-9DB9-0A2542B1276F}" srcOrd="0" destOrd="0" presId="urn:microsoft.com/office/officeart/2005/8/layout/orgChart1"/>
    <dgm:cxn modelId="{3079F67E-5965-4198-B91F-51615BD3F181}" type="presParOf" srcId="{18F7F2FD-1E71-4AB4-B91C-1E244160920D}" destId="{A9EBAEAC-D48C-4517-A534-2F4EE13302ED}" srcOrd="1" destOrd="0" presId="urn:microsoft.com/office/officeart/2005/8/layout/orgChart1"/>
    <dgm:cxn modelId="{14E10A2A-1E26-454A-AAA9-C6A5B9950D14}" type="presParOf" srcId="{EEF5BB70-F166-46DB-8C99-D39FA5A62073}" destId="{743F36D3-56E9-4383-B884-F66F2E4729E8}" srcOrd="1" destOrd="0" presId="urn:microsoft.com/office/officeart/2005/8/layout/orgChart1"/>
    <dgm:cxn modelId="{C5C0B1D3-A57C-420F-BC1F-C02304182646}" type="presParOf" srcId="{EEF5BB70-F166-46DB-8C99-D39FA5A62073}" destId="{4FED9CE9-3066-4958-94B7-FFDECB20C2CC}" srcOrd="2" destOrd="0" presId="urn:microsoft.com/office/officeart/2005/8/layout/orgChart1"/>
    <dgm:cxn modelId="{4180FC57-A3FE-4FB5-B630-2B8DA5FCE6C2}" type="presParOf" srcId="{6E102884-320A-4E76-A9D3-11BCE825FFC7}" destId="{4BE5E5D5-B686-4679-B40F-3E250219F6FA}" srcOrd="2" destOrd="0" presId="urn:microsoft.com/office/officeart/2005/8/layout/orgChart1"/>
    <dgm:cxn modelId="{6C9974B8-B4AD-4F31-9D0D-73D339D69BF2}" type="presParOf" srcId="{6E102884-320A-4E76-A9D3-11BCE825FFC7}" destId="{6F150F66-BFD2-4DEC-82A0-B284B8C2DA6D}" srcOrd="3" destOrd="0" presId="urn:microsoft.com/office/officeart/2005/8/layout/orgChart1"/>
    <dgm:cxn modelId="{ACCA8427-5012-4AF1-8946-CC3212C03C29}" type="presParOf" srcId="{6F150F66-BFD2-4DEC-82A0-B284B8C2DA6D}" destId="{19E05173-67C1-4C6F-8CF7-E027ECAA046E}" srcOrd="0" destOrd="0" presId="urn:microsoft.com/office/officeart/2005/8/layout/orgChart1"/>
    <dgm:cxn modelId="{DEC5DBC0-896D-41F2-960F-E1ED55AC83F7}" type="presParOf" srcId="{19E05173-67C1-4C6F-8CF7-E027ECAA046E}" destId="{A3021491-517A-4CCC-B3CE-74FEA072E07C}" srcOrd="0" destOrd="0" presId="urn:microsoft.com/office/officeart/2005/8/layout/orgChart1"/>
    <dgm:cxn modelId="{C9E9C343-CFF3-4BD2-B969-8B13D49EA381}" type="presParOf" srcId="{19E05173-67C1-4C6F-8CF7-E027ECAA046E}" destId="{605EA199-7B16-4E98-BDE4-1777147DECCA}" srcOrd="1" destOrd="0" presId="urn:microsoft.com/office/officeart/2005/8/layout/orgChart1"/>
    <dgm:cxn modelId="{082398AF-4CD9-4CC6-8A7C-7B554F9426C7}" type="presParOf" srcId="{6F150F66-BFD2-4DEC-82A0-B284B8C2DA6D}" destId="{1688769E-7032-4E10-BFE4-14A29CE47B1C}" srcOrd="1" destOrd="0" presId="urn:microsoft.com/office/officeart/2005/8/layout/orgChart1"/>
    <dgm:cxn modelId="{AC3670E5-E2FC-481B-BF40-5B6719C46C52}" type="presParOf" srcId="{6F150F66-BFD2-4DEC-82A0-B284B8C2DA6D}" destId="{CEDC80B4-99C4-4D85-AFB9-46FE4DDCC760}" srcOrd="2" destOrd="0" presId="urn:microsoft.com/office/officeart/2005/8/layout/orgChart1"/>
    <dgm:cxn modelId="{D8104F85-8A56-4B42-A429-4D1C6FC3D4D1}" type="presParOf" srcId="{97A35DDB-9A6D-4E7D-A4A7-A4C684698D53}" destId="{23A22499-3A19-41D8-9B7F-4354D6F108A2}" srcOrd="2" destOrd="0" presId="urn:microsoft.com/office/officeart/2005/8/layout/orgChart1"/>
    <dgm:cxn modelId="{0CB2239B-3AC0-4CD4-9300-FE2C5DB42F99}" type="presParOf" srcId="{73214709-2B01-4AA1-B572-A21A55F75AB5}" destId="{73B41CE9-E116-4216-A8E5-0ADE2428A05D}" srcOrd="4" destOrd="0" presId="urn:microsoft.com/office/officeart/2005/8/layout/orgChart1"/>
    <dgm:cxn modelId="{412C3B4E-1DE3-46F9-B28A-11728A2C3B03}" type="presParOf" srcId="{73214709-2B01-4AA1-B572-A21A55F75AB5}" destId="{1531C89F-2516-4BB8-89F0-23C46B8BD943}" srcOrd="5" destOrd="0" presId="urn:microsoft.com/office/officeart/2005/8/layout/orgChart1"/>
    <dgm:cxn modelId="{6C85A68C-B888-4836-B0FE-01E7EBC90CFD}" type="presParOf" srcId="{1531C89F-2516-4BB8-89F0-23C46B8BD943}" destId="{0CEECB5B-6FAA-4F0C-AF3C-9DCD466AEA04}" srcOrd="0" destOrd="0" presId="urn:microsoft.com/office/officeart/2005/8/layout/orgChart1"/>
    <dgm:cxn modelId="{142F7859-0CA2-4466-9575-CDA23D60028F}" type="presParOf" srcId="{0CEECB5B-6FAA-4F0C-AF3C-9DCD466AEA04}" destId="{7DC486A8-826A-4530-AC4F-60D968E274AD}" srcOrd="0" destOrd="0" presId="urn:microsoft.com/office/officeart/2005/8/layout/orgChart1"/>
    <dgm:cxn modelId="{AC826517-4138-4CEF-9AF8-B7FCF9008696}" type="presParOf" srcId="{0CEECB5B-6FAA-4F0C-AF3C-9DCD466AEA04}" destId="{D0C11655-BFCA-427D-AEFF-038334D06DEC}" srcOrd="1" destOrd="0" presId="urn:microsoft.com/office/officeart/2005/8/layout/orgChart1"/>
    <dgm:cxn modelId="{A806DADB-40C4-4E8A-82C7-C716F24C17EA}" type="presParOf" srcId="{1531C89F-2516-4BB8-89F0-23C46B8BD943}" destId="{46AA0309-32F9-4024-8F91-78ECC9B7498E}" srcOrd="1" destOrd="0" presId="urn:microsoft.com/office/officeart/2005/8/layout/orgChart1"/>
    <dgm:cxn modelId="{E650DE5E-F145-44EE-A4C3-78C817FA3CB8}" type="presParOf" srcId="{46AA0309-32F9-4024-8F91-78ECC9B7498E}" destId="{39786F0B-DFD1-4DF9-882A-DF6CF4F2AF7C}" srcOrd="0" destOrd="0" presId="urn:microsoft.com/office/officeart/2005/8/layout/orgChart1"/>
    <dgm:cxn modelId="{44E265F4-6008-410A-9D75-AAB541775C97}" type="presParOf" srcId="{46AA0309-32F9-4024-8F91-78ECC9B7498E}" destId="{E1C98348-C62F-4C33-997C-568414321091}" srcOrd="1" destOrd="0" presId="urn:microsoft.com/office/officeart/2005/8/layout/orgChart1"/>
    <dgm:cxn modelId="{E901BFA4-35B3-4D22-BCC7-CBB009BD9BF7}" type="presParOf" srcId="{E1C98348-C62F-4C33-997C-568414321091}" destId="{B7DDB8C8-BD6C-4B77-8AE9-26B0F9DC3BCB}" srcOrd="0" destOrd="0" presId="urn:microsoft.com/office/officeart/2005/8/layout/orgChart1"/>
    <dgm:cxn modelId="{5F51C1AC-BE11-481F-9CA1-9643B3A5A73C}" type="presParOf" srcId="{B7DDB8C8-BD6C-4B77-8AE9-26B0F9DC3BCB}" destId="{09B188D2-A3A5-4F39-A4D6-6E4D80227679}" srcOrd="0" destOrd="0" presId="urn:microsoft.com/office/officeart/2005/8/layout/orgChart1"/>
    <dgm:cxn modelId="{62BD484B-C259-459F-9025-E99FD9AD999C}" type="presParOf" srcId="{B7DDB8C8-BD6C-4B77-8AE9-26B0F9DC3BCB}" destId="{0C289AEC-9250-4CFF-8484-B7E5E56FD7D8}" srcOrd="1" destOrd="0" presId="urn:microsoft.com/office/officeart/2005/8/layout/orgChart1"/>
    <dgm:cxn modelId="{B06A94DA-112B-4EE0-AAAD-F0C90021D729}" type="presParOf" srcId="{E1C98348-C62F-4C33-997C-568414321091}" destId="{98EB86C8-1C25-4EA7-A0B8-8DAB855D3F42}" srcOrd="1" destOrd="0" presId="urn:microsoft.com/office/officeart/2005/8/layout/orgChart1"/>
    <dgm:cxn modelId="{479A2119-914A-4174-A9B3-88824CF84D96}" type="presParOf" srcId="{E1C98348-C62F-4C33-997C-568414321091}" destId="{83106612-AFFE-42C5-BE5B-44EE56B2A16A}" srcOrd="2" destOrd="0" presId="urn:microsoft.com/office/officeart/2005/8/layout/orgChart1"/>
    <dgm:cxn modelId="{D997D4DD-CE48-4540-840E-71889542D9C3}" type="presParOf" srcId="{1531C89F-2516-4BB8-89F0-23C46B8BD943}" destId="{7601DD31-D313-4CCA-8CDC-6397A3160D67}" srcOrd="2" destOrd="0" presId="urn:microsoft.com/office/officeart/2005/8/layout/orgChart1"/>
    <dgm:cxn modelId="{FE5CD735-9252-4EDD-8E68-A98F9B563608}" type="presParOf" srcId="{9976DF04-3A73-4069-9BA2-6F8695C9179D}" destId="{DD78AE82-560D-4ED9-B1FE-C1402B1E38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8741FE-344B-44E5-954D-CB0A5679E456}"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MX"/>
        </a:p>
      </dgm:t>
    </dgm:pt>
    <dgm:pt modelId="{80A53900-C135-415E-8A4B-31243F293F2A}">
      <dgm:prSet phldrT="[Texto]" custT="1"/>
      <dgm:spPr/>
      <dgm:t>
        <a:bodyPr/>
        <a:lstStyle/>
        <a:p>
          <a:r>
            <a:rPr lang="es-MX" sz="2400" dirty="0" smtClean="0"/>
            <a:t>Características de los textos literarios:</a:t>
          </a:r>
          <a:endParaRPr lang="es-MX" sz="2400" dirty="0"/>
        </a:p>
      </dgm:t>
    </dgm:pt>
    <dgm:pt modelId="{B9AAC507-E844-4CB0-855F-3630B2696DB7}" type="parTrans" cxnId="{9EA4631F-0EDC-4B74-9661-054DF48CCDE7}">
      <dgm:prSet/>
      <dgm:spPr/>
      <dgm:t>
        <a:bodyPr/>
        <a:lstStyle/>
        <a:p>
          <a:endParaRPr lang="es-MX"/>
        </a:p>
      </dgm:t>
    </dgm:pt>
    <dgm:pt modelId="{C7DE5592-B3A9-45A2-B50D-88ABF4BFC96D}" type="sibTrans" cxnId="{9EA4631F-0EDC-4B74-9661-054DF48CCDE7}">
      <dgm:prSet/>
      <dgm:spPr/>
      <dgm:t>
        <a:bodyPr/>
        <a:lstStyle/>
        <a:p>
          <a:endParaRPr lang="es-MX"/>
        </a:p>
      </dgm:t>
    </dgm:pt>
    <dgm:pt modelId="{F38E4235-0486-4C8D-9EB6-664D6DB7096E}">
      <dgm:prSet phldrT="[Texto]"/>
      <dgm:spPr/>
      <dgm:t>
        <a:bodyPr/>
        <a:lstStyle/>
        <a:p>
          <a:pPr algn="just"/>
          <a:r>
            <a:rPr lang="es-MX" dirty="0" smtClean="0"/>
            <a:t>Narrativo: Es un relato breve y objetivo sobre un suceso, escrito en prosa por un autor. Su estructura es lineal y se organiza en párrafos. La persona que relata es el narrador, quien para contar los hechos se vale de la descripción y el diálogo.</a:t>
          </a:r>
          <a:endParaRPr lang="es-MX" dirty="0"/>
        </a:p>
      </dgm:t>
    </dgm:pt>
    <dgm:pt modelId="{83B3E39E-4C91-423F-BCF3-630AC4AE0859}" type="parTrans" cxnId="{DC68E70A-C518-40BD-A4AF-515F1A184A21}">
      <dgm:prSet/>
      <dgm:spPr/>
      <dgm:t>
        <a:bodyPr/>
        <a:lstStyle/>
        <a:p>
          <a:endParaRPr lang="es-MX"/>
        </a:p>
      </dgm:t>
    </dgm:pt>
    <dgm:pt modelId="{41AE01D3-BD56-4CAC-8757-3A3C4B9AAB31}" type="sibTrans" cxnId="{DC68E70A-C518-40BD-A4AF-515F1A184A21}">
      <dgm:prSet/>
      <dgm:spPr/>
      <dgm:t>
        <a:bodyPr/>
        <a:lstStyle/>
        <a:p>
          <a:endParaRPr lang="es-MX"/>
        </a:p>
      </dgm:t>
    </dgm:pt>
    <dgm:pt modelId="{EBBBE78A-8628-4731-AA39-C42E7A72E8D8}">
      <dgm:prSet phldrT="[Texto]"/>
      <dgm:spPr/>
      <dgm:t>
        <a:bodyPr/>
        <a:lstStyle/>
        <a:p>
          <a:pPr algn="just"/>
          <a:r>
            <a:rPr lang="es-MX" dirty="0" smtClean="0"/>
            <a:t>Lirico o poético: Es un texto subjetivo puesto que el autor expone su  intimidad personal. Emplea el verso con todos sus elementos: metro, rima, ritmo y pausa. Se organiza en  estrofas o conjuntos de versos.</a:t>
          </a:r>
          <a:endParaRPr lang="es-MX" dirty="0"/>
        </a:p>
      </dgm:t>
    </dgm:pt>
    <dgm:pt modelId="{FC51E9B5-49CE-47A7-AB65-76238AE6BAAD}" type="parTrans" cxnId="{82AF3B71-FFB6-4733-B467-743E268472AC}">
      <dgm:prSet/>
      <dgm:spPr/>
      <dgm:t>
        <a:bodyPr/>
        <a:lstStyle/>
        <a:p>
          <a:endParaRPr lang="es-MX"/>
        </a:p>
      </dgm:t>
    </dgm:pt>
    <dgm:pt modelId="{4EEFEDF1-97E9-4514-8D9A-1BF1C5032A87}" type="sibTrans" cxnId="{82AF3B71-FFB6-4733-B467-743E268472AC}">
      <dgm:prSet/>
      <dgm:spPr/>
      <dgm:t>
        <a:bodyPr/>
        <a:lstStyle/>
        <a:p>
          <a:endParaRPr lang="es-MX"/>
        </a:p>
      </dgm:t>
    </dgm:pt>
    <dgm:pt modelId="{20AB5ABE-C59E-4C35-A96A-D737578CDAA8}">
      <dgm:prSet phldrT="[Texto]"/>
      <dgm:spPr/>
      <dgm:t>
        <a:bodyPr/>
        <a:lstStyle/>
        <a:p>
          <a:pPr algn="just"/>
          <a:r>
            <a:rPr lang="es-MX" dirty="0" smtClean="0"/>
            <a:t>Dramático: Es un texto dialogado que se representa por un conjunto de actores, quienes dan vida a los personajes y relatan los hechos. Es al mismo tiempo objetivo y subjetivo, presenta una trama y está dividido en actos y escenas.</a:t>
          </a:r>
          <a:endParaRPr lang="es-MX" dirty="0"/>
        </a:p>
      </dgm:t>
    </dgm:pt>
    <dgm:pt modelId="{2A367868-C9AE-4801-9FB4-5AA475B59850}" type="parTrans" cxnId="{E9E31747-7390-4C62-A7E7-959233F5B134}">
      <dgm:prSet/>
      <dgm:spPr/>
      <dgm:t>
        <a:bodyPr/>
        <a:lstStyle/>
        <a:p>
          <a:endParaRPr lang="es-MX"/>
        </a:p>
      </dgm:t>
    </dgm:pt>
    <dgm:pt modelId="{251485E4-D226-40FC-9B3E-B285DE3D3095}" type="sibTrans" cxnId="{E9E31747-7390-4C62-A7E7-959233F5B134}">
      <dgm:prSet/>
      <dgm:spPr/>
      <dgm:t>
        <a:bodyPr/>
        <a:lstStyle/>
        <a:p>
          <a:endParaRPr lang="es-MX"/>
        </a:p>
      </dgm:t>
    </dgm:pt>
    <dgm:pt modelId="{EB5EC13B-1ED3-4322-862F-BBD31FB74E07}" type="pres">
      <dgm:prSet presAssocID="{468741FE-344B-44E5-954D-CB0A5679E456}" presName="hierChild1" presStyleCnt="0">
        <dgm:presLayoutVars>
          <dgm:chPref val="1"/>
          <dgm:dir/>
          <dgm:animOne val="branch"/>
          <dgm:animLvl val="lvl"/>
          <dgm:resizeHandles/>
        </dgm:presLayoutVars>
      </dgm:prSet>
      <dgm:spPr/>
      <dgm:t>
        <a:bodyPr/>
        <a:lstStyle/>
        <a:p>
          <a:endParaRPr lang="es-MX"/>
        </a:p>
      </dgm:t>
    </dgm:pt>
    <dgm:pt modelId="{20F5E264-2D9A-440C-8CB9-FD20A6E9419B}" type="pres">
      <dgm:prSet presAssocID="{80A53900-C135-415E-8A4B-31243F293F2A}" presName="hierRoot1" presStyleCnt="0"/>
      <dgm:spPr/>
    </dgm:pt>
    <dgm:pt modelId="{F393F854-8A7D-4E76-B154-2552FF669F66}" type="pres">
      <dgm:prSet presAssocID="{80A53900-C135-415E-8A4B-31243F293F2A}" presName="composite" presStyleCnt="0"/>
      <dgm:spPr/>
    </dgm:pt>
    <dgm:pt modelId="{1C80B96F-D8CC-4BB6-921C-9252EF720E59}" type="pres">
      <dgm:prSet presAssocID="{80A53900-C135-415E-8A4B-31243F293F2A}" presName="background" presStyleLbl="node0" presStyleIdx="0" presStyleCnt="1"/>
      <dgm:spPr/>
    </dgm:pt>
    <dgm:pt modelId="{990CA7E7-A3C1-44FE-87AC-F2E40955F82D}" type="pres">
      <dgm:prSet presAssocID="{80A53900-C135-415E-8A4B-31243F293F2A}" presName="text" presStyleLbl="fgAcc0" presStyleIdx="0" presStyleCnt="1">
        <dgm:presLayoutVars>
          <dgm:chPref val="3"/>
        </dgm:presLayoutVars>
      </dgm:prSet>
      <dgm:spPr/>
      <dgm:t>
        <a:bodyPr/>
        <a:lstStyle/>
        <a:p>
          <a:endParaRPr lang="es-MX"/>
        </a:p>
      </dgm:t>
    </dgm:pt>
    <dgm:pt modelId="{EE4FA552-A170-4B33-B8CC-1F2D3254E3B7}" type="pres">
      <dgm:prSet presAssocID="{80A53900-C135-415E-8A4B-31243F293F2A}" presName="hierChild2" presStyleCnt="0"/>
      <dgm:spPr/>
    </dgm:pt>
    <dgm:pt modelId="{823866FE-37B9-4761-92F5-5A51B962B1BA}" type="pres">
      <dgm:prSet presAssocID="{83B3E39E-4C91-423F-BCF3-630AC4AE0859}" presName="Name10" presStyleLbl="parChTrans1D2" presStyleIdx="0" presStyleCnt="3"/>
      <dgm:spPr/>
      <dgm:t>
        <a:bodyPr/>
        <a:lstStyle/>
        <a:p>
          <a:endParaRPr lang="es-MX"/>
        </a:p>
      </dgm:t>
    </dgm:pt>
    <dgm:pt modelId="{E7B9635F-9D54-4623-90D6-5D68228D33C9}" type="pres">
      <dgm:prSet presAssocID="{F38E4235-0486-4C8D-9EB6-664D6DB7096E}" presName="hierRoot2" presStyleCnt="0"/>
      <dgm:spPr/>
    </dgm:pt>
    <dgm:pt modelId="{5A543D8C-4466-4316-A6FD-AAAF6889BEBA}" type="pres">
      <dgm:prSet presAssocID="{F38E4235-0486-4C8D-9EB6-664D6DB7096E}" presName="composite2" presStyleCnt="0"/>
      <dgm:spPr/>
    </dgm:pt>
    <dgm:pt modelId="{898C9D23-7B00-4586-849A-2E0EA8221D51}" type="pres">
      <dgm:prSet presAssocID="{F38E4235-0486-4C8D-9EB6-664D6DB7096E}" presName="background2" presStyleLbl="node2" presStyleIdx="0" presStyleCnt="3"/>
      <dgm:spPr/>
    </dgm:pt>
    <dgm:pt modelId="{37ACD53E-A0D1-49F8-A316-9245421413FC}" type="pres">
      <dgm:prSet presAssocID="{F38E4235-0486-4C8D-9EB6-664D6DB7096E}" presName="text2" presStyleLbl="fgAcc2" presStyleIdx="0" presStyleCnt="3">
        <dgm:presLayoutVars>
          <dgm:chPref val="3"/>
        </dgm:presLayoutVars>
      </dgm:prSet>
      <dgm:spPr/>
      <dgm:t>
        <a:bodyPr/>
        <a:lstStyle/>
        <a:p>
          <a:endParaRPr lang="es-MX"/>
        </a:p>
      </dgm:t>
    </dgm:pt>
    <dgm:pt modelId="{A2E5CEB7-7267-41F1-A637-6D34413D2774}" type="pres">
      <dgm:prSet presAssocID="{F38E4235-0486-4C8D-9EB6-664D6DB7096E}" presName="hierChild3" presStyleCnt="0"/>
      <dgm:spPr/>
    </dgm:pt>
    <dgm:pt modelId="{F281A06C-79EE-4743-9576-66D8DF5A49C5}" type="pres">
      <dgm:prSet presAssocID="{FC51E9B5-49CE-47A7-AB65-76238AE6BAAD}" presName="Name10" presStyleLbl="parChTrans1D2" presStyleIdx="1" presStyleCnt="3"/>
      <dgm:spPr/>
      <dgm:t>
        <a:bodyPr/>
        <a:lstStyle/>
        <a:p>
          <a:endParaRPr lang="es-MX"/>
        </a:p>
      </dgm:t>
    </dgm:pt>
    <dgm:pt modelId="{8C20625C-DBCE-4AA8-997D-1F0936EDF5F3}" type="pres">
      <dgm:prSet presAssocID="{EBBBE78A-8628-4731-AA39-C42E7A72E8D8}" presName="hierRoot2" presStyleCnt="0"/>
      <dgm:spPr/>
    </dgm:pt>
    <dgm:pt modelId="{76C47F05-BBBC-40A9-A78F-A2FB4D4D228B}" type="pres">
      <dgm:prSet presAssocID="{EBBBE78A-8628-4731-AA39-C42E7A72E8D8}" presName="composite2" presStyleCnt="0"/>
      <dgm:spPr/>
    </dgm:pt>
    <dgm:pt modelId="{816B299D-2DA3-4F5F-93C8-BDE5DB3E15A1}" type="pres">
      <dgm:prSet presAssocID="{EBBBE78A-8628-4731-AA39-C42E7A72E8D8}" presName="background2" presStyleLbl="node2" presStyleIdx="1" presStyleCnt="3"/>
      <dgm:spPr/>
    </dgm:pt>
    <dgm:pt modelId="{E4622732-3471-4A19-94CB-4E64AE72D7CF}" type="pres">
      <dgm:prSet presAssocID="{EBBBE78A-8628-4731-AA39-C42E7A72E8D8}" presName="text2" presStyleLbl="fgAcc2" presStyleIdx="1" presStyleCnt="3">
        <dgm:presLayoutVars>
          <dgm:chPref val="3"/>
        </dgm:presLayoutVars>
      </dgm:prSet>
      <dgm:spPr/>
      <dgm:t>
        <a:bodyPr/>
        <a:lstStyle/>
        <a:p>
          <a:endParaRPr lang="es-MX"/>
        </a:p>
      </dgm:t>
    </dgm:pt>
    <dgm:pt modelId="{460FB04D-D6EB-4CD9-936A-F29A31ACDEC9}" type="pres">
      <dgm:prSet presAssocID="{EBBBE78A-8628-4731-AA39-C42E7A72E8D8}" presName="hierChild3" presStyleCnt="0"/>
      <dgm:spPr/>
    </dgm:pt>
    <dgm:pt modelId="{23B7F067-B94D-45F4-851F-CF3F1FAF758D}" type="pres">
      <dgm:prSet presAssocID="{2A367868-C9AE-4801-9FB4-5AA475B59850}" presName="Name10" presStyleLbl="parChTrans1D2" presStyleIdx="2" presStyleCnt="3"/>
      <dgm:spPr/>
      <dgm:t>
        <a:bodyPr/>
        <a:lstStyle/>
        <a:p>
          <a:endParaRPr lang="es-MX"/>
        </a:p>
      </dgm:t>
    </dgm:pt>
    <dgm:pt modelId="{D40CD47B-5324-4F80-A462-D286244F16F4}" type="pres">
      <dgm:prSet presAssocID="{20AB5ABE-C59E-4C35-A96A-D737578CDAA8}" presName="hierRoot2" presStyleCnt="0"/>
      <dgm:spPr/>
    </dgm:pt>
    <dgm:pt modelId="{4548C408-82F2-4F78-A2F6-10D6EB99F10F}" type="pres">
      <dgm:prSet presAssocID="{20AB5ABE-C59E-4C35-A96A-D737578CDAA8}" presName="composite2" presStyleCnt="0"/>
      <dgm:spPr/>
    </dgm:pt>
    <dgm:pt modelId="{4D5A75F9-95CE-46FA-AD32-D29A65D50C17}" type="pres">
      <dgm:prSet presAssocID="{20AB5ABE-C59E-4C35-A96A-D737578CDAA8}" presName="background2" presStyleLbl="node2" presStyleIdx="2" presStyleCnt="3"/>
      <dgm:spPr/>
    </dgm:pt>
    <dgm:pt modelId="{B8F8BF18-09AB-4AC0-B3B4-0BE5ED1C9228}" type="pres">
      <dgm:prSet presAssocID="{20AB5ABE-C59E-4C35-A96A-D737578CDAA8}" presName="text2" presStyleLbl="fgAcc2" presStyleIdx="2" presStyleCnt="3">
        <dgm:presLayoutVars>
          <dgm:chPref val="3"/>
        </dgm:presLayoutVars>
      </dgm:prSet>
      <dgm:spPr/>
      <dgm:t>
        <a:bodyPr/>
        <a:lstStyle/>
        <a:p>
          <a:endParaRPr lang="es-MX"/>
        </a:p>
      </dgm:t>
    </dgm:pt>
    <dgm:pt modelId="{1C9EEBB9-57EF-4D41-BCD5-463725313364}" type="pres">
      <dgm:prSet presAssocID="{20AB5ABE-C59E-4C35-A96A-D737578CDAA8}" presName="hierChild3" presStyleCnt="0"/>
      <dgm:spPr/>
    </dgm:pt>
  </dgm:ptLst>
  <dgm:cxnLst>
    <dgm:cxn modelId="{9146785D-4AA0-42F8-954F-C131645DC889}" type="presOf" srcId="{83B3E39E-4C91-423F-BCF3-630AC4AE0859}" destId="{823866FE-37B9-4761-92F5-5A51B962B1BA}" srcOrd="0" destOrd="0" presId="urn:microsoft.com/office/officeart/2005/8/layout/hierarchy1"/>
    <dgm:cxn modelId="{DC68E70A-C518-40BD-A4AF-515F1A184A21}" srcId="{80A53900-C135-415E-8A4B-31243F293F2A}" destId="{F38E4235-0486-4C8D-9EB6-664D6DB7096E}" srcOrd="0" destOrd="0" parTransId="{83B3E39E-4C91-423F-BCF3-630AC4AE0859}" sibTransId="{41AE01D3-BD56-4CAC-8757-3A3C4B9AAB31}"/>
    <dgm:cxn modelId="{E9E31747-7390-4C62-A7E7-959233F5B134}" srcId="{80A53900-C135-415E-8A4B-31243F293F2A}" destId="{20AB5ABE-C59E-4C35-A96A-D737578CDAA8}" srcOrd="2" destOrd="0" parTransId="{2A367868-C9AE-4801-9FB4-5AA475B59850}" sibTransId="{251485E4-D226-40FC-9B3E-B285DE3D3095}"/>
    <dgm:cxn modelId="{67305BE7-15CD-4746-9BDB-C23B68D62E4B}" type="presOf" srcId="{2A367868-C9AE-4801-9FB4-5AA475B59850}" destId="{23B7F067-B94D-45F4-851F-CF3F1FAF758D}" srcOrd="0" destOrd="0" presId="urn:microsoft.com/office/officeart/2005/8/layout/hierarchy1"/>
    <dgm:cxn modelId="{F70DE14F-6967-4177-A540-3332C476F27F}" type="presOf" srcId="{F38E4235-0486-4C8D-9EB6-664D6DB7096E}" destId="{37ACD53E-A0D1-49F8-A316-9245421413FC}" srcOrd="0" destOrd="0" presId="urn:microsoft.com/office/officeart/2005/8/layout/hierarchy1"/>
    <dgm:cxn modelId="{0618569C-A7A1-4A9D-B480-D968F474001D}" type="presOf" srcId="{468741FE-344B-44E5-954D-CB0A5679E456}" destId="{EB5EC13B-1ED3-4322-862F-BBD31FB74E07}" srcOrd="0" destOrd="0" presId="urn:microsoft.com/office/officeart/2005/8/layout/hierarchy1"/>
    <dgm:cxn modelId="{870A6CD6-8523-4C14-9C3D-22C2A81D76CA}" type="presOf" srcId="{FC51E9B5-49CE-47A7-AB65-76238AE6BAAD}" destId="{F281A06C-79EE-4743-9576-66D8DF5A49C5}" srcOrd="0" destOrd="0" presId="urn:microsoft.com/office/officeart/2005/8/layout/hierarchy1"/>
    <dgm:cxn modelId="{FCD740C8-7DEA-43A6-A226-6B7FB3D39785}" type="presOf" srcId="{20AB5ABE-C59E-4C35-A96A-D737578CDAA8}" destId="{B8F8BF18-09AB-4AC0-B3B4-0BE5ED1C9228}" srcOrd="0" destOrd="0" presId="urn:microsoft.com/office/officeart/2005/8/layout/hierarchy1"/>
    <dgm:cxn modelId="{5CF9C4D3-785C-4194-801C-1AE4C0B64981}" type="presOf" srcId="{EBBBE78A-8628-4731-AA39-C42E7A72E8D8}" destId="{E4622732-3471-4A19-94CB-4E64AE72D7CF}" srcOrd="0" destOrd="0" presId="urn:microsoft.com/office/officeart/2005/8/layout/hierarchy1"/>
    <dgm:cxn modelId="{7F01270B-068A-4273-BAD2-8A076A28F5DB}" type="presOf" srcId="{80A53900-C135-415E-8A4B-31243F293F2A}" destId="{990CA7E7-A3C1-44FE-87AC-F2E40955F82D}" srcOrd="0" destOrd="0" presId="urn:microsoft.com/office/officeart/2005/8/layout/hierarchy1"/>
    <dgm:cxn modelId="{82AF3B71-FFB6-4733-B467-743E268472AC}" srcId="{80A53900-C135-415E-8A4B-31243F293F2A}" destId="{EBBBE78A-8628-4731-AA39-C42E7A72E8D8}" srcOrd="1" destOrd="0" parTransId="{FC51E9B5-49CE-47A7-AB65-76238AE6BAAD}" sibTransId="{4EEFEDF1-97E9-4514-8D9A-1BF1C5032A87}"/>
    <dgm:cxn modelId="{9EA4631F-0EDC-4B74-9661-054DF48CCDE7}" srcId="{468741FE-344B-44E5-954D-CB0A5679E456}" destId="{80A53900-C135-415E-8A4B-31243F293F2A}" srcOrd="0" destOrd="0" parTransId="{B9AAC507-E844-4CB0-855F-3630B2696DB7}" sibTransId="{C7DE5592-B3A9-45A2-B50D-88ABF4BFC96D}"/>
    <dgm:cxn modelId="{FBF8FEAF-F0FE-4786-B57E-33A3A0F56AE3}" type="presParOf" srcId="{EB5EC13B-1ED3-4322-862F-BBD31FB74E07}" destId="{20F5E264-2D9A-440C-8CB9-FD20A6E9419B}" srcOrd="0" destOrd="0" presId="urn:microsoft.com/office/officeart/2005/8/layout/hierarchy1"/>
    <dgm:cxn modelId="{A9394FD0-527F-4688-8930-0284D6ECBC3C}" type="presParOf" srcId="{20F5E264-2D9A-440C-8CB9-FD20A6E9419B}" destId="{F393F854-8A7D-4E76-B154-2552FF669F66}" srcOrd="0" destOrd="0" presId="urn:microsoft.com/office/officeart/2005/8/layout/hierarchy1"/>
    <dgm:cxn modelId="{67E0ED26-6694-43EB-B71B-4634B894E7C4}" type="presParOf" srcId="{F393F854-8A7D-4E76-B154-2552FF669F66}" destId="{1C80B96F-D8CC-4BB6-921C-9252EF720E59}" srcOrd="0" destOrd="0" presId="urn:microsoft.com/office/officeart/2005/8/layout/hierarchy1"/>
    <dgm:cxn modelId="{459502DC-5CF5-461E-92F3-18828DB034BF}" type="presParOf" srcId="{F393F854-8A7D-4E76-B154-2552FF669F66}" destId="{990CA7E7-A3C1-44FE-87AC-F2E40955F82D}" srcOrd="1" destOrd="0" presId="urn:microsoft.com/office/officeart/2005/8/layout/hierarchy1"/>
    <dgm:cxn modelId="{EEF3E168-D881-44A1-8968-EAA7728B08B3}" type="presParOf" srcId="{20F5E264-2D9A-440C-8CB9-FD20A6E9419B}" destId="{EE4FA552-A170-4B33-B8CC-1F2D3254E3B7}" srcOrd="1" destOrd="0" presId="urn:microsoft.com/office/officeart/2005/8/layout/hierarchy1"/>
    <dgm:cxn modelId="{E69D68BC-03FD-404A-84C5-C59876DCE049}" type="presParOf" srcId="{EE4FA552-A170-4B33-B8CC-1F2D3254E3B7}" destId="{823866FE-37B9-4761-92F5-5A51B962B1BA}" srcOrd="0" destOrd="0" presId="urn:microsoft.com/office/officeart/2005/8/layout/hierarchy1"/>
    <dgm:cxn modelId="{64B28AF4-4A1E-48A5-A1C4-59A65E10D427}" type="presParOf" srcId="{EE4FA552-A170-4B33-B8CC-1F2D3254E3B7}" destId="{E7B9635F-9D54-4623-90D6-5D68228D33C9}" srcOrd="1" destOrd="0" presId="urn:microsoft.com/office/officeart/2005/8/layout/hierarchy1"/>
    <dgm:cxn modelId="{8CA4C2B0-F5A0-42DC-ACCE-B91789E4AE38}" type="presParOf" srcId="{E7B9635F-9D54-4623-90D6-5D68228D33C9}" destId="{5A543D8C-4466-4316-A6FD-AAAF6889BEBA}" srcOrd="0" destOrd="0" presId="urn:microsoft.com/office/officeart/2005/8/layout/hierarchy1"/>
    <dgm:cxn modelId="{32CC5E0B-A83F-42C3-8F4A-62FE028FB410}" type="presParOf" srcId="{5A543D8C-4466-4316-A6FD-AAAF6889BEBA}" destId="{898C9D23-7B00-4586-849A-2E0EA8221D51}" srcOrd="0" destOrd="0" presId="urn:microsoft.com/office/officeart/2005/8/layout/hierarchy1"/>
    <dgm:cxn modelId="{2D4DB4E1-7697-4DDB-90A6-2B26D0D0FB46}" type="presParOf" srcId="{5A543D8C-4466-4316-A6FD-AAAF6889BEBA}" destId="{37ACD53E-A0D1-49F8-A316-9245421413FC}" srcOrd="1" destOrd="0" presId="urn:microsoft.com/office/officeart/2005/8/layout/hierarchy1"/>
    <dgm:cxn modelId="{627BD657-5715-4F15-AD6D-905F676E9249}" type="presParOf" srcId="{E7B9635F-9D54-4623-90D6-5D68228D33C9}" destId="{A2E5CEB7-7267-41F1-A637-6D34413D2774}" srcOrd="1" destOrd="0" presId="urn:microsoft.com/office/officeart/2005/8/layout/hierarchy1"/>
    <dgm:cxn modelId="{FABF2338-7887-4E89-AFA0-1922B81BF20E}" type="presParOf" srcId="{EE4FA552-A170-4B33-B8CC-1F2D3254E3B7}" destId="{F281A06C-79EE-4743-9576-66D8DF5A49C5}" srcOrd="2" destOrd="0" presId="urn:microsoft.com/office/officeart/2005/8/layout/hierarchy1"/>
    <dgm:cxn modelId="{C2E088B0-6BEB-4BE2-AA86-05C5DADCF4D3}" type="presParOf" srcId="{EE4FA552-A170-4B33-B8CC-1F2D3254E3B7}" destId="{8C20625C-DBCE-4AA8-997D-1F0936EDF5F3}" srcOrd="3" destOrd="0" presId="urn:microsoft.com/office/officeart/2005/8/layout/hierarchy1"/>
    <dgm:cxn modelId="{5D659CBE-8BDB-49C8-858C-7BB4CC2B045D}" type="presParOf" srcId="{8C20625C-DBCE-4AA8-997D-1F0936EDF5F3}" destId="{76C47F05-BBBC-40A9-A78F-A2FB4D4D228B}" srcOrd="0" destOrd="0" presId="urn:microsoft.com/office/officeart/2005/8/layout/hierarchy1"/>
    <dgm:cxn modelId="{A89F5716-C6FF-4438-8495-5BD757BB3515}" type="presParOf" srcId="{76C47F05-BBBC-40A9-A78F-A2FB4D4D228B}" destId="{816B299D-2DA3-4F5F-93C8-BDE5DB3E15A1}" srcOrd="0" destOrd="0" presId="urn:microsoft.com/office/officeart/2005/8/layout/hierarchy1"/>
    <dgm:cxn modelId="{917D1120-320D-494C-BA31-BBF01F8554F1}" type="presParOf" srcId="{76C47F05-BBBC-40A9-A78F-A2FB4D4D228B}" destId="{E4622732-3471-4A19-94CB-4E64AE72D7CF}" srcOrd="1" destOrd="0" presId="urn:microsoft.com/office/officeart/2005/8/layout/hierarchy1"/>
    <dgm:cxn modelId="{7612C3BB-C4F2-4DB3-9AF7-2CBC04C11CDF}" type="presParOf" srcId="{8C20625C-DBCE-4AA8-997D-1F0936EDF5F3}" destId="{460FB04D-D6EB-4CD9-936A-F29A31ACDEC9}" srcOrd="1" destOrd="0" presId="urn:microsoft.com/office/officeart/2005/8/layout/hierarchy1"/>
    <dgm:cxn modelId="{F217CC19-8A77-4267-9BD9-E6BB199EC596}" type="presParOf" srcId="{EE4FA552-A170-4B33-B8CC-1F2D3254E3B7}" destId="{23B7F067-B94D-45F4-851F-CF3F1FAF758D}" srcOrd="4" destOrd="0" presId="urn:microsoft.com/office/officeart/2005/8/layout/hierarchy1"/>
    <dgm:cxn modelId="{5C76B7A3-1ACC-42F4-A714-D4CF1BD9DFEB}" type="presParOf" srcId="{EE4FA552-A170-4B33-B8CC-1F2D3254E3B7}" destId="{D40CD47B-5324-4F80-A462-D286244F16F4}" srcOrd="5" destOrd="0" presId="urn:microsoft.com/office/officeart/2005/8/layout/hierarchy1"/>
    <dgm:cxn modelId="{8959E339-28FD-4B12-BB5B-5E2D903E5E33}" type="presParOf" srcId="{D40CD47B-5324-4F80-A462-D286244F16F4}" destId="{4548C408-82F2-4F78-A2F6-10D6EB99F10F}" srcOrd="0" destOrd="0" presId="urn:microsoft.com/office/officeart/2005/8/layout/hierarchy1"/>
    <dgm:cxn modelId="{A2D5C0F1-BB07-4246-9564-5B73CC0DEFCE}" type="presParOf" srcId="{4548C408-82F2-4F78-A2F6-10D6EB99F10F}" destId="{4D5A75F9-95CE-46FA-AD32-D29A65D50C17}" srcOrd="0" destOrd="0" presId="urn:microsoft.com/office/officeart/2005/8/layout/hierarchy1"/>
    <dgm:cxn modelId="{0B36A87A-E4FE-4037-A5CC-F62CEA931C9C}" type="presParOf" srcId="{4548C408-82F2-4F78-A2F6-10D6EB99F10F}" destId="{B8F8BF18-09AB-4AC0-B3B4-0BE5ED1C9228}" srcOrd="1" destOrd="0" presId="urn:microsoft.com/office/officeart/2005/8/layout/hierarchy1"/>
    <dgm:cxn modelId="{ACB685E7-D991-42A4-ACE2-CC308F7AEAAB}" type="presParOf" srcId="{D40CD47B-5324-4F80-A462-D286244F16F4}" destId="{1C9EEBB9-57EF-4D41-BCD5-4637253133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15131A-BBE0-4F4F-82B4-A12509E1D340}" type="doc">
      <dgm:prSet loTypeId="urn:microsoft.com/office/officeart/2009/3/layout/RandomtoResultProcess" loCatId="process" qsTypeId="urn:microsoft.com/office/officeart/2005/8/quickstyle/3d2" qsCatId="3D" csTypeId="urn:microsoft.com/office/officeart/2005/8/colors/accent1_2" csCatId="accent1" phldr="1"/>
      <dgm:spPr/>
    </dgm:pt>
    <dgm:pt modelId="{C2CE639A-846D-419E-AD10-A3398B7AC34F}">
      <dgm:prSet phldrT="[Texto]" custT="1"/>
      <dgm:spPr/>
      <dgm:t>
        <a:bodyPr/>
        <a:lstStyle/>
        <a:p>
          <a:pPr algn="just"/>
          <a:r>
            <a:rPr lang="es-MX" sz="1400" dirty="0" smtClean="0"/>
            <a:t>Los textos recreativos son aquellos en los que el enunciador expresa sus emociones y sentimientos, como resultado de la imaginación y la creatividad, con el fin de impresionar los sentidos del </a:t>
          </a:r>
          <a:r>
            <a:rPr lang="es-MX" sz="1400" dirty="0" err="1" smtClean="0"/>
            <a:t>enunciatario</a:t>
          </a:r>
          <a:r>
            <a:rPr lang="es-MX" sz="1400" dirty="0" smtClean="0"/>
            <a:t> para divertirlo o entretenerlo, de ahí que en este tipo de texto predominen las funciones emotiva y poética de la lengua, la primera lo sensibiliza y emociona, y la segunda se vale de las figuras poéticas para llamar la atención del receptor.</a:t>
          </a:r>
          <a:endParaRPr lang="es-MX" sz="1400" dirty="0"/>
        </a:p>
      </dgm:t>
    </dgm:pt>
    <dgm:pt modelId="{D38DE32F-6DDA-40C5-96AC-0ECEE6664B8E}" type="parTrans" cxnId="{EC285B0A-A52E-4734-9137-F872914719C4}">
      <dgm:prSet/>
      <dgm:spPr/>
      <dgm:t>
        <a:bodyPr/>
        <a:lstStyle/>
        <a:p>
          <a:endParaRPr lang="es-MX"/>
        </a:p>
      </dgm:t>
    </dgm:pt>
    <dgm:pt modelId="{DBEFC7C7-1372-4575-BD70-C63C68B397DA}" type="sibTrans" cxnId="{EC285B0A-A52E-4734-9137-F872914719C4}">
      <dgm:prSet/>
      <dgm:spPr/>
      <dgm:t>
        <a:bodyPr/>
        <a:lstStyle/>
        <a:p>
          <a:endParaRPr lang="es-MX"/>
        </a:p>
      </dgm:t>
    </dgm:pt>
    <dgm:pt modelId="{57045C56-E5CC-482A-9480-D0DB98AFA9AA}" type="pres">
      <dgm:prSet presAssocID="{A715131A-BBE0-4F4F-82B4-A12509E1D340}" presName="Name0" presStyleCnt="0">
        <dgm:presLayoutVars>
          <dgm:dir/>
          <dgm:animOne val="branch"/>
          <dgm:animLvl val="lvl"/>
        </dgm:presLayoutVars>
      </dgm:prSet>
      <dgm:spPr/>
    </dgm:pt>
    <dgm:pt modelId="{E510D091-637B-4588-B355-22C3360E8329}" type="pres">
      <dgm:prSet presAssocID="{C2CE639A-846D-419E-AD10-A3398B7AC34F}" presName="chaos" presStyleCnt="0"/>
      <dgm:spPr/>
    </dgm:pt>
    <dgm:pt modelId="{3022361B-E9F3-4A1B-9393-EBDFF812F42A}" type="pres">
      <dgm:prSet presAssocID="{C2CE639A-846D-419E-AD10-A3398B7AC34F}" presName="parTx1" presStyleLbl="revTx" presStyleIdx="0" presStyleCnt="1"/>
      <dgm:spPr/>
      <dgm:t>
        <a:bodyPr/>
        <a:lstStyle/>
        <a:p>
          <a:endParaRPr lang="es-MX"/>
        </a:p>
      </dgm:t>
    </dgm:pt>
    <dgm:pt modelId="{EA0DFE01-67A5-481D-9AB4-730A302C2A95}" type="pres">
      <dgm:prSet presAssocID="{C2CE639A-846D-419E-AD10-A3398B7AC34F}" presName="c1" presStyleLbl="node1" presStyleIdx="0" presStyleCnt="18"/>
      <dgm:spPr/>
    </dgm:pt>
    <dgm:pt modelId="{C7F43417-E7F0-4BC4-A914-D0D7417CF2BD}" type="pres">
      <dgm:prSet presAssocID="{C2CE639A-846D-419E-AD10-A3398B7AC34F}" presName="c2" presStyleLbl="node1" presStyleIdx="1" presStyleCnt="18"/>
      <dgm:spPr/>
    </dgm:pt>
    <dgm:pt modelId="{58DDEF4A-7ECD-4E95-B2F7-DF719D411330}" type="pres">
      <dgm:prSet presAssocID="{C2CE639A-846D-419E-AD10-A3398B7AC34F}" presName="c3" presStyleLbl="node1" presStyleIdx="2" presStyleCnt="18"/>
      <dgm:spPr/>
    </dgm:pt>
    <dgm:pt modelId="{06DDE492-0FDE-4B3D-A353-C2DA89FD4599}" type="pres">
      <dgm:prSet presAssocID="{C2CE639A-846D-419E-AD10-A3398B7AC34F}" presName="c4" presStyleLbl="node1" presStyleIdx="3" presStyleCnt="18"/>
      <dgm:spPr/>
    </dgm:pt>
    <dgm:pt modelId="{21DD4855-0A9B-4007-A54A-0CBB4A757023}" type="pres">
      <dgm:prSet presAssocID="{C2CE639A-846D-419E-AD10-A3398B7AC34F}" presName="c5" presStyleLbl="node1" presStyleIdx="4" presStyleCnt="18"/>
      <dgm:spPr/>
    </dgm:pt>
    <dgm:pt modelId="{76231D7B-713E-448D-897C-E1AC9BD82F94}" type="pres">
      <dgm:prSet presAssocID="{C2CE639A-846D-419E-AD10-A3398B7AC34F}" presName="c6" presStyleLbl="node1" presStyleIdx="5" presStyleCnt="18"/>
      <dgm:spPr/>
    </dgm:pt>
    <dgm:pt modelId="{2FD9F622-7D64-4E5D-BD84-379787216EAB}" type="pres">
      <dgm:prSet presAssocID="{C2CE639A-846D-419E-AD10-A3398B7AC34F}" presName="c7" presStyleLbl="node1" presStyleIdx="6" presStyleCnt="18"/>
      <dgm:spPr/>
    </dgm:pt>
    <dgm:pt modelId="{2904B073-86E6-41BE-A371-58484C8785E0}" type="pres">
      <dgm:prSet presAssocID="{C2CE639A-846D-419E-AD10-A3398B7AC34F}" presName="c8" presStyleLbl="node1" presStyleIdx="7" presStyleCnt="18"/>
      <dgm:spPr/>
    </dgm:pt>
    <dgm:pt modelId="{6A4E30FD-FA03-4B0D-A903-97399B4FAE09}" type="pres">
      <dgm:prSet presAssocID="{C2CE639A-846D-419E-AD10-A3398B7AC34F}" presName="c9" presStyleLbl="node1" presStyleIdx="8" presStyleCnt="18"/>
      <dgm:spPr/>
    </dgm:pt>
    <dgm:pt modelId="{322C432A-AEB0-492E-9FEB-E1BC52E4DF49}" type="pres">
      <dgm:prSet presAssocID="{C2CE639A-846D-419E-AD10-A3398B7AC34F}" presName="c10" presStyleLbl="node1" presStyleIdx="9" presStyleCnt="18"/>
      <dgm:spPr/>
    </dgm:pt>
    <dgm:pt modelId="{A6E8390B-75A3-40DE-BF4C-73FE1473507C}" type="pres">
      <dgm:prSet presAssocID="{C2CE639A-846D-419E-AD10-A3398B7AC34F}" presName="c11" presStyleLbl="node1" presStyleIdx="10" presStyleCnt="18"/>
      <dgm:spPr/>
    </dgm:pt>
    <dgm:pt modelId="{AAA433C5-5982-43F8-9348-BE14E43FF2E9}" type="pres">
      <dgm:prSet presAssocID="{C2CE639A-846D-419E-AD10-A3398B7AC34F}" presName="c12" presStyleLbl="node1" presStyleIdx="11" presStyleCnt="18"/>
      <dgm:spPr/>
    </dgm:pt>
    <dgm:pt modelId="{FD18CFE8-0F4E-4870-B4DE-F5A4E5BFBBC3}" type="pres">
      <dgm:prSet presAssocID="{C2CE639A-846D-419E-AD10-A3398B7AC34F}" presName="c13" presStyleLbl="node1" presStyleIdx="12" presStyleCnt="18"/>
      <dgm:spPr/>
    </dgm:pt>
    <dgm:pt modelId="{81D4287F-3798-43C2-91FA-963B8A3A361C}" type="pres">
      <dgm:prSet presAssocID="{C2CE639A-846D-419E-AD10-A3398B7AC34F}" presName="c14" presStyleLbl="node1" presStyleIdx="13" presStyleCnt="18"/>
      <dgm:spPr/>
    </dgm:pt>
    <dgm:pt modelId="{84A0C0C9-2199-4A3A-9647-E6CB0C2FCB5A}" type="pres">
      <dgm:prSet presAssocID="{C2CE639A-846D-419E-AD10-A3398B7AC34F}" presName="c15" presStyleLbl="node1" presStyleIdx="14" presStyleCnt="18"/>
      <dgm:spPr/>
    </dgm:pt>
    <dgm:pt modelId="{D8B91C17-4A08-4930-9B38-58AAECC1E9CC}" type="pres">
      <dgm:prSet presAssocID="{C2CE639A-846D-419E-AD10-A3398B7AC34F}" presName="c16" presStyleLbl="node1" presStyleIdx="15" presStyleCnt="18"/>
      <dgm:spPr/>
    </dgm:pt>
    <dgm:pt modelId="{0BB202D2-8FAF-43F2-8A78-CE64434FF0ED}" type="pres">
      <dgm:prSet presAssocID="{C2CE639A-846D-419E-AD10-A3398B7AC34F}" presName="c17" presStyleLbl="node1" presStyleIdx="16" presStyleCnt="18"/>
      <dgm:spPr/>
    </dgm:pt>
    <dgm:pt modelId="{14910033-B19E-4FD9-A561-768296AE58B4}" type="pres">
      <dgm:prSet presAssocID="{C2CE639A-846D-419E-AD10-A3398B7AC34F}" presName="c18" presStyleLbl="node1" presStyleIdx="17" presStyleCnt="18"/>
      <dgm:spPr/>
    </dgm:pt>
  </dgm:ptLst>
  <dgm:cxnLst>
    <dgm:cxn modelId="{E38FFEA4-77DB-4E8E-87B8-1FA9101CA2BE}" type="presOf" srcId="{C2CE639A-846D-419E-AD10-A3398B7AC34F}" destId="{3022361B-E9F3-4A1B-9393-EBDFF812F42A}" srcOrd="0" destOrd="0" presId="urn:microsoft.com/office/officeart/2009/3/layout/RandomtoResultProcess"/>
    <dgm:cxn modelId="{EC285B0A-A52E-4734-9137-F872914719C4}" srcId="{A715131A-BBE0-4F4F-82B4-A12509E1D340}" destId="{C2CE639A-846D-419E-AD10-A3398B7AC34F}" srcOrd="0" destOrd="0" parTransId="{D38DE32F-6DDA-40C5-96AC-0ECEE6664B8E}" sibTransId="{DBEFC7C7-1372-4575-BD70-C63C68B397DA}"/>
    <dgm:cxn modelId="{30BF28FE-9ADA-485A-B15C-A69C009D831F}" type="presOf" srcId="{A715131A-BBE0-4F4F-82B4-A12509E1D340}" destId="{57045C56-E5CC-482A-9480-D0DB98AFA9AA}" srcOrd="0" destOrd="0" presId="urn:microsoft.com/office/officeart/2009/3/layout/RandomtoResultProcess"/>
    <dgm:cxn modelId="{32F5658E-6989-443B-B570-B567CBB39666}" type="presParOf" srcId="{57045C56-E5CC-482A-9480-D0DB98AFA9AA}" destId="{E510D091-637B-4588-B355-22C3360E8329}" srcOrd="0" destOrd="0" presId="urn:microsoft.com/office/officeart/2009/3/layout/RandomtoResultProcess"/>
    <dgm:cxn modelId="{FC312607-A804-4751-9A6B-45527283CD20}" type="presParOf" srcId="{E510D091-637B-4588-B355-22C3360E8329}" destId="{3022361B-E9F3-4A1B-9393-EBDFF812F42A}" srcOrd="0" destOrd="0" presId="urn:microsoft.com/office/officeart/2009/3/layout/RandomtoResultProcess"/>
    <dgm:cxn modelId="{23077848-15C9-46A5-9047-BEBF02EB12D6}" type="presParOf" srcId="{E510D091-637B-4588-B355-22C3360E8329}" destId="{EA0DFE01-67A5-481D-9AB4-730A302C2A95}" srcOrd="1" destOrd="0" presId="urn:microsoft.com/office/officeart/2009/3/layout/RandomtoResultProcess"/>
    <dgm:cxn modelId="{007B6487-639F-4FD7-A858-2985F7450F7F}" type="presParOf" srcId="{E510D091-637B-4588-B355-22C3360E8329}" destId="{C7F43417-E7F0-4BC4-A914-D0D7417CF2BD}" srcOrd="2" destOrd="0" presId="urn:microsoft.com/office/officeart/2009/3/layout/RandomtoResultProcess"/>
    <dgm:cxn modelId="{CA57C325-3829-4814-AB4F-C70BA99F61F9}" type="presParOf" srcId="{E510D091-637B-4588-B355-22C3360E8329}" destId="{58DDEF4A-7ECD-4E95-B2F7-DF719D411330}" srcOrd="3" destOrd="0" presId="urn:microsoft.com/office/officeart/2009/3/layout/RandomtoResultProcess"/>
    <dgm:cxn modelId="{B5D9D6BF-2B36-4F66-A0E9-5F4891B1EADD}" type="presParOf" srcId="{E510D091-637B-4588-B355-22C3360E8329}" destId="{06DDE492-0FDE-4B3D-A353-C2DA89FD4599}" srcOrd="4" destOrd="0" presId="urn:microsoft.com/office/officeart/2009/3/layout/RandomtoResultProcess"/>
    <dgm:cxn modelId="{C42A18E0-9CC9-4ED0-8C4C-E94E995A5BB7}" type="presParOf" srcId="{E510D091-637B-4588-B355-22C3360E8329}" destId="{21DD4855-0A9B-4007-A54A-0CBB4A757023}" srcOrd="5" destOrd="0" presId="urn:microsoft.com/office/officeart/2009/3/layout/RandomtoResultProcess"/>
    <dgm:cxn modelId="{0A61425A-BE88-49FA-972A-12F3A23B76FF}" type="presParOf" srcId="{E510D091-637B-4588-B355-22C3360E8329}" destId="{76231D7B-713E-448D-897C-E1AC9BD82F94}" srcOrd="6" destOrd="0" presId="urn:microsoft.com/office/officeart/2009/3/layout/RandomtoResultProcess"/>
    <dgm:cxn modelId="{FD3A270A-6775-4D6F-AA86-8EA8571C2869}" type="presParOf" srcId="{E510D091-637B-4588-B355-22C3360E8329}" destId="{2FD9F622-7D64-4E5D-BD84-379787216EAB}" srcOrd="7" destOrd="0" presId="urn:microsoft.com/office/officeart/2009/3/layout/RandomtoResultProcess"/>
    <dgm:cxn modelId="{9E4E0AFC-F625-4230-9234-D819CC6D8EA7}" type="presParOf" srcId="{E510D091-637B-4588-B355-22C3360E8329}" destId="{2904B073-86E6-41BE-A371-58484C8785E0}" srcOrd="8" destOrd="0" presId="urn:microsoft.com/office/officeart/2009/3/layout/RandomtoResultProcess"/>
    <dgm:cxn modelId="{7F21A667-C74C-46A1-80CE-5971B5D372F1}" type="presParOf" srcId="{E510D091-637B-4588-B355-22C3360E8329}" destId="{6A4E30FD-FA03-4B0D-A903-97399B4FAE09}" srcOrd="9" destOrd="0" presId="urn:microsoft.com/office/officeart/2009/3/layout/RandomtoResultProcess"/>
    <dgm:cxn modelId="{0FB6303F-3A67-4806-A80A-AFF9D373E715}" type="presParOf" srcId="{E510D091-637B-4588-B355-22C3360E8329}" destId="{322C432A-AEB0-492E-9FEB-E1BC52E4DF49}" srcOrd="10" destOrd="0" presId="urn:microsoft.com/office/officeart/2009/3/layout/RandomtoResultProcess"/>
    <dgm:cxn modelId="{32973012-3A9E-4079-9036-F007FC80F27A}" type="presParOf" srcId="{E510D091-637B-4588-B355-22C3360E8329}" destId="{A6E8390B-75A3-40DE-BF4C-73FE1473507C}" srcOrd="11" destOrd="0" presId="urn:microsoft.com/office/officeart/2009/3/layout/RandomtoResultProcess"/>
    <dgm:cxn modelId="{311655BB-52EB-4517-93E5-F38FF59CD50F}" type="presParOf" srcId="{E510D091-637B-4588-B355-22C3360E8329}" destId="{AAA433C5-5982-43F8-9348-BE14E43FF2E9}" srcOrd="12" destOrd="0" presId="urn:microsoft.com/office/officeart/2009/3/layout/RandomtoResultProcess"/>
    <dgm:cxn modelId="{FEA3EFD5-67F7-4635-AECF-6C10F58FB2CB}" type="presParOf" srcId="{E510D091-637B-4588-B355-22C3360E8329}" destId="{FD18CFE8-0F4E-4870-B4DE-F5A4E5BFBBC3}" srcOrd="13" destOrd="0" presId="urn:microsoft.com/office/officeart/2009/3/layout/RandomtoResultProcess"/>
    <dgm:cxn modelId="{4C6F5EB3-A967-42EB-8921-B03B9E8E4AE1}" type="presParOf" srcId="{E510D091-637B-4588-B355-22C3360E8329}" destId="{81D4287F-3798-43C2-91FA-963B8A3A361C}" srcOrd="14" destOrd="0" presId="urn:microsoft.com/office/officeart/2009/3/layout/RandomtoResultProcess"/>
    <dgm:cxn modelId="{8CF9BA4E-3ADD-4CE5-9B64-6823C23B5A43}" type="presParOf" srcId="{E510D091-637B-4588-B355-22C3360E8329}" destId="{84A0C0C9-2199-4A3A-9647-E6CB0C2FCB5A}" srcOrd="15" destOrd="0" presId="urn:microsoft.com/office/officeart/2009/3/layout/RandomtoResultProcess"/>
    <dgm:cxn modelId="{52204F34-91F4-4113-9554-AA38BAAA4BF2}" type="presParOf" srcId="{E510D091-637B-4588-B355-22C3360E8329}" destId="{D8B91C17-4A08-4930-9B38-58AAECC1E9CC}" srcOrd="16" destOrd="0" presId="urn:microsoft.com/office/officeart/2009/3/layout/RandomtoResultProcess"/>
    <dgm:cxn modelId="{FD12C29C-2B57-4A07-88FF-F635AC18BC08}" type="presParOf" srcId="{E510D091-637B-4588-B355-22C3360E8329}" destId="{0BB202D2-8FAF-43F2-8A78-CE64434FF0ED}" srcOrd="17" destOrd="0" presId="urn:microsoft.com/office/officeart/2009/3/layout/RandomtoResultProcess"/>
    <dgm:cxn modelId="{65658EE7-0A16-42FC-887B-C56FB119EC43}" type="presParOf" srcId="{E510D091-637B-4588-B355-22C3360E8329}" destId="{14910033-B19E-4FD9-A561-768296AE58B4}" srcOrd="18"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A3C3C-0D29-4BFB-AD66-B99C90B6BDF2}"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s-MX"/>
        </a:p>
      </dgm:t>
    </dgm:pt>
    <dgm:pt modelId="{40FC896A-C666-4B1D-8637-EE58264C0CC5}">
      <dgm:prSet phldrT="[Texto]"/>
      <dgm:spPr/>
      <dgm:t>
        <a:bodyPr/>
        <a:lstStyle/>
        <a:p>
          <a:pPr algn="just"/>
          <a:r>
            <a:rPr lang="es-MX" dirty="0" smtClean="0">
              <a:solidFill>
                <a:schemeClr val="tx1"/>
              </a:solidFill>
            </a:rPr>
            <a:t>Es la </a:t>
          </a:r>
          <a:r>
            <a:rPr lang="es-MX" b="1" dirty="0" smtClean="0">
              <a:solidFill>
                <a:schemeClr val="tx1"/>
              </a:solidFill>
            </a:rPr>
            <a:t>función</a:t>
          </a:r>
          <a:r>
            <a:rPr lang="es-MX" dirty="0" smtClean="0">
              <a:solidFill>
                <a:schemeClr val="tx1"/>
              </a:solidFill>
            </a:rPr>
            <a:t> que permite al emisor transmitir sus sentimientos y emociones, haciendo uso de entonación exclamativa o interrogativa; uso de pronombres y formas verbales en primera persona. </a:t>
          </a:r>
          <a:endParaRPr lang="es-MX" dirty="0">
            <a:solidFill>
              <a:schemeClr val="tx1"/>
            </a:solidFill>
          </a:endParaRPr>
        </a:p>
      </dgm:t>
    </dgm:pt>
    <dgm:pt modelId="{ECCF6D59-FBBD-412E-8EDD-6E6DFBB4BB4C}" type="parTrans" cxnId="{BE29470C-43B5-48D9-A1F8-54566B70E48A}">
      <dgm:prSet/>
      <dgm:spPr/>
      <dgm:t>
        <a:bodyPr/>
        <a:lstStyle/>
        <a:p>
          <a:endParaRPr lang="es-MX"/>
        </a:p>
      </dgm:t>
    </dgm:pt>
    <dgm:pt modelId="{45BB29B6-6249-44A9-A30C-58B6D6B843EF}" type="sibTrans" cxnId="{BE29470C-43B5-48D9-A1F8-54566B70E48A}">
      <dgm:prSet/>
      <dgm:spPr/>
      <dgm:t>
        <a:bodyPr/>
        <a:lstStyle/>
        <a:p>
          <a:endParaRPr lang="es-MX"/>
        </a:p>
      </dgm:t>
    </dgm:pt>
    <dgm:pt modelId="{9C2E2B2E-4223-44D7-BB0D-A2CC9BDB29DF}">
      <dgm:prSet phldrT="[Texto]"/>
      <dgm:spPr/>
      <dgm:t>
        <a:bodyPr/>
        <a:lstStyle/>
        <a:p>
          <a:pPr algn="just"/>
          <a:r>
            <a:rPr lang="es-MX" dirty="0" smtClean="0">
              <a:solidFill>
                <a:schemeClr val="tx1"/>
              </a:solidFill>
            </a:rPr>
            <a:t>La función poética se emplea para crear lo que en sentido estricto se denomina literatura, se utiliza esta función para describir la realidad pero de manera subjetiva,  personal, y lo más  importante, de forma creativa; combina palabras, frases y oraciones  para producir algo bello y original.</a:t>
          </a:r>
          <a:endParaRPr lang="es-MX" dirty="0">
            <a:solidFill>
              <a:schemeClr val="tx1"/>
            </a:solidFill>
          </a:endParaRPr>
        </a:p>
      </dgm:t>
    </dgm:pt>
    <dgm:pt modelId="{EC2AC7CF-3981-445C-9CAB-61A025B24481}" type="parTrans" cxnId="{BF3E2087-08C3-4668-AFAA-66DCF7414DDC}">
      <dgm:prSet/>
      <dgm:spPr/>
      <dgm:t>
        <a:bodyPr/>
        <a:lstStyle/>
        <a:p>
          <a:endParaRPr lang="es-MX"/>
        </a:p>
      </dgm:t>
    </dgm:pt>
    <dgm:pt modelId="{493B35C3-5A88-4686-B23D-B873B36666C6}" type="sibTrans" cxnId="{BF3E2087-08C3-4668-AFAA-66DCF7414DDC}">
      <dgm:prSet/>
      <dgm:spPr/>
      <dgm:t>
        <a:bodyPr/>
        <a:lstStyle/>
        <a:p>
          <a:endParaRPr lang="es-MX"/>
        </a:p>
      </dgm:t>
    </dgm:pt>
    <dgm:pt modelId="{5A08D1CB-9206-4061-9D6F-EFBB43FE9923}">
      <dgm:prSet phldrT="[Texto]" custT="1"/>
      <dgm:spPr/>
      <dgm:t>
        <a:bodyPr/>
        <a:lstStyle/>
        <a:p>
          <a:r>
            <a:rPr lang="es-MX" sz="2800" dirty="0" smtClean="0">
              <a:solidFill>
                <a:schemeClr val="tx1"/>
              </a:solidFill>
            </a:rPr>
            <a:t>Poéticas</a:t>
          </a:r>
          <a:endParaRPr lang="es-MX" sz="2800" dirty="0">
            <a:solidFill>
              <a:schemeClr val="tx1"/>
            </a:solidFill>
          </a:endParaRPr>
        </a:p>
      </dgm:t>
    </dgm:pt>
    <dgm:pt modelId="{6E230EE2-F117-486C-810D-AFB4538160C1}" type="sibTrans" cxnId="{A3764209-63ED-426B-A06E-EBC9102659F5}">
      <dgm:prSet/>
      <dgm:spPr/>
      <dgm:t>
        <a:bodyPr/>
        <a:lstStyle/>
        <a:p>
          <a:endParaRPr lang="es-MX"/>
        </a:p>
      </dgm:t>
    </dgm:pt>
    <dgm:pt modelId="{5964CA90-54D9-423F-8F85-5C9F8369DAF8}" type="parTrans" cxnId="{A3764209-63ED-426B-A06E-EBC9102659F5}">
      <dgm:prSet/>
      <dgm:spPr/>
      <dgm:t>
        <a:bodyPr/>
        <a:lstStyle/>
        <a:p>
          <a:endParaRPr lang="es-MX"/>
        </a:p>
      </dgm:t>
    </dgm:pt>
    <dgm:pt modelId="{77271DDD-EAB3-4ED5-B363-35235EE745F7}">
      <dgm:prSet phldrT="[Texto]" custT="1"/>
      <dgm:spPr/>
      <dgm:t>
        <a:bodyPr/>
        <a:lstStyle/>
        <a:p>
          <a:r>
            <a:rPr lang="es-MX" sz="2800" dirty="0" smtClean="0">
              <a:solidFill>
                <a:schemeClr val="tx1"/>
              </a:solidFill>
            </a:rPr>
            <a:t>Emotivas</a:t>
          </a:r>
          <a:r>
            <a:rPr lang="es-MX" sz="1300" dirty="0" smtClean="0"/>
            <a:t>.</a:t>
          </a:r>
          <a:endParaRPr lang="es-MX" sz="1300" dirty="0"/>
        </a:p>
      </dgm:t>
    </dgm:pt>
    <dgm:pt modelId="{01F1F25C-BA75-4F82-92FB-A27C1E7DCCFB}" type="sibTrans" cxnId="{C7A31815-1271-4A14-A6E9-F7A715F23D3D}">
      <dgm:prSet/>
      <dgm:spPr/>
      <dgm:t>
        <a:bodyPr/>
        <a:lstStyle/>
        <a:p>
          <a:endParaRPr lang="es-MX"/>
        </a:p>
      </dgm:t>
    </dgm:pt>
    <dgm:pt modelId="{FA9628F0-EACF-4577-887F-D027BE0E5F8A}" type="parTrans" cxnId="{C7A31815-1271-4A14-A6E9-F7A715F23D3D}">
      <dgm:prSet/>
      <dgm:spPr/>
      <dgm:t>
        <a:bodyPr/>
        <a:lstStyle/>
        <a:p>
          <a:endParaRPr lang="es-MX"/>
        </a:p>
      </dgm:t>
    </dgm:pt>
    <dgm:pt modelId="{E0BD9C27-BD19-419F-8E88-B1250AAAE6F0}" type="pres">
      <dgm:prSet presAssocID="{08FA3C3C-0D29-4BFB-AD66-B99C90B6BDF2}" presName="Name0" presStyleCnt="0">
        <dgm:presLayoutVars>
          <dgm:dir/>
          <dgm:resizeHandles val="exact"/>
        </dgm:presLayoutVars>
      </dgm:prSet>
      <dgm:spPr/>
      <dgm:t>
        <a:bodyPr/>
        <a:lstStyle/>
        <a:p>
          <a:endParaRPr lang="es-MX"/>
        </a:p>
      </dgm:t>
    </dgm:pt>
    <dgm:pt modelId="{DE11B393-810A-4152-BE67-E1750222EB3F}" type="pres">
      <dgm:prSet presAssocID="{77271DDD-EAB3-4ED5-B363-35235EE745F7}" presName="node" presStyleLbl="node1" presStyleIdx="0" presStyleCnt="4">
        <dgm:presLayoutVars>
          <dgm:bulletEnabled val="1"/>
        </dgm:presLayoutVars>
      </dgm:prSet>
      <dgm:spPr/>
      <dgm:t>
        <a:bodyPr/>
        <a:lstStyle/>
        <a:p>
          <a:endParaRPr lang="es-MX"/>
        </a:p>
      </dgm:t>
    </dgm:pt>
    <dgm:pt modelId="{6726BB6B-BF75-4A4D-96CD-A538C1E21081}" type="pres">
      <dgm:prSet presAssocID="{01F1F25C-BA75-4F82-92FB-A27C1E7DCCFB}" presName="sibTrans" presStyleCnt="0"/>
      <dgm:spPr/>
    </dgm:pt>
    <dgm:pt modelId="{D65E432A-6A32-4875-92DF-120B718BDB23}" type="pres">
      <dgm:prSet presAssocID="{40FC896A-C666-4B1D-8637-EE58264C0CC5}" presName="node" presStyleLbl="node1" presStyleIdx="1" presStyleCnt="4">
        <dgm:presLayoutVars>
          <dgm:bulletEnabled val="1"/>
        </dgm:presLayoutVars>
      </dgm:prSet>
      <dgm:spPr/>
      <dgm:t>
        <a:bodyPr/>
        <a:lstStyle/>
        <a:p>
          <a:endParaRPr lang="es-MX"/>
        </a:p>
      </dgm:t>
    </dgm:pt>
    <dgm:pt modelId="{BF88FF16-E6CE-4E19-9F8F-70F5299CD950}" type="pres">
      <dgm:prSet presAssocID="{45BB29B6-6249-44A9-A30C-58B6D6B843EF}" presName="sibTrans" presStyleCnt="0"/>
      <dgm:spPr/>
    </dgm:pt>
    <dgm:pt modelId="{8EFB5856-F260-43DD-93D3-35824F5A3693}" type="pres">
      <dgm:prSet presAssocID="{5A08D1CB-9206-4061-9D6F-EFBB43FE9923}" presName="node" presStyleLbl="node1" presStyleIdx="2" presStyleCnt="4">
        <dgm:presLayoutVars>
          <dgm:bulletEnabled val="1"/>
        </dgm:presLayoutVars>
      </dgm:prSet>
      <dgm:spPr/>
      <dgm:t>
        <a:bodyPr/>
        <a:lstStyle/>
        <a:p>
          <a:endParaRPr lang="es-MX"/>
        </a:p>
      </dgm:t>
    </dgm:pt>
    <dgm:pt modelId="{3A01239A-874F-46CD-BD73-803110746DFE}" type="pres">
      <dgm:prSet presAssocID="{6E230EE2-F117-486C-810D-AFB4538160C1}" presName="sibTrans" presStyleCnt="0"/>
      <dgm:spPr/>
    </dgm:pt>
    <dgm:pt modelId="{AB68C914-E015-494B-BEC2-E568DBD433CB}" type="pres">
      <dgm:prSet presAssocID="{9C2E2B2E-4223-44D7-BB0D-A2CC9BDB29DF}" presName="node" presStyleLbl="node1" presStyleIdx="3" presStyleCnt="4">
        <dgm:presLayoutVars>
          <dgm:bulletEnabled val="1"/>
        </dgm:presLayoutVars>
      </dgm:prSet>
      <dgm:spPr/>
      <dgm:t>
        <a:bodyPr/>
        <a:lstStyle/>
        <a:p>
          <a:endParaRPr lang="es-MX"/>
        </a:p>
      </dgm:t>
    </dgm:pt>
  </dgm:ptLst>
  <dgm:cxnLst>
    <dgm:cxn modelId="{A3764209-63ED-426B-A06E-EBC9102659F5}" srcId="{08FA3C3C-0D29-4BFB-AD66-B99C90B6BDF2}" destId="{5A08D1CB-9206-4061-9D6F-EFBB43FE9923}" srcOrd="2" destOrd="0" parTransId="{5964CA90-54D9-423F-8F85-5C9F8369DAF8}" sibTransId="{6E230EE2-F117-486C-810D-AFB4538160C1}"/>
    <dgm:cxn modelId="{BF3E2087-08C3-4668-AFAA-66DCF7414DDC}" srcId="{08FA3C3C-0D29-4BFB-AD66-B99C90B6BDF2}" destId="{9C2E2B2E-4223-44D7-BB0D-A2CC9BDB29DF}" srcOrd="3" destOrd="0" parTransId="{EC2AC7CF-3981-445C-9CAB-61A025B24481}" sibTransId="{493B35C3-5A88-4686-B23D-B873B36666C6}"/>
    <dgm:cxn modelId="{C7A31815-1271-4A14-A6E9-F7A715F23D3D}" srcId="{08FA3C3C-0D29-4BFB-AD66-B99C90B6BDF2}" destId="{77271DDD-EAB3-4ED5-B363-35235EE745F7}" srcOrd="0" destOrd="0" parTransId="{FA9628F0-EACF-4577-887F-D027BE0E5F8A}" sibTransId="{01F1F25C-BA75-4F82-92FB-A27C1E7DCCFB}"/>
    <dgm:cxn modelId="{798417B0-BC66-40F2-9B51-632DF744449A}" type="presOf" srcId="{08FA3C3C-0D29-4BFB-AD66-B99C90B6BDF2}" destId="{E0BD9C27-BD19-419F-8E88-B1250AAAE6F0}" srcOrd="0" destOrd="0" presId="urn:microsoft.com/office/officeart/2005/8/layout/hList6"/>
    <dgm:cxn modelId="{7013DF7A-EEA9-4917-B436-79D5C4E9343F}" type="presOf" srcId="{5A08D1CB-9206-4061-9D6F-EFBB43FE9923}" destId="{8EFB5856-F260-43DD-93D3-35824F5A3693}" srcOrd="0" destOrd="0" presId="urn:microsoft.com/office/officeart/2005/8/layout/hList6"/>
    <dgm:cxn modelId="{BE29470C-43B5-48D9-A1F8-54566B70E48A}" srcId="{08FA3C3C-0D29-4BFB-AD66-B99C90B6BDF2}" destId="{40FC896A-C666-4B1D-8637-EE58264C0CC5}" srcOrd="1" destOrd="0" parTransId="{ECCF6D59-FBBD-412E-8EDD-6E6DFBB4BB4C}" sibTransId="{45BB29B6-6249-44A9-A30C-58B6D6B843EF}"/>
    <dgm:cxn modelId="{0E5C45C0-B66F-495F-9BDC-E8BB04584478}" type="presOf" srcId="{40FC896A-C666-4B1D-8637-EE58264C0CC5}" destId="{D65E432A-6A32-4875-92DF-120B718BDB23}" srcOrd="0" destOrd="0" presId="urn:microsoft.com/office/officeart/2005/8/layout/hList6"/>
    <dgm:cxn modelId="{448F10DB-A8E8-45D2-9171-DEC0FECCCD24}" type="presOf" srcId="{77271DDD-EAB3-4ED5-B363-35235EE745F7}" destId="{DE11B393-810A-4152-BE67-E1750222EB3F}" srcOrd="0" destOrd="0" presId="urn:microsoft.com/office/officeart/2005/8/layout/hList6"/>
    <dgm:cxn modelId="{4712E142-AC11-496D-BC03-C0FA41EA1FF8}" type="presOf" srcId="{9C2E2B2E-4223-44D7-BB0D-A2CC9BDB29DF}" destId="{AB68C914-E015-494B-BEC2-E568DBD433CB}" srcOrd="0" destOrd="0" presId="urn:microsoft.com/office/officeart/2005/8/layout/hList6"/>
    <dgm:cxn modelId="{A28D3891-8E74-4004-8839-BD9C0E5D636E}" type="presParOf" srcId="{E0BD9C27-BD19-419F-8E88-B1250AAAE6F0}" destId="{DE11B393-810A-4152-BE67-E1750222EB3F}" srcOrd="0" destOrd="0" presId="urn:microsoft.com/office/officeart/2005/8/layout/hList6"/>
    <dgm:cxn modelId="{5797BFFF-DF49-4870-8A18-2BDEEAC3E90B}" type="presParOf" srcId="{E0BD9C27-BD19-419F-8E88-B1250AAAE6F0}" destId="{6726BB6B-BF75-4A4D-96CD-A538C1E21081}" srcOrd="1" destOrd="0" presId="urn:microsoft.com/office/officeart/2005/8/layout/hList6"/>
    <dgm:cxn modelId="{7A642FAD-5BCB-4481-98C3-57117DD01DF7}" type="presParOf" srcId="{E0BD9C27-BD19-419F-8E88-B1250AAAE6F0}" destId="{D65E432A-6A32-4875-92DF-120B718BDB23}" srcOrd="2" destOrd="0" presId="urn:microsoft.com/office/officeart/2005/8/layout/hList6"/>
    <dgm:cxn modelId="{669175B5-D1FF-4664-A553-009F64E623A2}" type="presParOf" srcId="{E0BD9C27-BD19-419F-8E88-B1250AAAE6F0}" destId="{BF88FF16-E6CE-4E19-9F8F-70F5299CD950}" srcOrd="3" destOrd="0" presId="urn:microsoft.com/office/officeart/2005/8/layout/hList6"/>
    <dgm:cxn modelId="{2000A1E4-ACBC-4E6E-B901-742751BE454D}" type="presParOf" srcId="{E0BD9C27-BD19-419F-8E88-B1250AAAE6F0}" destId="{8EFB5856-F260-43DD-93D3-35824F5A3693}" srcOrd="4" destOrd="0" presId="urn:microsoft.com/office/officeart/2005/8/layout/hList6"/>
    <dgm:cxn modelId="{421C19C1-7FB9-438B-84F0-3C45C9CD7F3B}" type="presParOf" srcId="{E0BD9C27-BD19-419F-8E88-B1250AAAE6F0}" destId="{3A01239A-874F-46CD-BD73-803110746DFE}" srcOrd="5" destOrd="0" presId="urn:microsoft.com/office/officeart/2005/8/layout/hList6"/>
    <dgm:cxn modelId="{7A1281E4-A5EB-4483-AF02-706B91B660C0}" type="presParOf" srcId="{E0BD9C27-BD19-419F-8E88-B1250AAAE6F0}" destId="{AB68C914-E015-494B-BEC2-E568DBD433CB}"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B4556-B64C-4FAD-965F-DFCB0AF9D56D}" type="doc">
      <dgm:prSet loTypeId="urn:microsoft.com/office/officeart/2005/8/layout/pyramid2" loCatId="pyramid" qsTypeId="urn:microsoft.com/office/officeart/2005/8/quickstyle/simple1" qsCatId="simple" csTypeId="urn:microsoft.com/office/officeart/2005/8/colors/accent1_2" csCatId="accent1" phldr="1"/>
      <dgm:spPr/>
    </dgm:pt>
    <dgm:pt modelId="{A7D21693-7737-4957-B6B4-164A06F0966B}">
      <dgm:prSet phldrT="[Texto]" custT="1"/>
      <dgm:spPr/>
      <dgm:t>
        <a:bodyPr/>
        <a:lstStyle/>
        <a:p>
          <a:r>
            <a:rPr lang="es-MX" sz="2000" dirty="0" smtClean="0"/>
            <a:t>Características externas</a:t>
          </a:r>
          <a:endParaRPr lang="es-MX" sz="2000" dirty="0"/>
        </a:p>
      </dgm:t>
    </dgm:pt>
    <dgm:pt modelId="{89241CD3-331D-4392-9B2C-B12D516AE7E4}" type="parTrans" cxnId="{45D01DF7-5827-4C8C-ABF5-A3C15CF7D2AE}">
      <dgm:prSet/>
      <dgm:spPr/>
      <dgm:t>
        <a:bodyPr/>
        <a:lstStyle/>
        <a:p>
          <a:endParaRPr lang="es-MX"/>
        </a:p>
      </dgm:t>
    </dgm:pt>
    <dgm:pt modelId="{5754B278-0CBB-4418-9E90-2EAD3CAD121A}" type="sibTrans" cxnId="{45D01DF7-5827-4C8C-ABF5-A3C15CF7D2AE}">
      <dgm:prSet/>
      <dgm:spPr/>
      <dgm:t>
        <a:bodyPr/>
        <a:lstStyle/>
        <a:p>
          <a:endParaRPr lang="es-MX"/>
        </a:p>
      </dgm:t>
    </dgm:pt>
    <dgm:pt modelId="{EC9B3124-CE63-49DE-B312-66BDFFA2D676}">
      <dgm:prSet phldrT="[Texto]" custT="1"/>
      <dgm:spPr/>
      <dgm:t>
        <a:bodyPr/>
        <a:lstStyle/>
        <a:p>
          <a:r>
            <a:rPr lang="es-MX" sz="2800" dirty="0" smtClean="0"/>
            <a:t>Textos recreativos</a:t>
          </a:r>
          <a:endParaRPr lang="es-MX" sz="2800" dirty="0"/>
        </a:p>
      </dgm:t>
    </dgm:pt>
    <dgm:pt modelId="{0505C30F-47B8-45AF-A1CC-81F9B8B6709B}" type="parTrans" cxnId="{FFF5BB17-C1AE-4C0F-8FA5-A03048D68632}">
      <dgm:prSet/>
      <dgm:spPr/>
      <dgm:t>
        <a:bodyPr/>
        <a:lstStyle/>
        <a:p>
          <a:endParaRPr lang="es-MX"/>
        </a:p>
      </dgm:t>
    </dgm:pt>
    <dgm:pt modelId="{19A75E5A-197C-4902-B58D-681AE882143F}" type="sibTrans" cxnId="{FFF5BB17-C1AE-4C0F-8FA5-A03048D68632}">
      <dgm:prSet/>
      <dgm:spPr/>
      <dgm:t>
        <a:bodyPr/>
        <a:lstStyle/>
        <a:p>
          <a:endParaRPr lang="es-MX"/>
        </a:p>
      </dgm:t>
    </dgm:pt>
    <dgm:pt modelId="{546D380C-F21A-48B3-BF77-F0E2BEF0D326}">
      <dgm:prSet phldrT="[Texto]" custT="1"/>
      <dgm:spPr/>
      <dgm:t>
        <a:bodyPr/>
        <a:lstStyle/>
        <a:p>
          <a:pPr algn="just"/>
          <a:r>
            <a:rPr lang="es-MX" sz="1600" dirty="0" smtClean="0"/>
            <a:t>Externamente, los textos recreativos suelen presentar, combinadas o separadas, algunas de las formas textuales que conocerás a continuación.</a:t>
          </a:r>
          <a:endParaRPr lang="es-MX" sz="1600" dirty="0"/>
        </a:p>
      </dgm:t>
    </dgm:pt>
    <dgm:pt modelId="{872EB297-7BA7-451B-BBA2-34E22E790DDE}" type="parTrans" cxnId="{6F0C18F9-9FB6-44A4-9DA2-A07099D517AE}">
      <dgm:prSet/>
      <dgm:spPr/>
      <dgm:t>
        <a:bodyPr/>
        <a:lstStyle/>
        <a:p>
          <a:endParaRPr lang="es-MX"/>
        </a:p>
      </dgm:t>
    </dgm:pt>
    <dgm:pt modelId="{6D74715E-B34F-4AE9-BF67-B707AFF95136}" type="sibTrans" cxnId="{6F0C18F9-9FB6-44A4-9DA2-A07099D517AE}">
      <dgm:prSet/>
      <dgm:spPr/>
      <dgm:t>
        <a:bodyPr/>
        <a:lstStyle/>
        <a:p>
          <a:endParaRPr lang="es-MX"/>
        </a:p>
      </dgm:t>
    </dgm:pt>
    <dgm:pt modelId="{24A07785-9F20-4D63-95B5-81C2463045D5}" type="pres">
      <dgm:prSet presAssocID="{FB3B4556-B64C-4FAD-965F-DFCB0AF9D56D}" presName="compositeShape" presStyleCnt="0">
        <dgm:presLayoutVars>
          <dgm:dir/>
          <dgm:resizeHandles/>
        </dgm:presLayoutVars>
      </dgm:prSet>
      <dgm:spPr/>
    </dgm:pt>
    <dgm:pt modelId="{466FCBB3-5C62-4FE3-9206-0FFAAD2AA2A4}" type="pres">
      <dgm:prSet presAssocID="{FB3B4556-B64C-4FAD-965F-DFCB0AF9D56D}" presName="pyramid" presStyleLbl="node1" presStyleIdx="0" presStyleCnt="1"/>
      <dgm:spPr/>
    </dgm:pt>
    <dgm:pt modelId="{FFDB531C-16C8-46F0-A293-9DF7E7A70F50}" type="pres">
      <dgm:prSet presAssocID="{FB3B4556-B64C-4FAD-965F-DFCB0AF9D56D}" presName="theList" presStyleCnt="0"/>
      <dgm:spPr/>
    </dgm:pt>
    <dgm:pt modelId="{3A15F907-33FC-4902-B3DC-82A91F2D9F01}" type="pres">
      <dgm:prSet presAssocID="{A7D21693-7737-4957-B6B4-164A06F0966B}" presName="aNode" presStyleLbl="fgAcc1" presStyleIdx="0" presStyleCnt="3">
        <dgm:presLayoutVars>
          <dgm:bulletEnabled val="1"/>
        </dgm:presLayoutVars>
      </dgm:prSet>
      <dgm:spPr/>
      <dgm:t>
        <a:bodyPr/>
        <a:lstStyle/>
        <a:p>
          <a:endParaRPr lang="es-MX"/>
        </a:p>
      </dgm:t>
    </dgm:pt>
    <dgm:pt modelId="{A0512F33-23E0-4EB8-BFED-3C8DD8CD616D}" type="pres">
      <dgm:prSet presAssocID="{A7D21693-7737-4957-B6B4-164A06F0966B}" presName="aSpace" presStyleCnt="0"/>
      <dgm:spPr/>
    </dgm:pt>
    <dgm:pt modelId="{B0513D7F-74D1-4875-9EBA-070C9E4EF01E}" type="pres">
      <dgm:prSet presAssocID="{EC9B3124-CE63-49DE-B312-66BDFFA2D676}" presName="aNode" presStyleLbl="fgAcc1" presStyleIdx="1" presStyleCnt="3">
        <dgm:presLayoutVars>
          <dgm:bulletEnabled val="1"/>
        </dgm:presLayoutVars>
      </dgm:prSet>
      <dgm:spPr/>
      <dgm:t>
        <a:bodyPr/>
        <a:lstStyle/>
        <a:p>
          <a:endParaRPr lang="es-MX"/>
        </a:p>
      </dgm:t>
    </dgm:pt>
    <dgm:pt modelId="{1B215531-B28B-4A70-B80C-8735190F1ED3}" type="pres">
      <dgm:prSet presAssocID="{EC9B3124-CE63-49DE-B312-66BDFFA2D676}" presName="aSpace" presStyleCnt="0"/>
      <dgm:spPr/>
    </dgm:pt>
    <dgm:pt modelId="{B9A20ECE-ED0D-420A-B871-430416AE064F}" type="pres">
      <dgm:prSet presAssocID="{546D380C-F21A-48B3-BF77-F0E2BEF0D326}" presName="aNode" presStyleLbl="fgAcc1" presStyleIdx="2" presStyleCnt="3">
        <dgm:presLayoutVars>
          <dgm:bulletEnabled val="1"/>
        </dgm:presLayoutVars>
      </dgm:prSet>
      <dgm:spPr/>
      <dgm:t>
        <a:bodyPr/>
        <a:lstStyle/>
        <a:p>
          <a:endParaRPr lang="es-MX"/>
        </a:p>
      </dgm:t>
    </dgm:pt>
    <dgm:pt modelId="{3609256C-0E0A-4EF6-BB75-D3A7A1ED768B}" type="pres">
      <dgm:prSet presAssocID="{546D380C-F21A-48B3-BF77-F0E2BEF0D326}" presName="aSpace" presStyleCnt="0"/>
      <dgm:spPr/>
    </dgm:pt>
  </dgm:ptLst>
  <dgm:cxnLst>
    <dgm:cxn modelId="{7EB67A2A-7CBF-4210-A6FB-833699940517}" type="presOf" srcId="{546D380C-F21A-48B3-BF77-F0E2BEF0D326}" destId="{B9A20ECE-ED0D-420A-B871-430416AE064F}" srcOrd="0" destOrd="0" presId="urn:microsoft.com/office/officeart/2005/8/layout/pyramid2"/>
    <dgm:cxn modelId="{6F0C18F9-9FB6-44A4-9DA2-A07099D517AE}" srcId="{FB3B4556-B64C-4FAD-965F-DFCB0AF9D56D}" destId="{546D380C-F21A-48B3-BF77-F0E2BEF0D326}" srcOrd="2" destOrd="0" parTransId="{872EB297-7BA7-451B-BBA2-34E22E790DDE}" sibTransId="{6D74715E-B34F-4AE9-BF67-B707AFF95136}"/>
    <dgm:cxn modelId="{0D100D8D-C906-45E8-A685-9FC712F105EF}" type="presOf" srcId="{A7D21693-7737-4957-B6B4-164A06F0966B}" destId="{3A15F907-33FC-4902-B3DC-82A91F2D9F01}" srcOrd="0" destOrd="0" presId="urn:microsoft.com/office/officeart/2005/8/layout/pyramid2"/>
    <dgm:cxn modelId="{45D01DF7-5827-4C8C-ABF5-A3C15CF7D2AE}" srcId="{FB3B4556-B64C-4FAD-965F-DFCB0AF9D56D}" destId="{A7D21693-7737-4957-B6B4-164A06F0966B}" srcOrd="0" destOrd="0" parTransId="{89241CD3-331D-4392-9B2C-B12D516AE7E4}" sibTransId="{5754B278-0CBB-4418-9E90-2EAD3CAD121A}"/>
    <dgm:cxn modelId="{6C6DA7FF-0F6B-4AF1-8EF2-8FF265EB3A7F}" type="presOf" srcId="{FB3B4556-B64C-4FAD-965F-DFCB0AF9D56D}" destId="{24A07785-9F20-4D63-95B5-81C2463045D5}" srcOrd="0" destOrd="0" presId="urn:microsoft.com/office/officeart/2005/8/layout/pyramid2"/>
    <dgm:cxn modelId="{FFF5BB17-C1AE-4C0F-8FA5-A03048D68632}" srcId="{FB3B4556-B64C-4FAD-965F-DFCB0AF9D56D}" destId="{EC9B3124-CE63-49DE-B312-66BDFFA2D676}" srcOrd="1" destOrd="0" parTransId="{0505C30F-47B8-45AF-A1CC-81F9B8B6709B}" sibTransId="{19A75E5A-197C-4902-B58D-681AE882143F}"/>
    <dgm:cxn modelId="{1609BC7A-AB74-4693-81F1-5902F0EB2B55}" type="presOf" srcId="{EC9B3124-CE63-49DE-B312-66BDFFA2D676}" destId="{B0513D7F-74D1-4875-9EBA-070C9E4EF01E}" srcOrd="0" destOrd="0" presId="urn:microsoft.com/office/officeart/2005/8/layout/pyramid2"/>
    <dgm:cxn modelId="{780B1575-5F15-48E5-BE54-3D7907DDB21E}" type="presParOf" srcId="{24A07785-9F20-4D63-95B5-81C2463045D5}" destId="{466FCBB3-5C62-4FE3-9206-0FFAAD2AA2A4}" srcOrd="0" destOrd="0" presId="urn:microsoft.com/office/officeart/2005/8/layout/pyramid2"/>
    <dgm:cxn modelId="{A4C80A65-9DD6-4F03-90FD-EC2ADB18174E}" type="presParOf" srcId="{24A07785-9F20-4D63-95B5-81C2463045D5}" destId="{FFDB531C-16C8-46F0-A293-9DF7E7A70F50}" srcOrd="1" destOrd="0" presId="urn:microsoft.com/office/officeart/2005/8/layout/pyramid2"/>
    <dgm:cxn modelId="{DF195002-435C-4902-A913-3E63ECF7D564}" type="presParOf" srcId="{FFDB531C-16C8-46F0-A293-9DF7E7A70F50}" destId="{3A15F907-33FC-4902-B3DC-82A91F2D9F01}" srcOrd="0" destOrd="0" presId="urn:microsoft.com/office/officeart/2005/8/layout/pyramid2"/>
    <dgm:cxn modelId="{7C36FD61-17B2-4B4D-9D69-45786DFEC089}" type="presParOf" srcId="{FFDB531C-16C8-46F0-A293-9DF7E7A70F50}" destId="{A0512F33-23E0-4EB8-BFED-3C8DD8CD616D}" srcOrd="1" destOrd="0" presId="urn:microsoft.com/office/officeart/2005/8/layout/pyramid2"/>
    <dgm:cxn modelId="{6A156009-5509-48C3-AF70-7AB8592752AA}" type="presParOf" srcId="{FFDB531C-16C8-46F0-A293-9DF7E7A70F50}" destId="{B0513D7F-74D1-4875-9EBA-070C9E4EF01E}" srcOrd="2" destOrd="0" presId="urn:microsoft.com/office/officeart/2005/8/layout/pyramid2"/>
    <dgm:cxn modelId="{394F7424-A2A4-4BE4-B112-1B07735874A9}" type="presParOf" srcId="{FFDB531C-16C8-46F0-A293-9DF7E7A70F50}" destId="{1B215531-B28B-4A70-B80C-8735190F1ED3}" srcOrd="3" destOrd="0" presId="urn:microsoft.com/office/officeart/2005/8/layout/pyramid2"/>
    <dgm:cxn modelId="{D2377E85-E383-4BA6-B6AD-AD5BFCA85AB6}" type="presParOf" srcId="{FFDB531C-16C8-46F0-A293-9DF7E7A70F50}" destId="{B9A20ECE-ED0D-420A-B871-430416AE064F}" srcOrd="4" destOrd="0" presId="urn:microsoft.com/office/officeart/2005/8/layout/pyramid2"/>
    <dgm:cxn modelId="{838CB449-3C85-491B-95AE-07CA86A90464}" type="presParOf" srcId="{FFDB531C-16C8-46F0-A293-9DF7E7A70F50}" destId="{3609256C-0E0A-4EF6-BB75-D3A7A1ED768B}"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D626AC-0B79-473F-9063-F59407C0714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MX"/>
        </a:p>
      </dgm:t>
    </dgm:pt>
    <dgm:pt modelId="{C37AE644-5257-4B5B-9869-3D8957DA462F}">
      <dgm:prSet phldrT="[Texto]" custT="1"/>
      <dgm:spPr/>
      <dgm:t>
        <a:bodyPr/>
        <a:lstStyle/>
        <a:p>
          <a:r>
            <a:rPr lang="es-MX" sz="6600" dirty="0" smtClean="0"/>
            <a:t>Prosa</a:t>
          </a:r>
          <a:endParaRPr lang="es-MX" sz="6600" dirty="0"/>
        </a:p>
      </dgm:t>
    </dgm:pt>
    <dgm:pt modelId="{2F6C55A3-AA1D-4B2C-8F44-C6A605F24637}" type="parTrans" cxnId="{34FDA936-9A44-46F2-B1B5-0B5230A26E8C}">
      <dgm:prSet/>
      <dgm:spPr/>
      <dgm:t>
        <a:bodyPr/>
        <a:lstStyle/>
        <a:p>
          <a:endParaRPr lang="es-MX"/>
        </a:p>
      </dgm:t>
    </dgm:pt>
    <dgm:pt modelId="{0CC7C9F8-3051-4C7E-9A15-DD163DAB7B81}" type="sibTrans" cxnId="{34FDA936-9A44-46F2-B1B5-0B5230A26E8C}">
      <dgm:prSet/>
      <dgm:spPr/>
      <dgm:t>
        <a:bodyPr/>
        <a:lstStyle/>
        <a:p>
          <a:endParaRPr lang="es-MX"/>
        </a:p>
      </dgm:t>
    </dgm:pt>
    <dgm:pt modelId="{1B9FCDA4-DD5C-4D30-AF87-5D9E3B544A0F}">
      <dgm:prSet phldrT="[Texto]"/>
      <dgm:spPr/>
      <dgm:t>
        <a:bodyPr/>
        <a:lstStyle/>
        <a:p>
          <a:pPr algn="just"/>
          <a:endParaRPr lang="es-MX" dirty="0" smtClean="0"/>
        </a:p>
        <a:p>
          <a:pPr algn="just"/>
          <a:r>
            <a:rPr lang="es-MX" dirty="0" smtClean="0"/>
            <a:t>Es una manera de organizar el texto de forma lineal y continua, es la forma natural que toma el lenguaje para expresar los conceptos. Así está escrito este libro, como una cadena lineal, horizontal de palabras que no están sujetas a límite, ni medida ni cadencia o ritmo (</a:t>
          </a:r>
          <a:r>
            <a:rPr lang="es-MX" dirty="0" err="1" smtClean="0"/>
            <a:t>Beristáin</a:t>
          </a:r>
          <a:r>
            <a:rPr lang="es-MX" dirty="0" smtClean="0"/>
            <a:t>, 2006:409).</a:t>
          </a:r>
          <a:endParaRPr lang="es-MX" dirty="0"/>
        </a:p>
      </dgm:t>
    </dgm:pt>
    <dgm:pt modelId="{FCCECD77-E495-4B06-A327-62EEC6BCFA1F}" type="parTrans" cxnId="{1996E5C9-D6ED-4235-9895-B0BA2DF2A3AB}">
      <dgm:prSet/>
      <dgm:spPr/>
      <dgm:t>
        <a:bodyPr/>
        <a:lstStyle/>
        <a:p>
          <a:endParaRPr lang="es-MX"/>
        </a:p>
      </dgm:t>
    </dgm:pt>
    <dgm:pt modelId="{FB5AD09E-7D8D-4F2B-8583-8EED440E92FF}" type="sibTrans" cxnId="{1996E5C9-D6ED-4235-9895-B0BA2DF2A3AB}">
      <dgm:prSet/>
      <dgm:spPr/>
      <dgm:t>
        <a:bodyPr/>
        <a:lstStyle/>
        <a:p>
          <a:endParaRPr lang="es-MX"/>
        </a:p>
      </dgm:t>
    </dgm:pt>
    <dgm:pt modelId="{D49898B2-8C15-4BDB-8AA1-006D4FF92482}" type="pres">
      <dgm:prSet presAssocID="{E4D626AC-0B79-473F-9063-F59407C0714B}" presName="rootnode" presStyleCnt="0">
        <dgm:presLayoutVars>
          <dgm:chMax/>
          <dgm:chPref/>
          <dgm:dir/>
          <dgm:animLvl val="lvl"/>
        </dgm:presLayoutVars>
      </dgm:prSet>
      <dgm:spPr/>
      <dgm:t>
        <a:bodyPr/>
        <a:lstStyle/>
        <a:p>
          <a:endParaRPr lang="es-MX"/>
        </a:p>
      </dgm:t>
    </dgm:pt>
    <dgm:pt modelId="{C7C084A7-CB1E-468F-BE2E-F3DAB20BAC9A}" type="pres">
      <dgm:prSet presAssocID="{C37AE644-5257-4B5B-9869-3D8957DA462F}" presName="composite" presStyleCnt="0"/>
      <dgm:spPr/>
    </dgm:pt>
    <dgm:pt modelId="{F4247719-5705-4D80-9988-7C5554A87E64}" type="pres">
      <dgm:prSet presAssocID="{C37AE644-5257-4B5B-9869-3D8957DA462F}" presName="LShape" presStyleLbl="alignNode1" presStyleIdx="0" presStyleCnt="3"/>
      <dgm:spPr/>
    </dgm:pt>
    <dgm:pt modelId="{9CCE03A7-AB89-40D5-9CEC-F93366B16A9C}" type="pres">
      <dgm:prSet presAssocID="{C37AE644-5257-4B5B-9869-3D8957DA462F}" presName="ParentText" presStyleLbl="revTx" presStyleIdx="0" presStyleCnt="2">
        <dgm:presLayoutVars>
          <dgm:chMax val="0"/>
          <dgm:chPref val="0"/>
          <dgm:bulletEnabled val="1"/>
        </dgm:presLayoutVars>
      </dgm:prSet>
      <dgm:spPr/>
      <dgm:t>
        <a:bodyPr/>
        <a:lstStyle/>
        <a:p>
          <a:endParaRPr lang="es-MX"/>
        </a:p>
      </dgm:t>
    </dgm:pt>
    <dgm:pt modelId="{E4EF60BC-93B7-4E6D-B99B-A339BD204EC6}" type="pres">
      <dgm:prSet presAssocID="{C37AE644-5257-4B5B-9869-3D8957DA462F}" presName="Triangle" presStyleLbl="alignNode1" presStyleIdx="1" presStyleCnt="3"/>
      <dgm:spPr/>
    </dgm:pt>
    <dgm:pt modelId="{9DE45C74-6553-4523-89F2-53D51FD643AF}" type="pres">
      <dgm:prSet presAssocID="{0CC7C9F8-3051-4C7E-9A15-DD163DAB7B81}" presName="sibTrans" presStyleCnt="0"/>
      <dgm:spPr/>
    </dgm:pt>
    <dgm:pt modelId="{1D60B8C4-AC0D-4537-888C-F4562A620B43}" type="pres">
      <dgm:prSet presAssocID="{0CC7C9F8-3051-4C7E-9A15-DD163DAB7B81}" presName="space" presStyleCnt="0"/>
      <dgm:spPr/>
    </dgm:pt>
    <dgm:pt modelId="{6F7125C0-85C6-4F80-92E4-9EAAD05F6C0A}" type="pres">
      <dgm:prSet presAssocID="{1B9FCDA4-DD5C-4D30-AF87-5D9E3B544A0F}" presName="composite" presStyleCnt="0"/>
      <dgm:spPr/>
    </dgm:pt>
    <dgm:pt modelId="{CFCF72CF-DE10-475B-9451-7569857CC579}" type="pres">
      <dgm:prSet presAssocID="{1B9FCDA4-DD5C-4D30-AF87-5D9E3B544A0F}" presName="LShape" presStyleLbl="alignNode1" presStyleIdx="2" presStyleCnt="3"/>
      <dgm:spPr/>
    </dgm:pt>
    <dgm:pt modelId="{541B9CE6-20C6-45B1-BA19-0D210983AEA5}" type="pres">
      <dgm:prSet presAssocID="{1B9FCDA4-DD5C-4D30-AF87-5D9E3B544A0F}" presName="ParentText" presStyleLbl="revTx" presStyleIdx="1" presStyleCnt="2" custScaleY="131169">
        <dgm:presLayoutVars>
          <dgm:chMax val="0"/>
          <dgm:chPref val="0"/>
          <dgm:bulletEnabled val="1"/>
        </dgm:presLayoutVars>
      </dgm:prSet>
      <dgm:spPr/>
      <dgm:t>
        <a:bodyPr/>
        <a:lstStyle/>
        <a:p>
          <a:endParaRPr lang="es-MX"/>
        </a:p>
      </dgm:t>
    </dgm:pt>
  </dgm:ptLst>
  <dgm:cxnLst>
    <dgm:cxn modelId="{1996E5C9-D6ED-4235-9895-B0BA2DF2A3AB}" srcId="{E4D626AC-0B79-473F-9063-F59407C0714B}" destId="{1B9FCDA4-DD5C-4D30-AF87-5D9E3B544A0F}" srcOrd="1" destOrd="0" parTransId="{FCCECD77-E495-4B06-A327-62EEC6BCFA1F}" sibTransId="{FB5AD09E-7D8D-4F2B-8583-8EED440E92FF}"/>
    <dgm:cxn modelId="{E2CE232E-9262-4B06-9735-C82EA4BB33A5}" type="presOf" srcId="{E4D626AC-0B79-473F-9063-F59407C0714B}" destId="{D49898B2-8C15-4BDB-8AA1-006D4FF92482}" srcOrd="0" destOrd="0" presId="urn:microsoft.com/office/officeart/2009/3/layout/StepUpProcess"/>
    <dgm:cxn modelId="{7DA057F1-CB8A-4590-BA89-76B889E9049D}" type="presOf" srcId="{1B9FCDA4-DD5C-4D30-AF87-5D9E3B544A0F}" destId="{541B9CE6-20C6-45B1-BA19-0D210983AEA5}" srcOrd="0" destOrd="0" presId="urn:microsoft.com/office/officeart/2009/3/layout/StepUpProcess"/>
    <dgm:cxn modelId="{34FDA936-9A44-46F2-B1B5-0B5230A26E8C}" srcId="{E4D626AC-0B79-473F-9063-F59407C0714B}" destId="{C37AE644-5257-4B5B-9869-3D8957DA462F}" srcOrd="0" destOrd="0" parTransId="{2F6C55A3-AA1D-4B2C-8F44-C6A605F24637}" sibTransId="{0CC7C9F8-3051-4C7E-9A15-DD163DAB7B81}"/>
    <dgm:cxn modelId="{C55C60EA-F248-4D32-919B-F804B2FCD5DA}" type="presOf" srcId="{C37AE644-5257-4B5B-9869-3D8957DA462F}" destId="{9CCE03A7-AB89-40D5-9CEC-F93366B16A9C}" srcOrd="0" destOrd="0" presId="urn:microsoft.com/office/officeart/2009/3/layout/StepUpProcess"/>
    <dgm:cxn modelId="{A8A517BD-B7E9-4C08-BD6A-F77F0B85C5EC}" type="presParOf" srcId="{D49898B2-8C15-4BDB-8AA1-006D4FF92482}" destId="{C7C084A7-CB1E-468F-BE2E-F3DAB20BAC9A}" srcOrd="0" destOrd="0" presId="urn:microsoft.com/office/officeart/2009/3/layout/StepUpProcess"/>
    <dgm:cxn modelId="{71CFA686-D3F5-4F1E-89E4-200E90B7E3ED}" type="presParOf" srcId="{C7C084A7-CB1E-468F-BE2E-F3DAB20BAC9A}" destId="{F4247719-5705-4D80-9988-7C5554A87E64}" srcOrd="0" destOrd="0" presId="urn:microsoft.com/office/officeart/2009/3/layout/StepUpProcess"/>
    <dgm:cxn modelId="{24C1F348-1C41-4DF7-A9FF-CD2AF41B46DB}" type="presParOf" srcId="{C7C084A7-CB1E-468F-BE2E-F3DAB20BAC9A}" destId="{9CCE03A7-AB89-40D5-9CEC-F93366B16A9C}" srcOrd="1" destOrd="0" presId="urn:microsoft.com/office/officeart/2009/3/layout/StepUpProcess"/>
    <dgm:cxn modelId="{055EF300-B4BF-45F3-A903-0EA2FE42024B}" type="presParOf" srcId="{C7C084A7-CB1E-468F-BE2E-F3DAB20BAC9A}" destId="{E4EF60BC-93B7-4E6D-B99B-A339BD204EC6}" srcOrd="2" destOrd="0" presId="urn:microsoft.com/office/officeart/2009/3/layout/StepUpProcess"/>
    <dgm:cxn modelId="{69A68FD8-1A13-4B0B-BFB7-A9A2E20A1120}" type="presParOf" srcId="{D49898B2-8C15-4BDB-8AA1-006D4FF92482}" destId="{9DE45C74-6553-4523-89F2-53D51FD643AF}" srcOrd="1" destOrd="0" presId="urn:microsoft.com/office/officeart/2009/3/layout/StepUpProcess"/>
    <dgm:cxn modelId="{EC25C3A5-EB46-4E1D-94DC-D3235669A368}" type="presParOf" srcId="{9DE45C74-6553-4523-89F2-53D51FD643AF}" destId="{1D60B8C4-AC0D-4537-888C-F4562A620B43}" srcOrd="0" destOrd="0" presId="urn:microsoft.com/office/officeart/2009/3/layout/StepUpProcess"/>
    <dgm:cxn modelId="{3AFF3B6F-B262-43DE-90AB-C70492BC73A3}" type="presParOf" srcId="{D49898B2-8C15-4BDB-8AA1-006D4FF92482}" destId="{6F7125C0-85C6-4F80-92E4-9EAAD05F6C0A}" srcOrd="2" destOrd="0" presId="urn:microsoft.com/office/officeart/2009/3/layout/StepUpProcess"/>
    <dgm:cxn modelId="{99C69E14-3E67-4D38-8CE1-BC12F1BBEDEA}" type="presParOf" srcId="{6F7125C0-85C6-4F80-92E4-9EAAD05F6C0A}" destId="{CFCF72CF-DE10-475B-9451-7569857CC579}" srcOrd="0" destOrd="0" presId="urn:microsoft.com/office/officeart/2009/3/layout/StepUpProcess"/>
    <dgm:cxn modelId="{8ABA4822-DE8A-457A-B2FF-67D0928884DB}" type="presParOf" srcId="{6F7125C0-85C6-4F80-92E4-9EAAD05F6C0A}" destId="{541B9CE6-20C6-45B1-BA19-0D210983AEA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68FE5B-EE8D-474A-B53E-7FF600576AB0}" type="doc">
      <dgm:prSet loTypeId="urn:microsoft.com/office/officeart/2009/3/layout/DescendingProcess" loCatId="process" qsTypeId="urn:microsoft.com/office/officeart/2005/8/quickstyle/simple3" qsCatId="simple" csTypeId="urn:microsoft.com/office/officeart/2005/8/colors/accent1_2" csCatId="accent1" phldr="1"/>
      <dgm:spPr/>
      <dgm:t>
        <a:bodyPr/>
        <a:lstStyle/>
        <a:p>
          <a:endParaRPr lang="es-MX"/>
        </a:p>
      </dgm:t>
    </dgm:pt>
    <dgm:pt modelId="{20C83886-3872-43F8-A5F2-EC7C95DE7292}">
      <dgm:prSet phldrT="[Texto]"/>
      <dgm:spPr/>
      <dgm:t>
        <a:bodyPr/>
        <a:lstStyle/>
        <a:p>
          <a:pPr algn="just"/>
          <a:r>
            <a:rPr lang="es-MX" dirty="0" smtClean="0"/>
            <a:t>La prosa, como forma ordinaria de expresión lingüística, emplea las siguientes estructuras sintácticas:</a:t>
          </a:r>
          <a:endParaRPr lang="es-MX" dirty="0"/>
        </a:p>
      </dgm:t>
    </dgm:pt>
    <dgm:pt modelId="{2D474DE2-E345-41A1-9C4C-35A8D0DCE29E}" type="parTrans" cxnId="{6244510B-8B35-41B9-8507-79EAE322393C}">
      <dgm:prSet/>
      <dgm:spPr/>
      <dgm:t>
        <a:bodyPr/>
        <a:lstStyle/>
        <a:p>
          <a:endParaRPr lang="es-MX"/>
        </a:p>
      </dgm:t>
    </dgm:pt>
    <dgm:pt modelId="{F8C55E16-9C32-4D2C-A811-F505AE1ED923}" type="sibTrans" cxnId="{6244510B-8B35-41B9-8507-79EAE322393C}">
      <dgm:prSet/>
      <dgm:spPr/>
      <dgm:t>
        <a:bodyPr/>
        <a:lstStyle/>
        <a:p>
          <a:endParaRPr lang="es-MX"/>
        </a:p>
      </dgm:t>
    </dgm:pt>
    <dgm:pt modelId="{0A4E98F6-2EAF-4C0C-AF41-8C80A3BB142B}">
      <dgm:prSet phldrT="[Texto]" custT="1"/>
      <dgm:spPr/>
      <dgm:t>
        <a:bodyPr/>
        <a:lstStyle/>
        <a:p>
          <a:r>
            <a:rPr lang="es-MX" sz="1200" dirty="0" smtClean="0"/>
            <a:t>• </a:t>
          </a:r>
          <a:r>
            <a:rPr lang="es-MX" sz="3600" dirty="0" smtClean="0"/>
            <a:t>Frases</a:t>
          </a:r>
          <a:r>
            <a:rPr lang="es-MX" sz="1200" dirty="0" smtClean="0"/>
            <a:t>.</a:t>
          </a:r>
        </a:p>
      </dgm:t>
    </dgm:pt>
    <dgm:pt modelId="{2F041A4F-DA6E-4A05-8F64-DA77D8423C4E}" type="parTrans" cxnId="{E4BA862A-3D70-4026-A5F0-ECEC68B66D6A}">
      <dgm:prSet/>
      <dgm:spPr/>
      <dgm:t>
        <a:bodyPr/>
        <a:lstStyle/>
        <a:p>
          <a:endParaRPr lang="es-MX"/>
        </a:p>
      </dgm:t>
    </dgm:pt>
    <dgm:pt modelId="{C5B48328-396F-4353-BDCB-FDDD2D98CD8D}" type="sibTrans" cxnId="{E4BA862A-3D70-4026-A5F0-ECEC68B66D6A}">
      <dgm:prSet/>
      <dgm:spPr/>
      <dgm:t>
        <a:bodyPr/>
        <a:lstStyle/>
        <a:p>
          <a:endParaRPr lang="es-MX"/>
        </a:p>
      </dgm:t>
    </dgm:pt>
    <dgm:pt modelId="{5065CF14-CA67-43BD-B2D1-15972A20EE89}">
      <dgm:prSet custT="1"/>
      <dgm:spPr/>
      <dgm:t>
        <a:bodyPr/>
        <a:lstStyle/>
        <a:p>
          <a:r>
            <a:rPr lang="es-MX" sz="2400" dirty="0" smtClean="0"/>
            <a:t>• Proposiciones.</a:t>
          </a:r>
        </a:p>
      </dgm:t>
    </dgm:pt>
    <dgm:pt modelId="{D4625278-E8B9-46A8-B5CC-46D83EB3DC39}" type="parTrans" cxnId="{290FE097-EC10-4CB0-BD6A-55A3CC3E83FB}">
      <dgm:prSet/>
      <dgm:spPr/>
      <dgm:t>
        <a:bodyPr/>
        <a:lstStyle/>
        <a:p>
          <a:endParaRPr lang="es-MX"/>
        </a:p>
      </dgm:t>
    </dgm:pt>
    <dgm:pt modelId="{AD970F3E-B53E-4BB5-A97A-796CDE72257E}" type="sibTrans" cxnId="{290FE097-EC10-4CB0-BD6A-55A3CC3E83FB}">
      <dgm:prSet/>
      <dgm:spPr/>
      <dgm:t>
        <a:bodyPr/>
        <a:lstStyle/>
        <a:p>
          <a:endParaRPr lang="es-MX"/>
        </a:p>
      </dgm:t>
    </dgm:pt>
    <dgm:pt modelId="{53149F2E-F3F4-4920-8FF2-56200DED2F83}">
      <dgm:prSet custT="1"/>
      <dgm:spPr/>
      <dgm:t>
        <a:bodyPr/>
        <a:lstStyle/>
        <a:p>
          <a:r>
            <a:rPr lang="es-MX" sz="2800" dirty="0" smtClean="0"/>
            <a:t>• Párrafo</a:t>
          </a:r>
        </a:p>
      </dgm:t>
    </dgm:pt>
    <dgm:pt modelId="{7F8EF85A-7159-435F-B235-140B29F2B91D}" type="parTrans" cxnId="{56CC3F14-5B91-4751-A1A4-B40E7408B964}">
      <dgm:prSet/>
      <dgm:spPr/>
      <dgm:t>
        <a:bodyPr/>
        <a:lstStyle/>
        <a:p>
          <a:endParaRPr lang="es-MX"/>
        </a:p>
      </dgm:t>
    </dgm:pt>
    <dgm:pt modelId="{309EF969-4ED5-4D5D-97E7-728F262A3941}" type="sibTrans" cxnId="{56CC3F14-5B91-4751-A1A4-B40E7408B964}">
      <dgm:prSet/>
      <dgm:spPr/>
      <dgm:t>
        <a:bodyPr/>
        <a:lstStyle/>
        <a:p>
          <a:endParaRPr lang="es-MX"/>
        </a:p>
      </dgm:t>
    </dgm:pt>
    <dgm:pt modelId="{AE3699A4-2CF4-48D2-8D19-FCA874D1466A}">
      <dgm:prSet custT="1"/>
      <dgm:spPr/>
      <dgm:t>
        <a:bodyPr/>
        <a:lstStyle/>
        <a:p>
          <a:r>
            <a:rPr lang="es-MX" sz="2000" dirty="0" smtClean="0"/>
            <a:t>• Concluye con un punto final. ( . )</a:t>
          </a:r>
          <a:endParaRPr lang="es-MX" sz="2000" dirty="0"/>
        </a:p>
      </dgm:t>
    </dgm:pt>
    <dgm:pt modelId="{35B012D1-95CD-40FE-9732-353BDAC642FE}" type="parTrans" cxnId="{2F3E06A8-819F-4B45-86AF-56348BB63ABF}">
      <dgm:prSet/>
      <dgm:spPr/>
      <dgm:t>
        <a:bodyPr/>
        <a:lstStyle/>
        <a:p>
          <a:endParaRPr lang="es-MX"/>
        </a:p>
      </dgm:t>
    </dgm:pt>
    <dgm:pt modelId="{24D208BC-B531-42D6-A8C3-5A02DE718F24}" type="sibTrans" cxnId="{2F3E06A8-819F-4B45-86AF-56348BB63ABF}">
      <dgm:prSet/>
      <dgm:spPr/>
      <dgm:t>
        <a:bodyPr/>
        <a:lstStyle/>
        <a:p>
          <a:endParaRPr lang="es-MX"/>
        </a:p>
      </dgm:t>
    </dgm:pt>
    <dgm:pt modelId="{8E43B878-73F4-489B-94D9-91F6401DAC28}">
      <dgm:prSet custT="1"/>
      <dgm:spPr/>
      <dgm:t>
        <a:bodyPr/>
        <a:lstStyle/>
        <a:p>
          <a:r>
            <a:rPr lang="es-MX" sz="2400" dirty="0" smtClean="0"/>
            <a:t>• Enunciados u oraciones.</a:t>
          </a:r>
        </a:p>
      </dgm:t>
    </dgm:pt>
    <dgm:pt modelId="{12858B90-EF25-4B2B-ACF3-ED9F1499D18D}" type="parTrans" cxnId="{690C553B-72AA-4D93-8BEE-AD615D560650}">
      <dgm:prSet/>
      <dgm:spPr/>
      <dgm:t>
        <a:bodyPr/>
        <a:lstStyle/>
        <a:p>
          <a:endParaRPr lang="es-MX"/>
        </a:p>
      </dgm:t>
    </dgm:pt>
    <dgm:pt modelId="{711E1FE0-A11A-492C-B3AB-D318EA95F0A1}" type="sibTrans" cxnId="{690C553B-72AA-4D93-8BEE-AD615D560650}">
      <dgm:prSet/>
      <dgm:spPr/>
      <dgm:t>
        <a:bodyPr/>
        <a:lstStyle/>
        <a:p>
          <a:endParaRPr lang="es-MX"/>
        </a:p>
      </dgm:t>
    </dgm:pt>
    <dgm:pt modelId="{F092D3AE-1679-4970-963C-38BA317040F6}" type="pres">
      <dgm:prSet presAssocID="{1C68FE5B-EE8D-474A-B53E-7FF600576AB0}" presName="Name0" presStyleCnt="0">
        <dgm:presLayoutVars>
          <dgm:chMax val="7"/>
          <dgm:chPref val="5"/>
        </dgm:presLayoutVars>
      </dgm:prSet>
      <dgm:spPr/>
      <dgm:t>
        <a:bodyPr/>
        <a:lstStyle/>
        <a:p>
          <a:endParaRPr lang="es-MX"/>
        </a:p>
      </dgm:t>
    </dgm:pt>
    <dgm:pt modelId="{A60ABF18-F9F1-407E-B831-3813883A5AEE}" type="pres">
      <dgm:prSet presAssocID="{1C68FE5B-EE8D-474A-B53E-7FF600576AB0}" presName="arrowNode" presStyleLbl="node1" presStyleIdx="0" presStyleCnt="1"/>
      <dgm:spPr/>
    </dgm:pt>
    <dgm:pt modelId="{B7141A67-E7AF-446A-96A9-DFCE4DEE603C}" type="pres">
      <dgm:prSet presAssocID="{20C83886-3872-43F8-A5F2-EC7C95DE7292}" presName="txNode1" presStyleLbl="revTx" presStyleIdx="0" presStyleCnt="6" custScaleX="182282" custScaleY="110186" custLinFactNeighborX="-32500" custLinFactNeighborY="-5605">
        <dgm:presLayoutVars>
          <dgm:bulletEnabled val="1"/>
        </dgm:presLayoutVars>
      </dgm:prSet>
      <dgm:spPr/>
      <dgm:t>
        <a:bodyPr/>
        <a:lstStyle/>
        <a:p>
          <a:endParaRPr lang="es-MX"/>
        </a:p>
      </dgm:t>
    </dgm:pt>
    <dgm:pt modelId="{C3E61AF4-70D2-47B1-9FF7-DE9A97A356AA}" type="pres">
      <dgm:prSet presAssocID="{0A4E98F6-2EAF-4C0C-AF41-8C80A3BB142B}" presName="txNode2" presStyleLbl="revTx" presStyleIdx="1" presStyleCnt="6">
        <dgm:presLayoutVars>
          <dgm:bulletEnabled val="1"/>
        </dgm:presLayoutVars>
      </dgm:prSet>
      <dgm:spPr/>
      <dgm:t>
        <a:bodyPr/>
        <a:lstStyle/>
        <a:p>
          <a:endParaRPr lang="es-MX"/>
        </a:p>
      </dgm:t>
    </dgm:pt>
    <dgm:pt modelId="{40CC4E97-006A-45A0-9466-CFA5C29982B5}" type="pres">
      <dgm:prSet presAssocID="{C5B48328-396F-4353-BDCB-FDDD2D98CD8D}" presName="dotNode2" presStyleCnt="0"/>
      <dgm:spPr/>
    </dgm:pt>
    <dgm:pt modelId="{2B679768-9960-4661-9205-AF66C2062577}" type="pres">
      <dgm:prSet presAssocID="{C5B48328-396F-4353-BDCB-FDDD2D98CD8D}" presName="dotRepeatNode" presStyleLbl="fgShp" presStyleIdx="0" presStyleCnt="4"/>
      <dgm:spPr/>
      <dgm:t>
        <a:bodyPr/>
        <a:lstStyle/>
        <a:p>
          <a:endParaRPr lang="es-MX"/>
        </a:p>
      </dgm:t>
    </dgm:pt>
    <dgm:pt modelId="{4507FA28-D640-4F91-927C-13C39D2BD800}" type="pres">
      <dgm:prSet presAssocID="{8E43B878-73F4-489B-94D9-91F6401DAC28}" presName="txNode3" presStyleLbl="revTx" presStyleIdx="2" presStyleCnt="6">
        <dgm:presLayoutVars>
          <dgm:bulletEnabled val="1"/>
        </dgm:presLayoutVars>
      </dgm:prSet>
      <dgm:spPr/>
      <dgm:t>
        <a:bodyPr/>
        <a:lstStyle/>
        <a:p>
          <a:endParaRPr lang="es-MX"/>
        </a:p>
      </dgm:t>
    </dgm:pt>
    <dgm:pt modelId="{2FEE32BA-5D60-4249-823F-A984A651935C}" type="pres">
      <dgm:prSet presAssocID="{711E1FE0-A11A-492C-B3AB-D318EA95F0A1}" presName="dotNode3" presStyleCnt="0"/>
      <dgm:spPr/>
    </dgm:pt>
    <dgm:pt modelId="{8D2A5A96-4816-4B31-B818-932B0404A7FF}" type="pres">
      <dgm:prSet presAssocID="{711E1FE0-A11A-492C-B3AB-D318EA95F0A1}" presName="dotRepeatNode" presStyleLbl="fgShp" presStyleIdx="1" presStyleCnt="4"/>
      <dgm:spPr/>
      <dgm:t>
        <a:bodyPr/>
        <a:lstStyle/>
        <a:p>
          <a:endParaRPr lang="es-MX"/>
        </a:p>
      </dgm:t>
    </dgm:pt>
    <dgm:pt modelId="{847294E1-F3C2-459F-A0EB-3DF7A10426C3}" type="pres">
      <dgm:prSet presAssocID="{5065CF14-CA67-43BD-B2D1-15972A20EE89}" presName="txNode4" presStyleLbl="revTx" presStyleIdx="3" presStyleCnt="6" custScaleX="113420">
        <dgm:presLayoutVars>
          <dgm:bulletEnabled val="1"/>
        </dgm:presLayoutVars>
      </dgm:prSet>
      <dgm:spPr/>
      <dgm:t>
        <a:bodyPr/>
        <a:lstStyle/>
        <a:p>
          <a:endParaRPr lang="es-MX"/>
        </a:p>
      </dgm:t>
    </dgm:pt>
    <dgm:pt modelId="{B85BB78B-C94F-4F03-B7F0-8A057C7052D1}" type="pres">
      <dgm:prSet presAssocID="{AD970F3E-B53E-4BB5-A97A-796CDE72257E}" presName="dotNode4" presStyleCnt="0"/>
      <dgm:spPr/>
    </dgm:pt>
    <dgm:pt modelId="{27A1386E-C4B6-4FA8-99F6-27C1BF82C22F}" type="pres">
      <dgm:prSet presAssocID="{AD970F3E-B53E-4BB5-A97A-796CDE72257E}" presName="dotRepeatNode" presStyleLbl="fgShp" presStyleIdx="2" presStyleCnt="4"/>
      <dgm:spPr/>
      <dgm:t>
        <a:bodyPr/>
        <a:lstStyle/>
        <a:p>
          <a:endParaRPr lang="es-MX"/>
        </a:p>
      </dgm:t>
    </dgm:pt>
    <dgm:pt modelId="{8E3D3248-97A1-43A2-9934-C8B33FB4DE86}" type="pres">
      <dgm:prSet presAssocID="{53149F2E-F3F4-4920-8FF2-56200DED2F83}" presName="txNode5" presStyleLbl="revTx" presStyleIdx="4" presStyleCnt="6">
        <dgm:presLayoutVars>
          <dgm:bulletEnabled val="1"/>
        </dgm:presLayoutVars>
      </dgm:prSet>
      <dgm:spPr/>
      <dgm:t>
        <a:bodyPr/>
        <a:lstStyle/>
        <a:p>
          <a:endParaRPr lang="es-MX"/>
        </a:p>
      </dgm:t>
    </dgm:pt>
    <dgm:pt modelId="{B9E4496A-F5EB-466D-A3F1-82162BF6E30C}" type="pres">
      <dgm:prSet presAssocID="{309EF969-4ED5-4D5D-97E7-728F262A3941}" presName="dotNode5" presStyleCnt="0"/>
      <dgm:spPr/>
    </dgm:pt>
    <dgm:pt modelId="{73BB6BD2-95F9-4466-A946-2EAA29DCE321}" type="pres">
      <dgm:prSet presAssocID="{309EF969-4ED5-4D5D-97E7-728F262A3941}" presName="dotRepeatNode" presStyleLbl="fgShp" presStyleIdx="3" presStyleCnt="4"/>
      <dgm:spPr/>
      <dgm:t>
        <a:bodyPr/>
        <a:lstStyle/>
        <a:p>
          <a:endParaRPr lang="es-MX"/>
        </a:p>
      </dgm:t>
    </dgm:pt>
    <dgm:pt modelId="{2BBD28D8-7511-4594-BE90-09ED5C12BFC0}" type="pres">
      <dgm:prSet presAssocID="{AE3699A4-2CF4-48D2-8D19-FCA874D1466A}" presName="txNode6" presStyleLbl="revTx" presStyleIdx="5" presStyleCnt="6">
        <dgm:presLayoutVars>
          <dgm:bulletEnabled val="1"/>
        </dgm:presLayoutVars>
      </dgm:prSet>
      <dgm:spPr/>
      <dgm:t>
        <a:bodyPr/>
        <a:lstStyle/>
        <a:p>
          <a:endParaRPr lang="es-MX"/>
        </a:p>
      </dgm:t>
    </dgm:pt>
  </dgm:ptLst>
  <dgm:cxnLst>
    <dgm:cxn modelId="{690C553B-72AA-4D93-8BEE-AD615D560650}" srcId="{1C68FE5B-EE8D-474A-B53E-7FF600576AB0}" destId="{8E43B878-73F4-489B-94D9-91F6401DAC28}" srcOrd="2" destOrd="0" parTransId="{12858B90-EF25-4B2B-ACF3-ED9F1499D18D}" sibTransId="{711E1FE0-A11A-492C-B3AB-D318EA95F0A1}"/>
    <dgm:cxn modelId="{270080B6-3CF2-41D7-A5C2-A2AF49A9345D}" type="presOf" srcId="{8E43B878-73F4-489B-94D9-91F6401DAC28}" destId="{4507FA28-D640-4F91-927C-13C39D2BD800}" srcOrd="0" destOrd="0" presId="urn:microsoft.com/office/officeart/2009/3/layout/DescendingProcess"/>
    <dgm:cxn modelId="{AD6759A5-5E33-4FCA-B1C4-8D2F0095B910}" type="presOf" srcId="{53149F2E-F3F4-4920-8FF2-56200DED2F83}" destId="{8E3D3248-97A1-43A2-9934-C8B33FB4DE86}" srcOrd="0" destOrd="0" presId="urn:microsoft.com/office/officeart/2009/3/layout/DescendingProcess"/>
    <dgm:cxn modelId="{B535119F-C04D-42D8-9270-623076B6D652}" type="presOf" srcId="{AE3699A4-2CF4-48D2-8D19-FCA874D1466A}" destId="{2BBD28D8-7511-4594-BE90-09ED5C12BFC0}" srcOrd="0" destOrd="0" presId="urn:microsoft.com/office/officeart/2009/3/layout/DescendingProcess"/>
    <dgm:cxn modelId="{440CB5E2-70A9-46E5-BD80-4AAD7AE2E458}" type="presOf" srcId="{20C83886-3872-43F8-A5F2-EC7C95DE7292}" destId="{B7141A67-E7AF-446A-96A9-DFCE4DEE603C}" srcOrd="0" destOrd="0" presId="urn:microsoft.com/office/officeart/2009/3/layout/DescendingProcess"/>
    <dgm:cxn modelId="{78BC0B1F-2688-4F55-A144-883016E3C4A4}" type="presOf" srcId="{0A4E98F6-2EAF-4C0C-AF41-8C80A3BB142B}" destId="{C3E61AF4-70D2-47B1-9FF7-DE9A97A356AA}" srcOrd="0" destOrd="0" presId="urn:microsoft.com/office/officeart/2009/3/layout/DescendingProcess"/>
    <dgm:cxn modelId="{56CC3F14-5B91-4751-A1A4-B40E7408B964}" srcId="{1C68FE5B-EE8D-474A-B53E-7FF600576AB0}" destId="{53149F2E-F3F4-4920-8FF2-56200DED2F83}" srcOrd="4" destOrd="0" parTransId="{7F8EF85A-7159-435F-B235-140B29F2B91D}" sibTransId="{309EF969-4ED5-4D5D-97E7-728F262A3941}"/>
    <dgm:cxn modelId="{E2293A13-46B0-4022-AA1C-88C46A3A5DB2}" type="presOf" srcId="{309EF969-4ED5-4D5D-97E7-728F262A3941}" destId="{73BB6BD2-95F9-4466-A946-2EAA29DCE321}" srcOrd="0" destOrd="0" presId="urn:microsoft.com/office/officeart/2009/3/layout/DescendingProcess"/>
    <dgm:cxn modelId="{6244510B-8B35-41B9-8507-79EAE322393C}" srcId="{1C68FE5B-EE8D-474A-B53E-7FF600576AB0}" destId="{20C83886-3872-43F8-A5F2-EC7C95DE7292}" srcOrd="0" destOrd="0" parTransId="{2D474DE2-E345-41A1-9C4C-35A8D0DCE29E}" sibTransId="{F8C55E16-9C32-4D2C-A811-F505AE1ED923}"/>
    <dgm:cxn modelId="{E4BA862A-3D70-4026-A5F0-ECEC68B66D6A}" srcId="{1C68FE5B-EE8D-474A-B53E-7FF600576AB0}" destId="{0A4E98F6-2EAF-4C0C-AF41-8C80A3BB142B}" srcOrd="1" destOrd="0" parTransId="{2F041A4F-DA6E-4A05-8F64-DA77D8423C4E}" sibTransId="{C5B48328-396F-4353-BDCB-FDDD2D98CD8D}"/>
    <dgm:cxn modelId="{2F3E06A8-819F-4B45-86AF-56348BB63ABF}" srcId="{1C68FE5B-EE8D-474A-B53E-7FF600576AB0}" destId="{AE3699A4-2CF4-48D2-8D19-FCA874D1466A}" srcOrd="5" destOrd="0" parTransId="{35B012D1-95CD-40FE-9732-353BDAC642FE}" sibTransId="{24D208BC-B531-42D6-A8C3-5A02DE718F24}"/>
    <dgm:cxn modelId="{78D6CD71-AA6C-4156-BE55-6E8A82707925}" type="presOf" srcId="{1C68FE5B-EE8D-474A-B53E-7FF600576AB0}" destId="{F092D3AE-1679-4970-963C-38BA317040F6}" srcOrd="0" destOrd="0" presId="urn:microsoft.com/office/officeart/2009/3/layout/DescendingProcess"/>
    <dgm:cxn modelId="{202E8BFB-A428-439D-9346-E773761B959A}" type="presOf" srcId="{5065CF14-CA67-43BD-B2D1-15972A20EE89}" destId="{847294E1-F3C2-459F-A0EB-3DF7A10426C3}" srcOrd="0" destOrd="0" presId="urn:microsoft.com/office/officeart/2009/3/layout/DescendingProcess"/>
    <dgm:cxn modelId="{290FE097-EC10-4CB0-BD6A-55A3CC3E83FB}" srcId="{1C68FE5B-EE8D-474A-B53E-7FF600576AB0}" destId="{5065CF14-CA67-43BD-B2D1-15972A20EE89}" srcOrd="3" destOrd="0" parTransId="{D4625278-E8B9-46A8-B5CC-46D83EB3DC39}" sibTransId="{AD970F3E-B53E-4BB5-A97A-796CDE72257E}"/>
    <dgm:cxn modelId="{E2FCC51C-5197-4B45-9040-849F1545BD52}" type="presOf" srcId="{C5B48328-396F-4353-BDCB-FDDD2D98CD8D}" destId="{2B679768-9960-4661-9205-AF66C2062577}" srcOrd="0" destOrd="0" presId="urn:microsoft.com/office/officeart/2009/3/layout/DescendingProcess"/>
    <dgm:cxn modelId="{506383CA-5D20-4D89-A4F6-CD91D6A3B2A5}" type="presOf" srcId="{711E1FE0-A11A-492C-B3AB-D318EA95F0A1}" destId="{8D2A5A96-4816-4B31-B818-932B0404A7FF}" srcOrd="0" destOrd="0" presId="urn:microsoft.com/office/officeart/2009/3/layout/DescendingProcess"/>
    <dgm:cxn modelId="{D8635552-CA88-4CBD-B8F4-4457E06E9036}" type="presOf" srcId="{AD970F3E-B53E-4BB5-A97A-796CDE72257E}" destId="{27A1386E-C4B6-4FA8-99F6-27C1BF82C22F}" srcOrd="0" destOrd="0" presId="urn:microsoft.com/office/officeart/2009/3/layout/DescendingProcess"/>
    <dgm:cxn modelId="{3AF2A4D3-B022-4372-92EA-0E94F40345C8}" type="presParOf" srcId="{F092D3AE-1679-4970-963C-38BA317040F6}" destId="{A60ABF18-F9F1-407E-B831-3813883A5AEE}" srcOrd="0" destOrd="0" presId="urn:microsoft.com/office/officeart/2009/3/layout/DescendingProcess"/>
    <dgm:cxn modelId="{B33807A8-5E5B-47D0-91DC-B8810988BF51}" type="presParOf" srcId="{F092D3AE-1679-4970-963C-38BA317040F6}" destId="{B7141A67-E7AF-446A-96A9-DFCE4DEE603C}" srcOrd="1" destOrd="0" presId="urn:microsoft.com/office/officeart/2009/3/layout/DescendingProcess"/>
    <dgm:cxn modelId="{9829C047-9D04-441D-B242-F781DBE36E6C}" type="presParOf" srcId="{F092D3AE-1679-4970-963C-38BA317040F6}" destId="{C3E61AF4-70D2-47B1-9FF7-DE9A97A356AA}" srcOrd="2" destOrd="0" presId="urn:microsoft.com/office/officeart/2009/3/layout/DescendingProcess"/>
    <dgm:cxn modelId="{3EBBF958-7CE8-4492-BE06-95CD5E70A040}" type="presParOf" srcId="{F092D3AE-1679-4970-963C-38BA317040F6}" destId="{40CC4E97-006A-45A0-9466-CFA5C29982B5}" srcOrd="3" destOrd="0" presId="urn:microsoft.com/office/officeart/2009/3/layout/DescendingProcess"/>
    <dgm:cxn modelId="{86D87D2E-6C76-4834-BD9A-D58F0999FA0A}" type="presParOf" srcId="{40CC4E97-006A-45A0-9466-CFA5C29982B5}" destId="{2B679768-9960-4661-9205-AF66C2062577}" srcOrd="0" destOrd="0" presId="urn:microsoft.com/office/officeart/2009/3/layout/DescendingProcess"/>
    <dgm:cxn modelId="{4263DB4C-E5DB-4EAB-834B-4F916B0E4A1C}" type="presParOf" srcId="{F092D3AE-1679-4970-963C-38BA317040F6}" destId="{4507FA28-D640-4F91-927C-13C39D2BD800}" srcOrd="4" destOrd="0" presId="urn:microsoft.com/office/officeart/2009/3/layout/DescendingProcess"/>
    <dgm:cxn modelId="{CB541EB2-D34A-4B40-B342-14117827F234}" type="presParOf" srcId="{F092D3AE-1679-4970-963C-38BA317040F6}" destId="{2FEE32BA-5D60-4249-823F-A984A651935C}" srcOrd="5" destOrd="0" presId="urn:microsoft.com/office/officeart/2009/3/layout/DescendingProcess"/>
    <dgm:cxn modelId="{6D4B7D1F-8784-445E-B696-D0EBBC305789}" type="presParOf" srcId="{2FEE32BA-5D60-4249-823F-A984A651935C}" destId="{8D2A5A96-4816-4B31-B818-932B0404A7FF}" srcOrd="0" destOrd="0" presId="urn:microsoft.com/office/officeart/2009/3/layout/DescendingProcess"/>
    <dgm:cxn modelId="{CCC8F258-C135-4014-B59E-B72955A521D0}" type="presParOf" srcId="{F092D3AE-1679-4970-963C-38BA317040F6}" destId="{847294E1-F3C2-459F-A0EB-3DF7A10426C3}" srcOrd="6" destOrd="0" presId="urn:microsoft.com/office/officeart/2009/3/layout/DescendingProcess"/>
    <dgm:cxn modelId="{88946DF6-5872-47C6-982A-92B7BDF336B5}" type="presParOf" srcId="{F092D3AE-1679-4970-963C-38BA317040F6}" destId="{B85BB78B-C94F-4F03-B7F0-8A057C7052D1}" srcOrd="7" destOrd="0" presId="urn:microsoft.com/office/officeart/2009/3/layout/DescendingProcess"/>
    <dgm:cxn modelId="{A6686737-72E7-4AC3-9EA7-EEB10F25055B}" type="presParOf" srcId="{B85BB78B-C94F-4F03-B7F0-8A057C7052D1}" destId="{27A1386E-C4B6-4FA8-99F6-27C1BF82C22F}" srcOrd="0" destOrd="0" presId="urn:microsoft.com/office/officeart/2009/3/layout/DescendingProcess"/>
    <dgm:cxn modelId="{7F0DB600-3EFE-45DB-8A50-626C385DDDD6}" type="presParOf" srcId="{F092D3AE-1679-4970-963C-38BA317040F6}" destId="{8E3D3248-97A1-43A2-9934-C8B33FB4DE86}" srcOrd="8" destOrd="0" presId="urn:microsoft.com/office/officeart/2009/3/layout/DescendingProcess"/>
    <dgm:cxn modelId="{59414B44-05A3-48AB-A4BA-FDB1D017A247}" type="presParOf" srcId="{F092D3AE-1679-4970-963C-38BA317040F6}" destId="{B9E4496A-F5EB-466D-A3F1-82162BF6E30C}" srcOrd="9" destOrd="0" presId="urn:microsoft.com/office/officeart/2009/3/layout/DescendingProcess"/>
    <dgm:cxn modelId="{3D5AEF8A-9869-4CE2-82C4-300467B980DE}" type="presParOf" srcId="{B9E4496A-F5EB-466D-A3F1-82162BF6E30C}" destId="{73BB6BD2-95F9-4466-A946-2EAA29DCE321}" srcOrd="0" destOrd="0" presId="urn:microsoft.com/office/officeart/2009/3/layout/DescendingProcess"/>
    <dgm:cxn modelId="{CC5BCE80-28B7-4B9B-8580-ACFD22D582C2}" type="presParOf" srcId="{F092D3AE-1679-4970-963C-38BA317040F6}" destId="{2BBD28D8-7511-4594-BE90-09ED5C12BFC0}"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D9E2D-FB80-4132-BC90-E5992146C26C}" type="doc">
      <dgm:prSet loTypeId="urn:microsoft.com/office/officeart/2009/3/layout/SubStepProcess" loCatId="process" qsTypeId="urn:microsoft.com/office/officeart/2005/8/quickstyle/simple3" qsCatId="simple" csTypeId="urn:microsoft.com/office/officeart/2005/8/colors/accent1_2" csCatId="accent1" phldr="1"/>
      <dgm:spPr/>
      <dgm:t>
        <a:bodyPr/>
        <a:lstStyle/>
        <a:p>
          <a:endParaRPr lang="es-MX"/>
        </a:p>
      </dgm:t>
    </dgm:pt>
    <dgm:pt modelId="{63658845-CA84-496D-9CBF-5028559CC7F9}">
      <dgm:prSet phldrT="[Texto]"/>
      <dgm:spPr/>
      <dgm:t>
        <a:bodyPr/>
        <a:lstStyle/>
        <a:p>
          <a:r>
            <a:rPr lang="es-MX" dirty="0" smtClean="0"/>
            <a:t>Verso</a:t>
          </a:r>
          <a:endParaRPr lang="es-MX" dirty="0"/>
        </a:p>
      </dgm:t>
    </dgm:pt>
    <dgm:pt modelId="{E5E8CEE4-C068-4F2F-8A4A-EAE26AE60C67}" type="parTrans" cxnId="{CD463E54-3421-4F8E-A7D4-1F8E9899F2A7}">
      <dgm:prSet/>
      <dgm:spPr/>
      <dgm:t>
        <a:bodyPr/>
        <a:lstStyle/>
        <a:p>
          <a:endParaRPr lang="es-MX"/>
        </a:p>
      </dgm:t>
    </dgm:pt>
    <dgm:pt modelId="{16E8788B-9C66-4980-8D99-E02532D52F4F}" type="sibTrans" cxnId="{CD463E54-3421-4F8E-A7D4-1F8E9899F2A7}">
      <dgm:prSet/>
      <dgm:spPr/>
      <dgm:t>
        <a:bodyPr/>
        <a:lstStyle/>
        <a:p>
          <a:endParaRPr lang="es-MX"/>
        </a:p>
      </dgm:t>
    </dgm:pt>
    <dgm:pt modelId="{E2F0AA5F-DEDA-4B7E-8AC6-AEDB515B6FE8}">
      <dgm:prSet phldrT="[Texto]" custT="1"/>
      <dgm:spPr/>
      <dgm:t>
        <a:bodyPr/>
        <a:lstStyle/>
        <a:p>
          <a:pPr algn="just"/>
          <a:r>
            <a:rPr lang="es-MX" sz="1400" dirty="0" smtClean="0"/>
            <a:t>El término poesía proviene del griego </a:t>
          </a:r>
          <a:r>
            <a:rPr lang="es-MX" sz="1400" dirty="0" err="1" smtClean="0"/>
            <a:t>poiesis</a:t>
          </a:r>
          <a:r>
            <a:rPr lang="es-MX" sz="1400" dirty="0" smtClean="0"/>
            <a:t> que significa creación. Según el Diccionario de uso del español, de María Moliner: “es el aspecto bello o emotivo de las cosas, se basa en imágenes sutiles evocadas por la imaginación y por el lenguaje a la vez sugestivo y musical, generalmente sometido a la disciplina del verso”.</a:t>
          </a:r>
          <a:endParaRPr lang="es-MX" sz="1400" dirty="0"/>
        </a:p>
      </dgm:t>
    </dgm:pt>
    <dgm:pt modelId="{E9DF8E01-8131-49CE-8614-E6C61096C8E5}" type="parTrans" cxnId="{1CA03C04-B68E-4154-BC89-DE504A673391}">
      <dgm:prSet/>
      <dgm:spPr/>
      <dgm:t>
        <a:bodyPr/>
        <a:lstStyle/>
        <a:p>
          <a:endParaRPr lang="es-MX"/>
        </a:p>
      </dgm:t>
    </dgm:pt>
    <dgm:pt modelId="{DA0DF80C-0CA1-498F-B6A8-68E29F73F2D9}" type="sibTrans" cxnId="{1CA03C04-B68E-4154-BC89-DE504A673391}">
      <dgm:prSet/>
      <dgm:spPr/>
      <dgm:t>
        <a:bodyPr/>
        <a:lstStyle/>
        <a:p>
          <a:endParaRPr lang="es-MX"/>
        </a:p>
      </dgm:t>
    </dgm:pt>
    <dgm:pt modelId="{6A4A8458-AABE-406B-8305-AC4E2F27FD46}">
      <dgm:prSet phldrT="[Texto]" custT="1"/>
      <dgm:spPr/>
      <dgm:t>
        <a:bodyPr/>
        <a:lstStyle/>
        <a:p>
          <a:pPr algn="just"/>
          <a:r>
            <a:rPr lang="es-MX" sz="1600" dirty="0" smtClean="0"/>
            <a:t>¿Qué es verso? De acuerdo con el Diccionario de la Real Academia Española de la Lengua verso es: “Palabra o conjunto de palabras sujetas a medida y cadencia, o sólo a cadencia”.</a:t>
          </a:r>
          <a:endParaRPr lang="es-MX" sz="1600" dirty="0"/>
        </a:p>
      </dgm:t>
    </dgm:pt>
    <dgm:pt modelId="{ADC40005-9346-4474-A766-85D114949C63}" type="parTrans" cxnId="{92A2B33E-AA14-4EC6-8315-0505B82179E2}">
      <dgm:prSet/>
      <dgm:spPr/>
      <dgm:t>
        <a:bodyPr/>
        <a:lstStyle/>
        <a:p>
          <a:endParaRPr lang="es-MX"/>
        </a:p>
      </dgm:t>
    </dgm:pt>
    <dgm:pt modelId="{2972A33A-C15D-4950-956E-B3E303BB6C03}" type="sibTrans" cxnId="{92A2B33E-AA14-4EC6-8315-0505B82179E2}">
      <dgm:prSet/>
      <dgm:spPr/>
      <dgm:t>
        <a:bodyPr/>
        <a:lstStyle/>
        <a:p>
          <a:endParaRPr lang="es-MX"/>
        </a:p>
      </dgm:t>
    </dgm:pt>
    <dgm:pt modelId="{9FF7D56C-3CA9-4562-A038-C32A62421C44}">
      <dgm:prSet custT="1"/>
      <dgm:spPr/>
      <dgm:t>
        <a:bodyPr/>
        <a:lstStyle/>
        <a:p>
          <a:pPr algn="just"/>
          <a:r>
            <a:rPr lang="es-MX" sz="1400" dirty="0" smtClean="0"/>
            <a:t>El verso es cada línea que comprende una composición poética. Es el recurso más utilizado por la poesía. El conjunto de versos forma un poema, puede estar constituido por una o varias estrofas. La extensión del poema está determinada por las normas literarias, por el estilo o por la voluntad del poeta.</a:t>
          </a:r>
          <a:endParaRPr lang="es-MX" sz="1400" dirty="0"/>
        </a:p>
      </dgm:t>
    </dgm:pt>
    <dgm:pt modelId="{E379BE45-07EF-4D1A-B627-29870DA21998}" type="parTrans" cxnId="{8C7B4853-EC93-43BF-813D-9F858625004F}">
      <dgm:prSet/>
      <dgm:spPr/>
      <dgm:t>
        <a:bodyPr/>
        <a:lstStyle/>
        <a:p>
          <a:endParaRPr lang="es-MX"/>
        </a:p>
      </dgm:t>
    </dgm:pt>
    <dgm:pt modelId="{6D055349-0EE8-452F-8C1A-B8CB3F597764}" type="sibTrans" cxnId="{8C7B4853-EC93-43BF-813D-9F858625004F}">
      <dgm:prSet/>
      <dgm:spPr/>
      <dgm:t>
        <a:bodyPr/>
        <a:lstStyle/>
        <a:p>
          <a:endParaRPr lang="es-MX"/>
        </a:p>
      </dgm:t>
    </dgm:pt>
    <dgm:pt modelId="{A7BCBEA5-4FD8-46D7-92DB-0EB74CB056B3}">
      <dgm:prSet custT="1"/>
      <dgm:spPr/>
      <dgm:t>
        <a:bodyPr/>
        <a:lstStyle/>
        <a:p>
          <a:pPr algn="just"/>
          <a:r>
            <a:rPr lang="es-MX" sz="1600" dirty="0" smtClean="0"/>
            <a:t>El verso es una forma especial de expresión. Es más difícil escribir en verso que en prosa, ya que los textos en verso están sujetos a reglas especiales que atienden al ritmo, la métrica, la rima y la pausa.</a:t>
          </a:r>
          <a:endParaRPr lang="es-MX" sz="1600" dirty="0"/>
        </a:p>
      </dgm:t>
    </dgm:pt>
    <dgm:pt modelId="{770DA863-6CEA-435D-91F2-E2E5C2DBBF64}" type="parTrans" cxnId="{5E45CF47-3A77-4229-96DE-6BE3E8009E4E}">
      <dgm:prSet/>
      <dgm:spPr/>
      <dgm:t>
        <a:bodyPr/>
        <a:lstStyle/>
        <a:p>
          <a:endParaRPr lang="es-MX"/>
        </a:p>
      </dgm:t>
    </dgm:pt>
    <dgm:pt modelId="{0BA8C312-8E4C-4C26-9F9E-C7AE0B56D891}" type="sibTrans" cxnId="{5E45CF47-3A77-4229-96DE-6BE3E8009E4E}">
      <dgm:prSet/>
      <dgm:spPr/>
      <dgm:t>
        <a:bodyPr/>
        <a:lstStyle/>
        <a:p>
          <a:endParaRPr lang="es-MX"/>
        </a:p>
      </dgm:t>
    </dgm:pt>
    <dgm:pt modelId="{5CD6D868-B8C3-4BDB-9951-7ED9EA77444D}">
      <dgm:prSet custT="1"/>
      <dgm:spPr/>
      <dgm:t>
        <a:bodyPr/>
        <a:lstStyle/>
        <a:p>
          <a:pPr algn="just"/>
          <a:r>
            <a:rPr lang="es-MX" sz="1400" dirty="0" smtClean="0"/>
            <a:t>El verso clásico está sometido a las leyes de la métrica y la rima. El verso blanco toma en cuenta solamente métrica y no tiene rima. El verso libre no tiene medida fija en sus versos ni rima determinada. Únicamente considera la distribución de los acentos, lo que le proporciona un ritmo interno.</a:t>
          </a:r>
          <a:endParaRPr lang="es-MX" sz="1400" dirty="0"/>
        </a:p>
      </dgm:t>
    </dgm:pt>
    <dgm:pt modelId="{359241F2-3A28-4465-B97B-8AA259B3295D}" type="parTrans" cxnId="{032D59BD-1CB6-4558-9131-C79668485EBE}">
      <dgm:prSet/>
      <dgm:spPr/>
      <dgm:t>
        <a:bodyPr/>
        <a:lstStyle/>
        <a:p>
          <a:endParaRPr lang="es-MX"/>
        </a:p>
      </dgm:t>
    </dgm:pt>
    <dgm:pt modelId="{DF4FE238-2E71-43E1-AC01-838791FC1153}" type="sibTrans" cxnId="{032D59BD-1CB6-4558-9131-C79668485EBE}">
      <dgm:prSet/>
      <dgm:spPr/>
      <dgm:t>
        <a:bodyPr/>
        <a:lstStyle/>
        <a:p>
          <a:endParaRPr lang="es-MX"/>
        </a:p>
      </dgm:t>
    </dgm:pt>
    <dgm:pt modelId="{FC4E8D8E-F4C8-48D2-837E-371AE0AC97C8}" type="pres">
      <dgm:prSet presAssocID="{7F6D9E2D-FB80-4132-BC90-E5992146C26C}" presName="Name0" presStyleCnt="0">
        <dgm:presLayoutVars>
          <dgm:chMax val="7"/>
          <dgm:dir/>
          <dgm:animOne val="branch"/>
        </dgm:presLayoutVars>
      </dgm:prSet>
      <dgm:spPr/>
      <dgm:t>
        <a:bodyPr/>
        <a:lstStyle/>
        <a:p>
          <a:endParaRPr lang="es-MX"/>
        </a:p>
      </dgm:t>
    </dgm:pt>
    <dgm:pt modelId="{96D556C6-BA20-4D2D-B337-8FD2D513303E}" type="pres">
      <dgm:prSet presAssocID="{63658845-CA84-496D-9CBF-5028559CC7F9}" presName="parTx1" presStyleLbl="node1" presStyleIdx="0" presStyleCnt="1" custScaleX="32863" custScaleY="31687"/>
      <dgm:spPr/>
      <dgm:t>
        <a:bodyPr/>
        <a:lstStyle/>
        <a:p>
          <a:endParaRPr lang="es-MX"/>
        </a:p>
      </dgm:t>
    </dgm:pt>
    <dgm:pt modelId="{1CFB44EE-B303-4E46-A5CA-170BE5FD31E5}" type="pres">
      <dgm:prSet presAssocID="{63658845-CA84-496D-9CBF-5028559CC7F9}" presName="spPre1" presStyleCnt="0"/>
      <dgm:spPr/>
    </dgm:pt>
    <dgm:pt modelId="{06973AF7-10FB-45EE-9F49-9E46E9CC9018}" type="pres">
      <dgm:prSet presAssocID="{63658845-CA84-496D-9CBF-5028559CC7F9}" presName="chLin1" presStyleCnt="0"/>
      <dgm:spPr/>
    </dgm:pt>
    <dgm:pt modelId="{FD6471BD-29C4-45A7-82C5-002B2BEAF81B}" type="pres">
      <dgm:prSet presAssocID="{E9DF8E01-8131-49CE-8614-E6C61096C8E5}" presName="Name11" presStyleLbl="parChTrans1D1" presStyleIdx="0" presStyleCnt="10"/>
      <dgm:spPr/>
    </dgm:pt>
    <dgm:pt modelId="{8F05ED56-6F08-4694-B648-E1456B568F31}" type="pres">
      <dgm:prSet presAssocID="{E2F0AA5F-DEDA-4B7E-8AC6-AEDB515B6FE8}" presName="txAndLines1" presStyleCnt="0"/>
      <dgm:spPr/>
    </dgm:pt>
    <dgm:pt modelId="{9DE77EBA-6986-49F1-BE76-27977C9F63CB}" type="pres">
      <dgm:prSet presAssocID="{E2F0AA5F-DEDA-4B7E-8AC6-AEDB515B6FE8}" presName="anchor1" presStyleCnt="0"/>
      <dgm:spPr/>
    </dgm:pt>
    <dgm:pt modelId="{F7F907F1-5840-4567-8401-68A5D8E0C381}" type="pres">
      <dgm:prSet presAssocID="{E2F0AA5F-DEDA-4B7E-8AC6-AEDB515B6FE8}" presName="backup1" presStyleCnt="0"/>
      <dgm:spPr/>
    </dgm:pt>
    <dgm:pt modelId="{F1803979-C937-4BEA-9050-4E95DA42186D}" type="pres">
      <dgm:prSet presAssocID="{E2F0AA5F-DEDA-4B7E-8AC6-AEDB515B6FE8}" presName="preLine1" presStyleLbl="parChTrans1D1" presStyleIdx="1" presStyleCnt="10"/>
      <dgm:spPr/>
    </dgm:pt>
    <dgm:pt modelId="{298BE40E-ED0E-40DB-8E19-1515C96C52E3}" type="pres">
      <dgm:prSet presAssocID="{E2F0AA5F-DEDA-4B7E-8AC6-AEDB515B6FE8}" presName="desTx1" presStyleLbl="revTx" presStyleIdx="0" presStyleCnt="0" custScaleX="124031">
        <dgm:presLayoutVars>
          <dgm:bulletEnabled val="1"/>
        </dgm:presLayoutVars>
      </dgm:prSet>
      <dgm:spPr/>
      <dgm:t>
        <a:bodyPr/>
        <a:lstStyle/>
        <a:p>
          <a:endParaRPr lang="es-MX"/>
        </a:p>
      </dgm:t>
    </dgm:pt>
    <dgm:pt modelId="{F5BB4D62-6F6E-4FC6-981E-CC229958AB16}" type="pres">
      <dgm:prSet presAssocID="{ADC40005-9346-4474-A766-85D114949C63}" presName="Name11" presStyleLbl="parChTrans1D1" presStyleIdx="2" presStyleCnt="10"/>
      <dgm:spPr/>
    </dgm:pt>
    <dgm:pt modelId="{207ED52C-B9FD-4A4C-9F6A-AE10AC3934E5}" type="pres">
      <dgm:prSet presAssocID="{6A4A8458-AABE-406B-8305-AC4E2F27FD46}" presName="txAndLines1" presStyleCnt="0"/>
      <dgm:spPr/>
    </dgm:pt>
    <dgm:pt modelId="{F7FFD06A-C9E6-4DB4-B090-86FD4395C368}" type="pres">
      <dgm:prSet presAssocID="{6A4A8458-AABE-406B-8305-AC4E2F27FD46}" presName="anchor1" presStyleCnt="0"/>
      <dgm:spPr/>
    </dgm:pt>
    <dgm:pt modelId="{B47925C9-6C90-427C-8CBB-D8CFCE94D2C5}" type="pres">
      <dgm:prSet presAssocID="{6A4A8458-AABE-406B-8305-AC4E2F27FD46}" presName="backup1" presStyleCnt="0"/>
      <dgm:spPr/>
    </dgm:pt>
    <dgm:pt modelId="{100CC2AC-B196-4F53-9DBE-ED3E547DB90D}" type="pres">
      <dgm:prSet presAssocID="{6A4A8458-AABE-406B-8305-AC4E2F27FD46}" presName="preLine1" presStyleLbl="parChTrans1D1" presStyleIdx="3" presStyleCnt="10"/>
      <dgm:spPr/>
    </dgm:pt>
    <dgm:pt modelId="{1E35C8A7-8BBD-4A77-86C8-CD0FDE68F4D2}" type="pres">
      <dgm:prSet presAssocID="{6A4A8458-AABE-406B-8305-AC4E2F27FD46}" presName="desTx1" presStyleLbl="revTx" presStyleIdx="0" presStyleCnt="0" custScaleX="122015">
        <dgm:presLayoutVars>
          <dgm:bulletEnabled val="1"/>
        </dgm:presLayoutVars>
      </dgm:prSet>
      <dgm:spPr/>
      <dgm:t>
        <a:bodyPr/>
        <a:lstStyle/>
        <a:p>
          <a:endParaRPr lang="es-MX"/>
        </a:p>
      </dgm:t>
    </dgm:pt>
    <dgm:pt modelId="{660ED053-1B85-4745-BB89-8095FCF3E2F0}" type="pres">
      <dgm:prSet presAssocID="{E379BE45-07EF-4D1A-B627-29870DA21998}" presName="Name11" presStyleLbl="parChTrans1D1" presStyleIdx="4" presStyleCnt="10"/>
      <dgm:spPr/>
    </dgm:pt>
    <dgm:pt modelId="{309B5D71-2AE2-4E30-8765-EC3C60523EE9}" type="pres">
      <dgm:prSet presAssocID="{9FF7D56C-3CA9-4562-A038-C32A62421C44}" presName="txAndLines1" presStyleCnt="0"/>
      <dgm:spPr/>
    </dgm:pt>
    <dgm:pt modelId="{8C903B4E-9E30-402C-800A-CA5620A6DB96}" type="pres">
      <dgm:prSet presAssocID="{9FF7D56C-3CA9-4562-A038-C32A62421C44}" presName="anchor1" presStyleCnt="0"/>
      <dgm:spPr/>
    </dgm:pt>
    <dgm:pt modelId="{9F861ECD-AA54-4EDF-92CF-AD2C172DEF8F}" type="pres">
      <dgm:prSet presAssocID="{9FF7D56C-3CA9-4562-A038-C32A62421C44}" presName="backup1" presStyleCnt="0"/>
      <dgm:spPr/>
    </dgm:pt>
    <dgm:pt modelId="{ABF49283-D418-4CB6-B3F2-AB50A881C979}" type="pres">
      <dgm:prSet presAssocID="{9FF7D56C-3CA9-4562-A038-C32A62421C44}" presName="preLine1" presStyleLbl="parChTrans1D1" presStyleIdx="5" presStyleCnt="10"/>
      <dgm:spPr/>
    </dgm:pt>
    <dgm:pt modelId="{8FC27480-B593-4217-9B77-64E38351AE92}" type="pres">
      <dgm:prSet presAssocID="{9FF7D56C-3CA9-4562-A038-C32A62421C44}" presName="desTx1" presStyleLbl="revTx" presStyleIdx="0" presStyleCnt="0" custScaleX="125734">
        <dgm:presLayoutVars>
          <dgm:bulletEnabled val="1"/>
        </dgm:presLayoutVars>
      </dgm:prSet>
      <dgm:spPr/>
      <dgm:t>
        <a:bodyPr/>
        <a:lstStyle/>
        <a:p>
          <a:endParaRPr lang="es-MX"/>
        </a:p>
      </dgm:t>
    </dgm:pt>
    <dgm:pt modelId="{C4E7695C-DD3F-4B3A-8403-CEAE6F9CFA2F}" type="pres">
      <dgm:prSet presAssocID="{770DA863-6CEA-435D-91F2-E2E5C2DBBF64}" presName="Name11" presStyleLbl="parChTrans1D1" presStyleIdx="6" presStyleCnt="10"/>
      <dgm:spPr/>
    </dgm:pt>
    <dgm:pt modelId="{12C90B31-59D3-4F07-B58B-D598A43F3C4A}" type="pres">
      <dgm:prSet presAssocID="{A7BCBEA5-4FD8-46D7-92DB-0EB74CB056B3}" presName="txAndLines1" presStyleCnt="0"/>
      <dgm:spPr/>
    </dgm:pt>
    <dgm:pt modelId="{F094E0CC-B058-4B22-B298-8E5180DA447D}" type="pres">
      <dgm:prSet presAssocID="{A7BCBEA5-4FD8-46D7-92DB-0EB74CB056B3}" presName="anchor1" presStyleCnt="0"/>
      <dgm:spPr/>
    </dgm:pt>
    <dgm:pt modelId="{86772D45-9897-45BD-ADAE-C774AA6E5C67}" type="pres">
      <dgm:prSet presAssocID="{A7BCBEA5-4FD8-46D7-92DB-0EB74CB056B3}" presName="backup1" presStyleCnt="0"/>
      <dgm:spPr/>
    </dgm:pt>
    <dgm:pt modelId="{3A9AE5FC-E95B-452C-ADF1-13A3D0753440}" type="pres">
      <dgm:prSet presAssocID="{A7BCBEA5-4FD8-46D7-92DB-0EB74CB056B3}" presName="preLine1" presStyleLbl="parChTrans1D1" presStyleIdx="7" presStyleCnt="10"/>
      <dgm:spPr/>
    </dgm:pt>
    <dgm:pt modelId="{A2F874F1-F9A4-4629-ABE7-F6AE2FF742EF}" type="pres">
      <dgm:prSet presAssocID="{A7BCBEA5-4FD8-46D7-92DB-0EB74CB056B3}" presName="desTx1" presStyleLbl="revTx" presStyleIdx="0" presStyleCnt="0" custScaleX="124702">
        <dgm:presLayoutVars>
          <dgm:bulletEnabled val="1"/>
        </dgm:presLayoutVars>
      </dgm:prSet>
      <dgm:spPr/>
      <dgm:t>
        <a:bodyPr/>
        <a:lstStyle/>
        <a:p>
          <a:endParaRPr lang="es-MX"/>
        </a:p>
      </dgm:t>
    </dgm:pt>
    <dgm:pt modelId="{04AA1DCB-2B3C-4C46-B6B0-165104BB0D9F}" type="pres">
      <dgm:prSet presAssocID="{359241F2-3A28-4465-B97B-8AA259B3295D}" presName="Name11" presStyleLbl="parChTrans1D1" presStyleIdx="8" presStyleCnt="10"/>
      <dgm:spPr/>
    </dgm:pt>
    <dgm:pt modelId="{2D602038-1C78-43ED-BB00-39CDF34528F7}" type="pres">
      <dgm:prSet presAssocID="{5CD6D868-B8C3-4BDB-9951-7ED9EA77444D}" presName="txAndLines1" presStyleCnt="0"/>
      <dgm:spPr/>
    </dgm:pt>
    <dgm:pt modelId="{38BE0FAA-5E10-49FB-812C-F33244C638EF}" type="pres">
      <dgm:prSet presAssocID="{5CD6D868-B8C3-4BDB-9951-7ED9EA77444D}" presName="anchor1" presStyleCnt="0"/>
      <dgm:spPr/>
    </dgm:pt>
    <dgm:pt modelId="{99906661-5EA9-4957-84E0-BABF2E64B899}" type="pres">
      <dgm:prSet presAssocID="{5CD6D868-B8C3-4BDB-9951-7ED9EA77444D}" presName="backup1" presStyleCnt="0"/>
      <dgm:spPr/>
    </dgm:pt>
    <dgm:pt modelId="{E2A2C852-4BE0-4CD8-86EF-A37B44E37F25}" type="pres">
      <dgm:prSet presAssocID="{5CD6D868-B8C3-4BDB-9951-7ED9EA77444D}" presName="preLine1" presStyleLbl="parChTrans1D1" presStyleIdx="9" presStyleCnt="10"/>
      <dgm:spPr/>
    </dgm:pt>
    <dgm:pt modelId="{CEEB070D-3806-43F2-8424-D5495517F01B}" type="pres">
      <dgm:prSet presAssocID="{5CD6D868-B8C3-4BDB-9951-7ED9EA77444D}" presName="desTx1" presStyleLbl="revTx" presStyleIdx="0" presStyleCnt="0" custScaleX="129557">
        <dgm:presLayoutVars>
          <dgm:bulletEnabled val="1"/>
        </dgm:presLayoutVars>
      </dgm:prSet>
      <dgm:spPr/>
      <dgm:t>
        <a:bodyPr/>
        <a:lstStyle/>
        <a:p>
          <a:endParaRPr lang="es-MX"/>
        </a:p>
      </dgm:t>
    </dgm:pt>
  </dgm:ptLst>
  <dgm:cxnLst>
    <dgm:cxn modelId="{E7860B5B-AFB5-4427-A1D0-E0399129E2D6}" type="presOf" srcId="{5CD6D868-B8C3-4BDB-9951-7ED9EA77444D}" destId="{CEEB070D-3806-43F2-8424-D5495517F01B}" srcOrd="0" destOrd="0" presId="urn:microsoft.com/office/officeart/2009/3/layout/SubStepProcess"/>
    <dgm:cxn modelId="{92A2B33E-AA14-4EC6-8315-0505B82179E2}" srcId="{63658845-CA84-496D-9CBF-5028559CC7F9}" destId="{6A4A8458-AABE-406B-8305-AC4E2F27FD46}" srcOrd="1" destOrd="0" parTransId="{ADC40005-9346-4474-A766-85D114949C63}" sibTransId="{2972A33A-C15D-4950-956E-B3E303BB6C03}"/>
    <dgm:cxn modelId="{76CBC50F-42B4-496C-A248-FA6B51EF18F4}" type="presOf" srcId="{9FF7D56C-3CA9-4562-A038-C32A62421C44}" destId="{8FC27480-B593-4217-9B77-64E38351AE92}" srcOrd="0" destOrd="0" presId="urn:microsoft.com/office/officeart/2009/3/layout/SubStepProcess"/>
    <dgm:cxn modelId="{5E45CF47-3A77-4229-96DE-6BE3E8009E4E}" srcId="{63658845-CA84-496D-9CBF-5028559CC7F9}" destId="{A7BCBEA5-4FD8-46D7-92DB-0EB74CB056B3}" srcOrd="3" destOrd="0" parTransId="{770DA863-6CEA-435D-91F2-E2E5C2DBBF64}" sibTransId="{0BA8C312-8E4C-4C26-9F9E-C7AE0B56D891}"/>
    <dgm:cxn modelId="{5D7CA43C-0C3D-4630-8251-663C4E666540}" type="presOf" srcId="{E2F0AA5F-DEDA-4B7E-8AC6-AEDB515B6FE8}" destId="{298BE40E-ED0E-40DB-8E19-1515C96C52E3}" srcOrd="0" destOrd="0" presId="urn:microsoft.com/office/officeart/2009/3/layout/SubStepProcess"/>
    <dgm:cxn modelId="{CD463E54-3421-4F8E-A7D4-1F8E9899F2A7}" srcId="{7F6D9E2D-FB80-4132-BC90-E5992146C26C}" destId="{63658845-CA84-496D-9CBF-5028559CC7F9}" srcOrd="0" destOrd="0" parTransId="{E5E8CEE4-C068-4F2F-8A4A-EAE26AE60C67}" sibTransId="{16E8788B-9C66-4980-8D99-E02532D52F4F}"/>
    <dgm:cxn modelId="{8C7B4853-EC93-43BF-813D-9F858625004F}" srcId="{63658845-CA84-496D-9CBF-5028559CC7F9}" destId="{9FF7D56C-3CA9-4562-A038-C32A62421C44}" srcOrd="2" destOrd="0" parTransId="{E379BE45-07EF-4D1A-B627-29870DA21998}" sibTransId="{6D055349-0EE8-452F-8C1A-B8CB3F597764}"/>
    <dgm:cxn modelId="{27390997-5780-4265-8BA3-B88EE0CEED04}" type="presOf" srcId="{A7BCBEA5-4FD8-46D7-92DB-0EB74CB056B3}" destId="{A2F874F1-F9A4-4629-ABE7-F6AE2FF742EF}" srcOrd="0" destOrd="0" presId="urn:microsoft.com/office/officeart/2009/3/layout/SubStepProcess"/>
    <dgm:cxn modelId="{1CA03C04-B68E-4154-BC89-DE504A673391}" srcId="{63658845-CA84-496D-9CBF-5028559CC7F9}" destId="{E2F0AA5F-DEDA-4B7E-8AC6-AEDB515B6FE8}" srcOrd="0" destOrd="0" parTransId="{E9DF8E01-8131-49CE-8614-E6C61096C8E5}" sibTransId="{DA0DF80C-0CA1-498F-B6A8-68E29F73F2D9}"/>
    <dgm:cxn modelId="{178699D1-E168-4B73-99E0-00CC8E388711}" type="presOf" srcId="{63658845-CA84-496D-9CBF-5028559CC7F9}" destId="{96D556C6-BA20-4D2D-B337-8FD2D513303E}" srcOrd="0" destOrd="0" presId="urn:microsoft.com/office/officeart/2009/3/layout/SubStepProcess"/>
    <dgm:cxn modelId="{B877F0DD-A06D-4639-BB6D-C5CC6EAD5935}" type="presOf" srcId="{7F6D9E2D-FB80-4132-BC90-E5992146C26C}" destId="{FC4E8D8E-F4C8-48D2-837E-371AE0AC97C8}" srcOrd="0" destOrd="0" presId="urn:microsoft.com/office/officeart/2009/3/layout/SubStepProcess"/>
    <dgm:cxn modelId="{CAC41FBF-DAE5-46F7-B10B-6AA4EDE603D8}" type="presOf" srcId="{6A4A8458-AABE-406B-8305-AC4E2F27FD46}" destId="{1E35C8A7-8BBD-4A77-86C8-CD0FDE68F4D2}" srcOrd="0" destOrd="0" presId="urn:microsoft.com/office/officeart/2009/3/layout/SubStepProcess"/>
    <dgm:cxn modelId="{032D59BD-1CB6-4558-9131-C79668485EBE}" srcId="{63658845-CA84-496D-9CBF-5028559CC7F9}" destId="{5CD6D868-B8C3-4BDB-9951-7ED9EA77444D}" srcOrd="4" destOrd="0" parTransId="{359241F2-3A28-4465-B97B-8AA259B3295D}" sibTransId="{DF4FE238-2E71-43E1-AC01-838791FC1153}"/>
    <dgm:cxn modelId="{11E62890-3DBA-4E59-A8F3-2EB16744E013}" type="presParOf" srcId="{FC4E8D8E-F4C8-48D2-837E-371AE0AC97C8}" destId="{96D556C6-BA20-4D2D-B337-8FD2D513303E}" srcOrd="0" destOrd="0" presId="urn:microsoft.com/office/officeart/2009/3/layout/SubStepProcess"/>
    <dgm:cxn modelId="{2B53250F-60B1-4913-B5A7-2D3E1FB436F1}" type="presParOf" srcId="{FC4E8D8E-F4C8-48D2-837E-371AE0AC97C8}" destId="{1CFB44EE-B303-4E46-A5CA-170BE5FD31E5}" srcOrd="1" destOrd="0" presId="urn:microsoft.com/office/officeart/2009/3/layout/SubStepProcess"/>
    <dgm:cxn modelId="{0B5F9BF6-2108-4B29-9323-5782A40DD1CC}" type="presParOf" srcId="{FC4E8D8E-F4C8-48D2-837E-371AE0AC97C8}" destId="{06973AF7-10FB-45EE-9F49-9E46E9CC9018}" srcOrd="2" destOrd="0" presId="urn:microsoft.com/office/officeart/2009/3/layout/SubStepProcess"/>
    <dgm:cxn modelId="{4EED04F3-E2FF-4D4E-9E8A-DAD71DFFBF51}" type="presParOf" srcId="{06973AF7-10FB-45EE-9F49-9E46E9CC9018}" destId="{FD6471BD-29C4-45A7-82C5-002B2BEAF81B}" srcOrd="0" destOrd="0" presId="urn:microsoft.com/office/officeart/2009/3/layout/SubStepProcess"/>
    <dgm:cxn modelId="{34411005-8BE6-4465-982B-7C29C4CF6511}" type="presParOf" srcId="{06973AF7-10FB-45EE-9F49-9E46E9CC9018}" destId="{8F05ED56-6F08-4694-B648-E1456B568F31}" srcOrd="1" destOrd="0" presId="urn:microsoft.com/office/officeart/2009/3/layout/SubStepProcess"/>
    <dgm:cxn modelId="{BA4D8664-E113-49F9-BAE2-7EEE70A13C37}" type="presParOf" srcId="{8F05ED56-6F08-4694-B648-E1456B568F31}" destId="{9DE77EBA-6986-49F1-BE76-27977C9F63CB}" srcOrd="0" destOrd="0" presId="urn:microsoft.com/office/officeart/2009/3/layout/SubStepProcess"/>
    <dgm:cxn modelId="{EEDCA154-B420-45AF-A0F0-F75E51FD6164}" type="presParOf" srcId="{8F05ED56-6F08-4694-B648-E1456B568F31}" destId="{F7F907F1-5840-4567-8401-68A5D8E0C381}" srcOrd="1" destOrd="0" presId="urn:microsoft.com/office/officeart/2009/3/layout/SubStepProcess"/>
    <dgm:cxn modelId="{BDB9B5C2-931F-4AA8-A599-49F24D3400E9}" type="presParOf" srcId="{8F05ED56-6F08-4694-B648-E1456B568F31}" destId="{F1803979-C937-4BEA-9050-4E95DA42186D}" srcOrd="2" destOrd="0" presId="urn:microsoft.com/office/officeart/2009/3/layout/SubStepProcess"/>
    <dgm:cxn modelId="{7C7E401E-67E9-433F-98EB-37C4BFEF840E}" type="presParOf" srcId="{8F05ED56-6F08-4694-B648-E1456B568F31}" destId="{298BE40E-ED0E-40DB-8E19-1515C96C52E3}" srcOrd="3" destOrd="0" presId="urn:microsoft.com/office/officeart/2009/3/layout/SubStepProcess"/>
    <dgm:cxn modelId="{34CAB29F-2E28-4BC6-BA97-17DAD81E5D7D}" type="presParOf" srcId="{06973AF7-10FB-45EE-9F49-9E46E9CC9018}" destId="{F5BB4D62-6F6E-4FC6-981E-CC229958AB16}" srcOrd="2" destOrd="0" presId="urn:microsoft.com/office/officeart/2009/3/layout/SubStepProcess"/>
    <dgm:cxn modelId="{6405CE6B-E920-4138-8A08-BAFA0F5DA22B}" type="presParOf" srcId="{06973AF7-10FB-45EE-9F49-9E46E9CC9018}" destId="{207ED52C-B9FD-4A4C-9F6A-AE10AC3934E5}" srcOrd="3" destOrd="0" presId="urn:microsoft.com/office/officeart/2009/3/layout/SubStepProcess"/>
    <dgm:cxn modelId="{0F098665-B1B7-4FF9-9CBA-44BD946BB0AF}" type="presParOf" srcId="{207ED52C-B9FD-4A4C-9F6A-AE10AC3934E5}" destId="{F7FFD06A-C9E6-4DB4-B090-86FD4395C368}" srcOrd="0" destOrd="0" presId="urn:microsoft.com/office/officeart/2009/3/layout/SubStepProcess"/>
    <dgm:cxn modelId="{FD6B0023-F933-4F36-BBD8-9A3C1CE22EB1}" type="presParOf" srcId="{207ED52C-B9FD-4A4C-9F6A-AE10AC3934E5}" destId="{B47925C9-6C90-427C-8CBB-D8CFCE94D2C5}" srcOrd="1" destOrd="0" presId="urn:microsoft.com/office/officeart/2009/3/layout/SubStepProcess"/>
    <dgm:cxn modelId="{0A8C9ABA-4370-4152-A8F2-92DC89634F8D}" type="presParOf" srcId="{207ED52C-B9FD-4A4C-9F6A-AE10AC3934E5}" destId="{100CC2AC-B196-4F53-9DBE-ED3E547DB90D}" srcOrd="2" destOrd="0" presId="urn:microsoft.com/office/officeart/2009/3/layout/SubStepProcess"/>
    <dgm:cxn modelId="{987A2205-F18C-4BF4-9B31-A79C90070EFB}" type="presParOf" srcId="{207ED52C-B9FD-4A4C-9F6A-AE10AC3934E5}" destId="{1E35C8A7-8BBD-4A77-86C8-CD0FDE68F4D2}" srcOrd="3" destOrd="0" presId="urn:microsoft.com/office/officeart/2009/3/layout/SubStepProcess"/>
    <dgm:cxn modelId="{3E86E32A-C61E-441D-A35B-3E9774F84685}" type="presParOf" srcId="{06973AF7-10FB-45EE-9F49-9E46E9CC9018}" destId="{660ED053-1B85-4745-BB89-8095FCF3E2F0}" srcOrd="4" destOrd="0" presId="urn:microsoft.com/office/officeart/2009/3/layout/SubStepProcess"/>
    <dgm:cxn modelId="{1C11AC60-F313-4FF2-BC5C-94ECC3FA6DF3}" type="presParOf" srcId="{06973AF7-10FB-45EE-9F49-9E46E9CC9018}" destId="{309B5D71-2AE2-4E30-8765-EC3C60523EE9}" srcOrd="5" destOrd="0" presId="urn:microsoft.com/office/officeart/2009/3/layout/SubStepProcess"/>
    <dgm:cxn modelId="{4E6FC07B-C600-4428-96B1-E76169DF6AA8}" type="presParOf" srcId="{309B5D71-2AE2-4E30-8765-EC3C60523EE9}" destId="{8C903B4E-9E30-402C-800A-CA5620A6DB96}" srcOrd="0" destOrd="0" presId="urn:microsoft.com/office/officeart/2009/3/layout/SubStepProcess"/>
    <dgm:cxn modelId="{884557F6-1758-48BC-BFF3-6F84E3B67E73}" type="presParOf" srcId="{309B5D71-2AE2-4E30-8765-EC3C60523EE9}" destId="{9F861ECD-AA54-4EDF-92CF-AD2C172DEF8F}" srcOrd="1" destOrd="0" presId="urn:microsoft.com/office/officeart/2009/3/layout/SubStepProcess"/>
    <dgm:cxn modelId="{5FFEFC69-5C41-4626-BBB5-EBA0F772138E}" type="presParOf" srcId="{309B5D71-2AE2-4E30-8765-EC3C60523EE9}" destId="{ABF49283-D418-4CB6-B3F2-AB50A881C979}" srcOrd="2" destOrd="0" presId="urn:microsoft.com/office/officeart/2009/3/layout/SubStepProcess"/>
    <dgm:cxn modelId="{8A922BA1-3BE8-4DC7-A28A-C7BA5B2F3DBB}" type="presParOf" srcId="{309B5D71-2AE2-4E30-8765-EC3C60523EE9}" destId="{8FC27480-B593-4217-9B77-64E38351AE92}" srcOrd="3" destOrd="0" presId="urn:microsoft.com/office/officeart/2009/3/layout/SubStepProcess"/>
    <dgm:cxn modelId="{54571EC2-F87A-43C3-9D6B-41A34B9A3D80}" type="presParOf" srcId="{06973AF7-10FB-45EE-9F49-9E46E9CC9018}" destId="{C4E7695C-DD3F-4B3A-8403-CEAE6F9CFA2F}" srcOrd="6" destOrd="0" presId="urn:microsoft.com/office/officeart/2009/3/layout/SubStepProcess"/>
    <dgm:cxn modelId="{CBEFA27A-659B-41C8-8AAB-D3FBF03B4981}" type="presParOf" srcId="{06973AF7-10FB-45EE-9F49-9E46E9CC9018}" destId="{12C90B31-59D3-4F07-B58B-D598A43F3C4A}" srcOrd="7" destOrd="0" presId="urn:microsoft.com/office/officeart/2009/3/layout/SubStepProcess"/>
    <dgm:cxn modelId="{A933E9D4-37E3-4416-B41E-4352D916BFFC}" type="presParOf" srcId="{12C90B31-59D3-4F07-B58B-D598A43F3C4A}" destId="{F094E0CC-B058-4B22-B298-8E5180DA447D}" srcOrd="0" destOrd="0" presId="urn:microsoft.com/office/officeart/2009/3/layout/SubStepProcess"/>
    <dgm:cxn modelId="{CE2B73A5-544E-48F5-AEAD-C839E7F8156D}" type="presParOf" srcId="{12C90B31-59D3-4F07-B58B-D598A43F3C4A}" destId="{86772D45-9897-45BD-ADAE-C774AA6E5C67}" srcOrd="1" destOrd="0" presId="urn:microsoft.com/office/officeart/2009/3/layout/SubStepProcess"/>
    <dgm:cxn modelId="{27F080F4-A44A-4040-A7F1-CF735B3BE8DA}" type="presParOf" srcId="{12C90B31-59D3-4F07-B58B-D598A43F3C4A}" destId="{3A9AE5FC-E95B-452C-ADF1-13A3D0753440}" srcOrd="2" destOrd="0" presId="urn:microsoft.com/office/officeart/2009/3/layout/SubStepProcess"/>
    <dgm:cxn modelId="{547059F4-8EB5-422D-B3D3-C2BB71955B87}" type="presParOf" srcId="{12C90B31-59D3-4F07-B58B-D598A43F3C4A}" destId="{A2F874F1-F9A4-4629-ABE7-F6AE2FF742EF}" srcOrd="3" destOrd="0" presId="urn:microsoft.com/office/officeart/2009/3/layout/SubStepProcess"/>
    <dgm:cxn modelId="{28F0DAD3-6E97-4D1B-9C84-A2B0AD44E8A4}" type="presParOf" srcId="{06973AF7-10FB-45EE-9F49-9E46E9CC9018}" destId="{04AA1DCB-2B3C-4C46-B6B0-165104BB0D9F}" srcOrd="8" destOrd="0" presId="urn:microsoft.com/office/officeart/2009/3/layout/SubStepProcess"/>
    <dgm:cxn modelId="{782DCAB3-CD0B-4E75-B7E2-9333FE9FF9CB}" type="presParOf" srcId="{06973AF7-10FB-45EE-9F49-9E46E9CC9018}" destId="{2D602038-1C78-43ED-BB00-39CDF34528F7}" srcOrd="9" destOrd="0" presId="urn:microsoft.com/office/officeart/2009/3/layout/SubStepProcess"/>
    <dgm:cxn modelId="{AFEAD34D-D759-4321-B75D-0E15BC9E77D8}" type="presParOf" srcId="{2D602038-1C78-43ED-BB00-39CDF34528F7}" destId="{38BE0FAA-5E10-49FB-812C-F33244C638EF}" srcOrd="0" destOrd="0" presId="urn:microsoft.com/office/officeart/2009/3/layout/SubStepProcess"/>
    <dgm:cxn modelId="{83A72D75-0D20-42B0-8966-1C9550DB267F}" type="presParOf" srcId="{2D602038-1C78-43ED-BB00-39CDF34528F7}" destId="{99906661-5EA9-4957-84E0-BABF2E64B899}" srcOrd="1" destOrd="0" presId="urn:microsoft.com/office/officeart/2009/3/layout/SubStepProcess"/>
    <dgm:cxn modelId="{41F8BDE4-9A29-4D18-AC5B-C987926AFA29}" type="presParOf" srcId="{2D602038-1C78-43ED-BB00-39CDF34528F7}" destId="{E2A2C852-4BE0-4CD8-86EF-A37B44E37F25}" srcOrd="2" destOrd="0" presId="urn:microsoft.com/office/officeart/2009/3/layout/SubStepProcess"/>
    <dgm:cxn modelId="{948FA499-7E23-45EF-8CAA-FF678AE5B040}" type="presParOf" srcId="{2D602038-1C78-43ED-BB00-39CDF34528F7}" destId="{CEEB070D-3806-43F2-8424-D5495517F01B}"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7DDC66-CF06-4D05-B2DC-5162F571E36A}"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MX"/>
        </a:p>
      </dgm:t>
    </dgm:pt>
    <dgm:pt modelId="{7091A2AB-7EE4-41F8-88CD-FDD053743622}">
      <dgm:prSet phldrT="[Texto]" custT="1"/>
      <dgm:spPr/>
      <dgm:t>
        <a:bodyPr/>
        <a:lstStyle/>
        <a:p>
          <a:r>
            <a:rPr lang="es-MX" sz="4400" dirty="0" smtClean="0"/>
            <a:t>Diálogo</a:t>
          </a:r>
          <a:endParaRPr lang="es-MX" sz="4400" dirty="0"/>
        </a:p>
      </dgm:t>
    </dgm:pt>
    <dgm:pt modelId="{E4AFEF9D-9DF9-47D2-815B-D9D476AC0878}" type="parTrans" cxnId="{F1658058-B6F4-4B37-811F-66E02D94D3AC}">
      <dgm:prSet/>
      <dgm:spPr/>
      <dgm:t>
        <a:bodyPr/>
        <a:lstStyle/>
        <a:p>
          <a:endParaRPr lang="es-MX"/>
        </a:p>
      </dgm:t>
    </dgm:pt>
    <dgm:pt modelId="{CFC51D96-50DE-4A9C-B6D9-65C239C44B2B}" type="sibTrans" cxnId="{F1658058-B6F4-4B37-811F-66E02D94D3AC}">
      <dgm:prSet/>
      <dgm:spPr/>
      <dgm:t>
        <a:bodyPr/>
        <a:lstStyle/>
        <a:p>
          <a:endParaRPr lang="es-MX"/>
        </a:p>
      </dgm:t>
    </dgm:pt>
    <dgm:pt modelId="{2DDFEF17-9F97-43E1-AFBC-015B67B2B8FC}">
      <dgm:prSet phldrT="[Texto]"/>
      <dgm:spPr/>
      <dgm:t>
        <a:bodyPr/>
        <a:lstStyle/>
        <a:p>
          <a:pPr algn="just"/>
          <a:r>
            <a:rPr lang="es-MX" dirty="0" smtClean="0"/>
            <a:t>El diálogo se caracteriza por hacer una representación del habla a través de los personajes que intercambian mensajes entre sí y que de una manera concreta reflejan, por medio de estos parlamentos, el pensamiento del autor. La característica principal del diálogo es que se presenta una conversación entre interlocutores, y éstos se presentan por sí mismos.</a:t>
          </a:r>
          <a:endParaRPr lang="es-MX" dirty="0"/>
        </a:p>
      </dgm:t>
    </dgm:pt>
    <dgm:pt modelId="{5C5E8D69-1864-45C5-9BCB-DC29DFCCDD2B}" type="parTrans" cxnId="{B3A7F316-6261-4156-AFC6-41A040130A92}">
      <dgm:prSet/>
      <dgm:spPr/>
      <dgm:t>
        <a:bodyPr/>
        <a:lstStyle/>
        <a:p>
          <a:endParaRPr lang="es-MX"/>
        </a:p>
      </dgm:t>
    </dgm:pt>
    <dgm:pt modelId="{43E90BF6-1957-4119-B6D6-DCD72553A17B}" type="sibTrans" cxnId="{B3A7F316-6261-4156-AFC6-41A040130A92}">
      <dgm:prSet/>
      <dgm:spPr/>
      <dgm:t>
        <a:bodyPr/>
        <a:lstStyle/>
        <a:p>
          <a:endParaRPr lang="es-MX"/>
        </a:p>
      </dgm:t>
    </dgm:pt>
    <dgm:pt modelId="{E711E4DA-5A92-4D12-AEC5-1F1A5E13D42E}">
      <dgm:prSet phldrT="[Texto]" custT="1"/>
      <dgm:spPr/>
      <dgm:t>
        <a:bodyPr/>
        <a:lstStyle/>
        <a:p>
          <a:pPr algn="just"/>
          <a:r>
            <a:rPr lang="es-MX" sz="1800" dirty="0" smtClean="0"/>
            <a:t>La mayoría de las veces el diálogo se encuentra en las obras de teatro, sin embargo, también encontramos diálogos dentro de la narrativa y en ocasiones en la poesía.</a:t>
          </a:r>
          <a:endParaRPr lang="es-MX" sz="1800" dirty="0"/>
        </a:p>
      </dgm:t>
    </dgm:pt>
    <dgm:pt modelId="{7149340E-699E-456B-BDBE-32D8B36BDD71}" type="parTrans" cxnId="{AB8B58F8-6334-489D-B766-C95A10B30477}">
      <dgm:prSet/>
      <dgm:spPr/>
      <dgm:t>
        <a:bodyPr/>
        <a:lstStyle/>
        <a:p>
          <a:endParaRPr lang="es-MX"/>
        </a:p>
      </dgm:t>
    </dgm:pt>
    <dgm:pt modelId="{97A67EE5-5E3A-4C1C-BF80-7BCE26CA9AD0}" type="sibTrans" cxnId="{AB8B58F8-6334-489D-B766-C95A10B30477}">
      <dgm:prSet/>
      <dgm:spPr/>
      <dgm:t>
        <a:bodyPr/>
        <a:lstStyle/>
        <a:p>
          <a:endParaRPr lang="es-MX"/>
        </a:p>
      </dgm:t>
    </dgm:pt>
    <dgm:pt modelId="{6BB63298-18B6-4656-8AE9-D7ED788B8A3D}">
      <dgm:prSet custT="1"/>
      <dgm:spPr/>
      <dgm:t>
        <a:bodyPr/>
        <a:lstStyle/>
        <a:p>
          <a:pPr algn="just"/>
          <a:r>
            <a:rPr lang="es-MX" sz="1600" dirty="0" smtClean="0"/>
            <a:t>Al igual que en la prosa y el verso, el diálogo se vale de la función poética del lenguaje y de la intención apelativa para cautivar la atención del lector, despertar sus sentimientos y llevarlo a la reflexión.</a:t>
          </a:r>
          <a:endParaRPr lang="es-MX" sz="1600" dirty="0"/>
        </a:p>
      </dgm:t>
    </dgm:pt>
    <dgm:pt modelId="{F25350BC-1E9E-424A-A670-CFA04A5CE6D1}" type="parTrans" cxnId="{2314E80E-194C-4799-99D1-E07CA362D7A9}">
      <dgm:prSet/>
      <dgm:spPr/>
      <dgm:t>
        <a:bodyPr/>
        <a:lstStyle/>
        <a:p>
          <a:endParaRPr lang="es-MX"/>
        </a:p>
      </dgm:t>
    </dgm:pt>
    <dgm:pt modelId="{16730318-61E5-42B9-985A-FF04CEE7277E}" type="sibTrans" cxnId="{2314E80E-194C-4799-99D1-E07CA362D7A9}">
      <dgm:prSet/>
      <dgm:spPr/>
      <dgm:t>
        <a:bodyPr/>
        <a:lstStyle/>
        <a:p>
          <a:endParaRPr lang="es-MX"/>
        </a:p>
      </dgm:t>
    </dgm:pt>
    <dgm:pt modelId="{150E32F7-3CA8-4189-A092-E4FEB464F801}" type="pres">
      <dgm:prSet presAssocID="{B27DDC66-CF06-4D05-B2DC-5162F571E36A}" presName="Name0" presStyleCnt="0">
        <dgm:presLayoutVars>
          <dgm:chMax val="7"/>
          <dgm:chPref val="7"/>
          <dgm:dir/>
        </dgm:presLayoutVars>
      </dgm:prSet>
      <dgm:spPr/>
      <dgm:t>
        <a:bodyPr/>
        <a:lstStyle/>
        <a:p>
          <a:endParaRPr lang="es-MX"/>
        </a:p>
      </dgm:t>
    </dgm:pt>
    <dgm:pt modelId="{59A3AA06-3532-4AD8-9B90-6AA731D95E48}" type="pres">
      <dgm:prSet presAssocID="{B27DDC66-CF06-4D05-B2DC-5162F571E36A}" presName="Name1" presStyleCnt="0"/>
      <dgm:spPr/>
    </dgm:pt>
    <dgm:pt modelId="{CA42FE92-8EF4-4029-93AD-118C21BBA138}" type="pres">
      <dgm:prSet presAssocID="{B27DDC66-CF06-4D05-B2DC-5162F571E36A}" presName="cycle" presStyleCnt="0"/>
      <dgm:spPr/>
    </dgm:pt>
    <dgm:pt modelId="{297B5C88-0724-422A-834C-1853B9D82A35}" type="pres">
      <dgm:prSet presAssocID="{B27DDC66-CF06-4D05-B2DC-5162F571E36A}" presName="srcNode" presStyleLbl="node1" presStyleIdx="0" presStyleCnt="4"/>
      <dgm:spPr/>
    </dgm:pt>
    <dgm:pt modelId="{34BA24FB-51AD-4D23-8D73-68211AD57F0E}" type="pres">
      <dgm:prSet presAssocID="{B27DDC66-CF06-4D05-B2DC-5162F571E36A}" presName="conn" presStyleLbl="parChTrans1D2" presStyleIdx="0" presStyleCnt="1"/>
      <dgm:spPr/>
      <dgm:t>
        <a:bodyPr/>
        <a:lstStyle/>
        <a:p>
          <a:endParaRPr lang="es-MX"/>
        </a:p>
      </dgm:t>
    </dgm:pt>
    <dgm:pt modelId="{4947A295-7B87-48A6-A812-F85E0F9949D4}" type="pres">
      <dgm:prSet presAssocID="{B27DDC66-CF06-4D05-B2DC-5162F571E36A}" presName="extraNode" presStyleLbl="node1" presStyleIdx="0" presStyleCnt="4"/>
      <dgm:spPr/>
    </dgm:pt>
    <dgm:pt modelId="{4222DBFC-F578-4FD2-BCF4-99FDA04D6E7D}" type="pres">
      <dgm:prSet presAssocID="{B27DDC66-CF06-4D05-B2DC-5162F571E36A}" presName="dstNode" presStyleLbl="node1" presStyleIdx="0" presStyleCnt="4"/>
      <dgm:spPr/>
    </dgm:pt>
    <dgm:pt modelId="{CCE99DE2-AE1D-4271-A10C-146C82F8AD76}" type="pres">
      <dgm:prSet presAssocID="{7091A2AB-7EE4-41F8-88CD-FDD053743622}" presName="text_1" presStyleLbl="node1" presStyleIdx="0" presStyleCnt="4">
        <dgm:presLayoutVars>
          <dgm:bulletEnabled val="1"/>
        </dgm:presLayoutVars>
      </dgm:prSet>
      <dgm:spPr/>
      <dgm:t>
        <a:bodyPr/>
        <a:lstStyle/>
        <a:p>
          <a:endParaRPr lang="es-MX"/>
        </a:p>
      </dgm:t>
    </dgm:pt>
    <dgm:pt modelId="{DEB100DA-FE96-4821-83CD-CF73E978985C}" type="pres">
      <dgm:prSet presAssocID="{7091A2AB-7EE4-41F8-88CD-FDD053743622}" presName="accent_1" presStyleCnt="0"/>
      <dgm:spPr/>
    </dgm:pt>
    <dgm:pt modelId="{5E304F45-E197-4F06-884A-FC7878BFD18A}" type="pres">
      <dgm:prSet presAssocID="{7091A2AB-7EE4-41F8-88CD-FDD053743622}" presName="accentRepeatNode" presStyleLbl="solidFgAcc1" presStyleIdx="0" presStyleCnt="4"/>
      <dgm:spPr/>
    </dgm:pt>
    <dgm:pt modelId="{E642BC8D-867A-471A-8035-896590C2EAAC}" type="pres">
      <dgm:prSet presAssocID="{2DDFEF17-9F97-43E1-AFBC-015B67B2B8FC}" presName="text_2" presStyleLbl="node1" presStyleIdx="1" presStyleCnt="4">
        <dgm:presLayoutVars>
          <dgm:bulletEnabled val="1"/>
        </dgm:presLayoutVars>
      </dgm:prSet>
      <dgm:spPr/>
      <dgm:t>
        <a:bodyPr/>
        <a:lstStyle/>
        <a:p>
          <a:endParaRPr lang="es-MX"/>
        </a:p>
      </dgm:t>
    </dgm:pt>
    <dgm:pt modelId="{0A44233D-C30F-4106-8239-9F52E10C3A2E}" type="pres">
      <dgm:prSet presAssocID="{2DDFEF17-9F97-43E1-AFBC-015B67B2B8FC}" presName="accent_2" presStyleCnt="0"/>
      <dgm:spPr/>
    </dgm:pt>
    <dgm:pt modelId="{1C61668A-032D-4EC0-AB78-0522E90C0E77}" type="pres">
      <dgm:prSet presAssocID="{2DDFEF17-9F97-43E1-AFBC-015B67B2B8FC}" presName="accentRepeatNode" presStyleLbl="solidFgAcc1" presStyleIdx="1" presStyleCnt="4"/>
      <dgm:spPr/>
    </dgm:pt>
    <dgm:pt modelId="{3DD54E60-AAA4-4DCF-8996-34587F288338}" type="pres">
      <dgm:prSet presAssocID="{E711E4DA-5A92-4D12-AEC5-1F1A5E13D42E}" presName="text_3" presStyleLbl="node1" presStyleIdx="2" presStyleCnt="4">
        <dgm:presLayoutVars>
          <dgm:bulletEnabled val="1"/>
        </dgm:presLayoutVars>
      </dgm:prSet>
      <dgm:spPr/>
      <dgm:t>
        <a:bodyPr/>
        <a:lstStyle/>
        <a:p>
          <a:endParaRPr lang="es-MX"/>
        </a:p>
      </dgm:t>
    </dgm:pt>
    <dgm:pt modelId="{892CEAC0-4AA0-45B9-BD63-72429D3E16A2}" type="pres">
      <dgm:prSet presAssocID="{E711E4DA-5A92-4D12-AEC5-1F1A5E13D42E}" presName="accent_3" presStyleCnt="0"/>
      <dgm:spPr/>
    </dgm:pt>
    <dgm:pt modelId="{B4E4E50C-B7DC-431E-BC4A-F1B40CA12EEE}" type="pres">
      <dgm:prSet presAssocID="{E711E4DA-5A92-4D12-AEC5-1F1A5E13D42E}" presName="accentRepeatNode" presStyleLbl="solidFgAcc1" presStyleIdx="2" presStyleCnt="4"/>
      <dgm:spPr/>
    </dgm:pt>
    <dgm:pt modelId="{DEA39CDD-F60F-41B8-B3A9-8AD88EA2DA66}" type="pres">
      <dgm:prSet presAssocID="{6BB63298-18B6-4656-8AE9-D7ED788B8A3D}" presName="text_4" presStyleLbl="node1" presStyleIdx="3" presStyleCnt="4">
        <dgm:presLayoutVars>
          <dgm:bulletEnabled val="1"/>
        </dgm:presLayoutVars>
      </dgm:prSet>
      <dgm:spPr/>
      <dgm:t>
        <a:bodyPr/>
        <a:lstStyle/>
        <a:p>
          <a:endParaRPr lang="es-MX"/>
        </a:p>
      </dgm:t>
    </dgm:pt>
    <dgm:pt modelId="{32E5C412-6F5B-46D5-A3FD-1D6A57754473}" type="pres">
      <dgm:prSet presAssocID="{6BB63298-18B6-4656-8AE9-D7ED788B8A3D}" presName="accent_4" presStyleCnt="0"/>
      <dgm:spPr/>
    </dgm:pt>
    <dgm:pt modelId="{287A224C-2334-4FA5-BD19-AD807CD19C67}" type="pres">
      <dgm:prSet presAssocID="{6BB63298-18B6-4656-8AE9-D7ED788B8A3D}" presName="accentRepeatNode" presStyleLbl="solidFgAcc1" presStyleIdx="3" presStyleCnt="4"/>
      <dgm:spPr/>
    </dgm:pt>
  </dgm:ptLst>
  <dgm:cxnLst>
    <dgm:cxn modelId="{9034EBFD-2CAD-4F10-BD30-56130CA71056}" type="presOf" srcId="{CFC51D96-50DE-4A9C-B6D9-65C239C44B2B}" destId="{34BA24FB-51AD-4D23-8D73-68211AD57F0E}" srcOrd="0" destOrd="0" presId="urn:microsoft.com/office/officeart/2008/layout/VerticalCurvedList"/>
    <dgm:cxn modelId="{42C0357E-9B92-4012-B1CF-BC6FCF01362F}" type="presOf" srcId="{B27DDC66-CF06-4D05-B2DC-5162F571E36A}" destId="{150E32F7-3CA8-4189-A092-E4FEB464F801}" srcOrd="0" destOrd="0" presId="urn:microsoft.com/office/officeart/2008/layout/VerticalCurvedList"/>
    <dgm:cxn modelId="{B3A7F316-6261-4156-AFC6-41A040130A92}" srcId="{B27DDC66-CF06-4D05-B2DC-5162F571E36A}" destId="{2DDFEF17-9F97-43E1-AFBC-015B67B2B8FC}" srcOrd="1" destOrd="0" parTransId="{5C5E8D69-1864-45C5-9BCB-DC29DFCCDD2B}" sibTransId="{43E90BF6-1957-4119-B6D6-DCD72553A17B}"/>
    <dgm:cxn modelId="{A2EB8833-4F81-4026-BA5B-5AB11404113F}" type="presOf" srcId="{7091A2AB-7EE4-41F8-88CD-FDD053743622}" destId="{CCE99DE2-AE1D-4271-A10C-146C82F8AD76}" srcOrd="0" destOrd="0" presId="urn:microsoft.com/office/officeart/2008/layout/VerticalCurvedList"/>
    <dgm:cxn modelId="{D5304AE1-0D79-4683-BE38-BA52A45C8882}" type="presOf" srcId="{2DDFEF17-9F97-43E1-AFBC-015B67B2B8FC}" destId="{E642BC8D-867A-471A-8035-896590C2EAAC}" srcOrd="0" destOrd="0" presId="urn:microsoft.com/office/officeart/2008/layout/VerticalCurvedList"/>
    <dgm:cxn modelId="{F1658058-B6F4-4B37-811F-66E02D94D3AC}" srcId="{B27DDC66-CF06-4D05-B2DC-5162F571E36A}" destId="{7091A2AB-7EE4-41F8-88CD-FDD053743622}" srcOrd="0" destOrd="0" parTransId="{E4AFEF9D-9DF9-47D2-815B-D9D476AC0878}" sibTransId="{CFC51D96-50DE-4A9C-B6D9-65C239C44B2B}"/>
    <dgm:cxn modelId="{AB8B58F8-6334-489D-B766-C95A10B30477}" srcId="{B27DDC66-CF06-4D05-B2DC-5162F571E36A}" destId="{E711E4DA-5A92-4D12-AEC5-1F1A5E13D42E}" srcOrd="2" destOrd="0" parTransId="{7149340E-699E-456B-BDBE-32D8B36BDD71}" sibTransId="{97A67EE5-5E3A-4C1C-BF80-7BCE26CA9AD0}"/>
    <dgm:cxn modelId="{2314E80E-194C-4799-99D1-E07CA362D7A9}" srcId="{B27DDC66-CF06-4D05-B2DC-5162F571E36A}" destId="{6BB63298-18B6-4656-8AE9-D7ED788B8A3D}" srcOrd="3" destOrd="0" parTransId="{F25350BC-1E9E-424A-A670-CFA04A5CE6D1}" sibTransId="{16730318-61E5-42B9-985A-FF04CEE7277E}"/>
    <dgm:cxn modelId="{7C50016F-97A4-4B36-9550-1977BCC5DA81}" type="presOf" srcId="{6BB63298-18B6-4656-8AE9-D7ED788B8A3D}" destId="{DEA39CDD-F60F-41B8-B3A9-8AD88EA2DA66}" srcOrd="0" destOrd="0" presId="urn:microsoft.com/office/officeart/2008/layout/VerticalCurvedList"/>
    <dgm:cxn modelId="{99691FDC-EB4D-4F60-8D8A-DF04FE7FF5D4}" type="presOf" srcId="{E711E4DA-5A92-4D12-AEC5-1F1A5E13D42E}" destId="{3DD54E60-AAA4-4DCF-8996-34587F288338}" srcOrd="0" destOrd="0" presId="urn:microsoft.com/office/officeart/2008/layout/VerticalCurvedList"/>
    <dgm:cxn modelId="{9C084CCF-536A-4C51-A247-D22203648C8C}" type="presParOf" srcId="{150E32F7-3CA8-4189-A092-E4FEB464F801}" destId="{59A3AA06-3532-4AD8-9B90-6AA731D95E48}" srcOrd="0" destOrd="0" presId="urn:microsoft.com/office/officeart/2008/layout/VerticalCurvedList"/>
    <dgm:cxn modelId="{C2DF5D07-3DC2-4AFE-9013-8814F96C1144}" type="presParOf" srcId="{59A3AA06-3532-4AD8-9B90-6AA731D95E48}" destId="{CA42FE92-8EF4-4029-93AD-118C21BBA138}" srcOrd="0" destOrd="0" presId="urn:microsoft.com/office/officeart/2008/layout/VerticalCurvedList"/>
    <dgm:cxn modelId="{725875E7-D835-4D5E-A762-4E2781BE6103}" type="presParOf" srcId="{CA42FE92-8EF4-4029-93AD-118C21BBA138}" destId="{297B5C88-0724-422A-834C-1853B9D82A35}" srcOrd="0" destOrd="0" presId="urn:microsoft.com/office/officeart/2008/layout/VerticalCurvedList"/>
    <dgm:cxn modelId="{BCF73DDA-96A8-423C-B4EE-3465FD84536B}" type="presParOf" srcId="{CA42FE92-8EF4-4029-93AD-118C21BBA138}" destId="{34BA24FB-51AD-4D23-8D73-68211AD57F0E}" srcOrd="1" destOrd="0" presId="urn:microsoft.com/office/officeart/2008/layout/VerticalCurvedList"/>
    <dgm:cxn modelId="{B521F7B5-BBCB-48D9-8233-D150605288B7}" type="presParOf" srcId="{CA42FE92-8EF4-4029-93AD-118C21BBA138}" destId="{4947A295-7B87-48A6-A812-F85E0F9949D4}" srcOrd="2" destOrd="0" presId="urn:microsoft.com/office/officeart/2008/layout/VerticalCurvedList"/>
    <dgm:cxn modelId="{51AF8771-B7B6-4F56-8348-D2D1C3C04C5B}" type="presParOf" srcId="{CA42FE92-8EF4-4029-93AD-118C21BBA138}" destId="{4222DBFC-F578-4FD2-BCF4-99FDA04D6E7D}" srcOrd="3" destOrd="0" presId="urn:microsoft.com/office/officeart/2008/layout/VerticalCurvedList"/>
    <dgm:cxn modelId="{9D34604F-6894-4CEF-9D68-47F4D68D8B3C}" type="presParOf" srcId="{59A3AA06-3532-4AD8-9B90-6AA731D95E48}" destId="{CCE99DE2-AE1D-4271-A10C-146C82F8AD76}" srcOrd="1" destOrd="0" presId="urn:microsoft.com/office/officeart/2008/layout/VerticalCurvedList"/>
    <dgm:cxn modelId="{5F21A799-186E-4B82-AFAF-1AFEE7AA0600}" type="presParOf" srcId="{59A3AA06-3532-4AD8-9B90-6AA731D95E48}" destId="{DEB100DA-FE96-4821-83CD-CF73E978985C}" srcOrd="2" destOrd="0" presId="urn:microsoft.com/office/officeart/2008/layout/VerticalCurvedList"/>
    <dgm:cxn modelId="{3B4BCF15-7BB0-4A8E-A1AD-C133A905066C}" type="presParOf" srcId="{DEB100DA-FE96-4821-83CD-CF73E978985C}" destId="{5E304F45-E197-4F06-884A-FC7878BFD18A}" srcOrd="0" destOrd="0" presId="urn:microsoft.com/office/officeart/2008/layout/VerticalCurvedList"/>
    <dgm:cxn modelId="{A3D16E7A-0E77-4AFE-AF65-ED52030F4C8A}" type="presParOf" srcId="{59A3AA06-3532-4AD8-9B90-6AA731D95E48}" destId="{E642BC8D-867A-471A-8035-896590C2EAAC}" srcOrd="3" destOrd="0" presId="urn:microsoft.com/office/officeart/2008/layout/VerticalCurvedList"/>
    <dgm:cxn modelId="{1E0E10D1-FA44-47EA-9A1B-1CE3A2E108CB}" type="presParOf" srcId="{59A3AA06-3532-4AD8-9B90-6AA731D95E48}" destId="{0A44233D-C30F-4106-8239-9F52E10C3A2E}" srcOrd="4" destOrd="0" presId="urn:microsoft.com/office/officeart/2008/layout/VerticalCurvedList"/>
    <dgm:cxn modelId="{E96FA139-2788-452E-BE2B-69F8F644F096}" type="presParOf" srcId="{0A44233D-C30F-4106-8239-9F52E10C3A2E}" destId="{1C61668A-032D-4EC0-AB78-0522E90C0E77}" srcOrd="0" destOrd="0" presId="urn:microsoft.com/office/officeart/2008/layout/VerticalCurvedList"/>
    <dgm:cxn modelId="{D8D97641-5B1C-45CE-A362-A529B7E2C710}" type="presParOf" srcId="{59A3AA06-3532-4AD8-9B90-6AA731D95E48}" destId="{3DD54E60-AAA4-4DCF-8996-34587F288338}" srcOrd="5" destOrd="0" presId="urn:microsoft.com/office/officeart/2008/layout/VerticalCurvedList"/>
    <dgm:cxn modelId="{E93360F4-D28F-415B-8F65-4166A96C0A89}" type="presParOf" srcId="{59A3AA06-3532-4AD8-9B90-6AA731D95E48}" destId="{892CEAC0-4AA0-45B9-BD63-72429D3E16A2}" srcOrd="6" destOrd="0" presId="urn:microsoft.com/office/officeart/2008/layout/VerticalCurvedList"/>
    <dgm:cxn modelId="{DF293979-7509-43C0-892B-D89249C5B6F9}" type="presParOf" srcId="{892CEAC0-4AA0-45B9-BD63-72429D3E16A2}" destId="{B4E4E50C-B7DC-431E-BC4A-F1B40CA12EEE}" srcOrd="0" destOrd="0" presId="urn:microsoft.com/office/officeart/2008/layout/VerticalCurvedList"/>
    <dgm:cxn modelId="{CA1163E6-189C-457D-88DB-F219E84595EC}" type="presParOf" srcId="{59A3AA06-3532-4AD8-9B90-6AA731D95E48}" destId="{DEA39CDD-F60F-41B8-B3A9-8AD88EA2DA66}" srcOrd="7" destOrd="0" presId="urn:microsoft.com/office/officeart/2008/layout/VerticalCurvedList"/>
    <dgm:cxn modelId="{B9AF71D2-C50F-4A90-B16C-4300A55EA40B}" type="presParOf" srcId="{59A3AA06-3532-4AD8-9B90-6AA731D95E48}" destId="{32E5C412-6F5B-46D5-A3FD-1D6A57754473}" srcOrd="8" destOrd="0" presId="urn:microsoft.com/office/officeart/2008/layout/VerticalCurvedList"/>
    <dgm:cxn modelId="{592D6DA5-2DCE-4272-9E9A-D671C28992E1}" type="presParOf" srcId="{32E5C412-6F5B-46D5-A3FD-1D6A57754473}" destId="{287A224C-2334-4FA5-BD19-AD807CD19C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616123-F1F2-4CA8-92DA-5AE30F823F7C}" type="doc">
      <dgm:prSet loTypeId="urn:microsoft.com/office/officeart/2005/8/layout/target3" loCatId="list" qsTypeId="urn:microsoft.com/office/officeart/2005/8/quickstyle/simple3" qsCatId="simple" csTypeId="urn:microsoft.com/office/officeart/2005/8/colors/accent1_2" csCatId="accent1" phldr="1"/>
      <dgm:spPr/>
      <dgm:t>
        <a:bodyPr/>
        <a:lstStyle/>
        <a:p>
          <a:endParaRPr lang="es-MX"/>
        </a:p>
      </dgm:t>
    </dgm:pt>
    <dgm:pt modelId="{97D315FA-4F39-4C32-9BBA-675320539E3A}">
      <dgm:prSet phldrT="[Texto]"/>
      <dgm:spPr/>
      <dgm:t>
        <a:bodyPr/>
        <a:lstStyle/>
        <a:p>
          <a:r>
            <a:rPr lang="es-MX" dirty="0" smtClean="0"/>
            <a:t>En su estructura externa puedes darte cuenta que:</a:t>
          </a:r>
          <a:endParaRPr lang="es-MX" dirty="0"/>
        </a:p>
      </dgm:t>
    </dgm:pt>
    <dgm:pt modelId="{92791748-329A-41F1-9C25-69C5793D8C5C}" type="parTrans" cxnId="{15B8EC1B-4927-49FD-A9AE-6B840ABFAF34}">
      <dgm:prSet/>
      <dgm:spPr/>
      <dgm:t>
        <a:bodyPr/>
        <a:lstStyle/>
        <a:p>
          <a:endParaRPr lang="es-MX"/>
        </a:p>
      </dgm:t>
    </dgm:pt>
    <dgm:pt modelId="{0EB0BD1E-4470-4C0F-9C6A-947338A83C1D}" type="sibTrans" cxnId="{15B8EC1B-4927-49FD-A9AE-6B840ABFAF34}">
      <dgm:prSet/>
      <dgm:spPr/>
      <dgm:t>
        <a:bodyPr/>
        <a:lstStyle/>
        <a:p>
          <a:endParaRPr lang="es-MX"/>
        </a:p>
      </dgm:t>
    </dgm:pt>
    <dgm:pt modelId="{7E7A88D0-4F68-47A1-BAF6-B5CA31DFB41D}">
      <dgm:prSet phldrT="[Texto]"/>
      <dgm:spPr/>
      <dgm:t>
        <a:bodyPr/>
        <a:lstStyle/>
        <a:p>
          <a:r>
            <a:rPr lang="es-MX" dirty="0" smtClean="0"/>
            <a:t>• Se redacta tanto en prosa o en verso.</a:t>
          </a:r>
          <a:endParaRPr lang="es-MX" dirty="0"/>
        </a:p>
      </dgm:t>
    </dgm:pt>
    <dgm:pt modelId="{522F9EF5-7E29-4925-B768-54D057E8B50A}" type="parTrans" cxnId="{4582E003-5F9F-46B0-AE24-4B0D68D3E1A9}">
      <dgm:prSet/>
      <dgm:spPr/>
      <dgm:t>
        <a:bodyPr/>
        <a:lstStyle/>
        <a:p>
          <a:endParaRPr lang="es-MX"/>
        </a:p>
      </dgm:t>
    </dgm:pt>
    <dgm:pt modelId="{70D7A138-FC4C-46E7-89E5-E893931C8EFC}" type="sibTrans" cxnId="{4582E003-5F9F-46B0-AE24-4B0D68D3E1A9}">
      <dgm:prSet/>
      <dgm:spPr/>
      <dgm:t>
        <a:bodyPr/>
        <a:lstStyle/>
        <a:p>
          <a:endParaRPr lang="es-MX"/>
        </a:p>
      </dgm:t>
    </dgm:pt>
    <dgm:pt modelId="{25E5C6D4-38C7-4074-9433-3A12FA139453}">
      <dgm:prSet/>
      <dgm:spPr/>
      <dgm:t>
        <a:bodyPr/>
        <a:lstStyle/>
        <a:p>
          <a:r>
            <a:rPr lang="es-MX" smtClean="0"/>
            <a:t>• Emplea el guion largo para indicar parlamentos.</a:t>
          </a:r>
          <a:endParaRPr lang="es-MX"/>
        </a:p>
      </dgm:t>
    </dgm:pt>
    <dgm:pt modelId="{3B0F6AB5-4213-4A92-8FFE-0779A515DD0F}" type="parTrans" cxnId="{E8490BC3-25AB-464C-98CD-9DC565D601F3}">
      <dgm:prSet/>
      <dgm:spPr/>
      <dgm:t>
        <a:bodyPr/>
        <a:lstStyle/>
        <a:p>
          <a:endParaRPr lang="es-MX"/>
        </a:p>
      </dgm:t>
    </dgm:pt>
    <dgm:pt modelId="{F6479702-CBE4-4110-AFF4-A9FBAD4B75C1}" type="sibTrans" cxnId="{E8490BC3-25AB-464C-98CD-9DC565D601F3}">
      <dgm:prSet/>
      <dgm:spPr/>
      <dgm:t>
        <a:bodyPr/>
        <a:lstStyle/>
        <a:p>
          <a:endParaRPr lang="es-MX"/>
        </a:p>
      </dgm:t>
    </dgm:pt>
    <dgm:pt modelId="{F10E732F-5A5D-4BC4-9BCE-43396C186E84}">
      <dgm:prSet/>
      <dgm:spPr/>
      <dgm:t>
        <a:bodyPr/>
        <a:lstStyle/>
        <a:p>
          <a:r>
            <a:rPr lang="es-MX" smtClean="0"/>
            <a:t>• Se vale del uso de signos de interrogación y exclamación para señalar emociones.</a:t>
          </a:r>
          <a:endParaRPr lang="es-MX"/>
        </a:p>
      </dgm:t>
    </dgm:pt>
    <dgm:pt modelId="{86AAA4F6-62AF-45B4-80D1-69CC7F870109}" type="parTrans" cxnId="{50A4B067-FEF2-4339-8963-B4A1C1DC36FA}">
      <dgm:prSet/>
      <dgm:spPr/>
      <dgm:t>
        <a:bodyPr/>
        <a:lstStyle/>
        <a:p>
          <a:endParaRPr lang="es-MX"/>
        </a:p>
      </dgm:t>
    </dgm:pt>
    <dgm:pt modelId="{E23186FB-26DB-4C9F-B0F8-90062A41F402}" type="sibTrans" cxnId="{50A4B067-FEF2-4339-8963-B4A1C1DC36FA}">
      <dgm:prSet/>
      <dgm:spPr/>
      <dgm:t>
        <a:bodyPr/>
        <a:lstStyle/>
        <a:p>
          <a:endParaRPr lang="es-MX"/>
        </a:p>
      </dgm:t>
    </dgm:pt>
    <dgm:pt modelId="{E3756001-9B86-48C9-95A6-91F07603AA35}">
      <dgm:prSet/>
      <dgm:spPr/>
      <dgm:t>
        <a:bodyPr/>
        <a:lstStyle/>
        <a:p>
          <a:r>
            <a:rPr lang="es-MX" smtClean="0"/>
            <a:t>• Emplea el guion largo para indicar parlamentos.</a:t>
          </a:r>
          <a:endParaRPr lang="es-MX"/>
        </a:p>
      </dgm:t>
    </dgm:pt>
    <dgm:pt modelId="{F93A36BE-14BD-49BC-8C67-B941F1ED3865}" type="parTrans" cxnId="{3F8D031D-B303-4E9A-BBF9-54A0FDA6E3DE}">
      <dgm:prSet/>
      <dgm:spPr/>
      <dgm:t>
        <a:bodyPr/>
        <a:lstStyle/>
        <a:p>
          <a:endParaRPr lang="es-MX"/>
        </a:p>
      </dgm:t>
    </dgm:pt>
    <dgm:pt modelId="{8A9DF115-99EA-43C5-900D-113BF9034152}" type="sibTrans" cxnId="{3F8D031D-B303-4E9A-BBF9-54A0FDA6E3DE}">
      <dgm:prSet/>
      <dgm:spPr/>
      <dgm:t>
        <a:bodyPr/>
        <a:lstStyle/>
        <a:p>
          <a:endParaRPr lang="es-MX"/>
        </a:p>
      </dgm:t>
    </dgm:pt>
    <dgm:pt modelId="{4772B3ED-4EA4-41B8-930E-F35A3696F91B}">
      <dgm:prSet/>
      <dgm:spPr/>
      <dgm:t>
        <a:bodyPr/>
        <a:lstStyle/>
        <a:p>
          <a:r>
            <a:rPr lang="es-MX" smtClean="0"/>
            <a:t>• Usa el paréntesis para indicar acotaciones.</a:t>
          </a:r>
          <a:endParaRPr lang="es-MX"/>
        </a:p>
      </dgm:t>
    </dgm:pt>
    <dgm:pt modelId="{6CD8DC17-96DD-4FB9-A1F8-72929D0D2BBB}" type="parTrans" cxnId="{8E20890E-21C7-4136-A330-99F5EF3FC6FC}">
      <dgm:prSet/>
      <dgm:spPr/>
      <dgm:t>
        <a:bodyPr/>
        <a:lstStyle/>
        <a:p>
          <a:endParaRPr lang="es-MX"/>
        </a:p>
      </dgm:t>
    </dgm:pt>
    <dgm:pt modelId="{A43DC086-3563-45B8-8D34-DDE54C377B05}" type="sibTrans" cxnId="{8E20890E-21C7-4136-A330-99F5EF3FC6FC}">
      <dgm:prSet/>
      <dgm:spPr/>
      <dgm:t>
        <a:bodyPr/>
        <a:lstStyle/>
        <a:p>
          <a:endParaRPr lang="es-MX"/>
        </a:p>
      </dgm:t>
    </dgm:pt>
    <dgm:pt modelId="{D076CC78-BD18-4183-AA94-9338C0153F79}" type="pres">
      <dgm:prSet presAssocID="{91616123-F1F2-4CA8-92DA-5AE30F823F7C}" presName="Name0" presStyleCnt="0">
        <dgm:presLayoutVars>
          <dgm:chMax val="7"/>
          <dgm:dir/>
          <dgm:animLvl val="lvl"/>
          <dgm:resizeHandles val="exact"/>
        </dgm:presLayoutVars>
      </dgm:prSet>
      <dgm:spPr/>
      <dgm:t>
        <a:bodyPr/>
        <a:lstStyle/>
        <a:p>
          <a:endParaRPr lang="es-MX"/>
        </a:p>
      </dgm:t>
    </dgm:pt>
    <dgm:pt modelId="{103AFDBB-D165-46B9-9EA9-68BAE27522C8}" type="pres">
      <dgm:prSet presAssocID="{97D315FA-4F39-4C32-9BBA-675320539E3A}" presName="circle1" presStyleLbl="node1" presStyleIdx="0" presStyleCnt="6"/>
      <dgm:spPr/>
    </dgm:pt>
    <dgm:pt modelId="{0EED18F8-9AF0-408E-9BE3-54A3983A227A}" type="pres">
      <dgm:prSet presAssocID="{97D315FA-4F39-4C32-9BBA-675320539E3A}" presName="space" presStyleCnt="0"/>
      <dgm:spPr/>
    </dgm:pt>
    <dgm:pt modelId="{67C1EFC3-0794-4486-B881-3D8FD473E32F}" type="pres">
      <dgm:prSet presAssocID="{97D315FA-4F39-4C32-9BBA-675320539E3A}" presName="rect1" presStyleLbl="alignAcc1" presStyleIdx="0" presStyleCnt="6"/>
      <dgm:spPr/>
      <dgm:t>
        <a:bodyPr/>
        <a:lstStyle/>
        <a:p>
          <a:endParaRPr lang="es-MX"/>
        </a:p>
      </dgm:t>
    </dgm:pt>
    <dgm:pt modelId="{AD108752-FC03-4525-8F15-D02989411676}" type="pres">
      <dgm:prSet presAssocID="{7E7A88D0-4F68-47A1-BAF6-B5CA31DFB41D}" presName="vertSpace2" presStyleLbl="node1" presStyleIdx="0" presStyleCnt="6"/>
      <dgm:spPr/>
    </dgm:pt>
    <dgm:pt modelId="{1C4CD7E9-1BB2-4D3D-A479-77AD15728BE4}" type="pres">
      <dgm:prSet presAssocID="{7E7A88D0-4F68-47A1-BAF6-B5CA31DFB41D}" presName="circle2" presStyleLbl="node1" presStyleIdx="1" presStyleCnt="6"/>
      <dgm:spPr/>
    </dgm:pt>
    <dgm:pt modelId="{B4B30DE6-76EA-4F8A-960D-914B8A5A05B0}" type="pres">
      <dgm:prSet presAssocID="{7E7A88D0-4F68-47A1-BAF6-B5CA31DFB41D}" presName="rect2" presStyleLbl="alignAcc1" presStyleIdx="1" presStyleCnt="6"/>
      <dgm:spPr/>
      <dgm:t>
        <a:bodyPr/>
        <a:lstStyle/>
        <a:p>
          <a:endParaRPr lang="es-MX"/>
        </a:p>
      </dgm:t>
    </dgm:pt>
    <dgm:pt modelId="{AD33AEA2-319F-44F5-929C-DA891663172B}" type="pres">
      <dgm:prSet presAssocID="{25E5C6D4-38C7-4074-9433-3A12FA139453}" presName="vertSpace3" presStyleLbl="node1" presStyleIdx="1" presStyleCnt="6"/>
      <dgm:spPr/>
    </dgm:pt>
    <dgm:pt modelId="{362E0082-A70E-4D77-9ED9-FEAD1DAC1F4E}" type="pres">
      <dgm:prSet presAssocID="{25E5C6D4-38C7-4074-9433-3A12FA139453}" presName="circle3" presStyleLbl="node1" presStyleIdx="2" presStyleCnt="6"/>
      <dgm:spPr/>
    </dgm:pt>
    <dgm:pt modelId="{83CF5BB5-7F38-48D2-A4B6-31AE2981D474}" type="pres">
      <dgm:prSet presAssocID="{25E5C6D4-38C7-4074-9433-3A12FA139453}" presName="rect3" presStyleLbl="alignAcc1" presStyleIdx="2" presStyleCnt="6"/>
      <dgm:spPr/>
      <dgm:t>
        <a:bodyPr/>
        <a:lstStyle/>
        <a:p>
          <a:endParaRPr lang="es-MX"/>
        </a:p>
      </dgm:t>
    </dgm:pt>
    <dgm:pt modelId="{7295C53C-B2DD-4FD6-82E4-CCA2EC6FD820}" type="pres">
      <dgm:prSet presAssocID="{F10E732F-5A5D-4BC4-9BCE-43396C186E84}" presName="vertSpace4" presStyleLbl="node1" presStyleIdx="2" presStyleCnt="6"/>
      <dgm:spPr/>
    </dgm:pt>
    <dgm:pt modelId="{198F35DA-9493-4815-8028-D18457EEB056}" type="pres">
      <dgm:prSet presAssocID="{F10E732F-5A5D-4BC4-9BCE-43396C186E84}" presName="circle4" presStyleLbl="node1" presStyleIdx="3" presStyleCnt="6"/>
      <dgm:spPr/>
    </dgm:pt>
    <dgm:pt modelId="{ACB26EC6-3C63-4D48-A28A-D0721EFC0B7D}" type="pres">
      <dgm:prSet presAssocID="{F10E732F-5A5D-4BC4-9BCE-43396C186E84}" presName="rect4" presStyleLbl="alignAcc1" presStyleIdx="3" presStyleCnt="6"/>
      <dgm:spPr/>
      <dgm:t>
        <a:bodyPr/>
        <a:lstStyle/>
        <a:p>
          <a:endParaRPr lang="es-MX"/>
        </a:p>
      </dgm:t>
    </dgm:pt>
    <dgm:pt modelId="{3C6D6138-3DE5-4CA4-ACFA-746030721203}" type="pres">
      <dgm:prSet presAssocID="{E3756001-9B86-48C9-95A6-91F07603AA35}" presName="vertSpace5" presStyleLbl="node1" presStyleIdx="3" presStyleCnt="6"/>
      <dgm:spPr/>
    </dgm:pt>
    <dgm:pt modelId="{C0CD8B23-F9FB-46A0-9A92-01236CA7C8D0}" type="pres">
      <dgm:prSet presAssocID="{E3756001-9B86-48C9-95A6-91F07603AA35}" presName="circle5" presStyleLbl="node1" presStyleIdx="4" presStyleCnt="6"/>
      <dgm:spPr/>
    </dgm:pt>
    <dgm:pt modelId="{6888A401-777A-4302-BB0B-6C8EB880598D}" type="pres">
      <dgm:prSet presAssocID="{E3756001-9B86-48C9-95A6-91F07603AA35}" presName="rect5" presStyleLbl="alignAcc1" presStyleIdx="4" presStyleCnt="6"/>
      <dgm:spPr/>
      <dgm:t>
        <a:bodyPr/>
        <a:lstStyle/>
        <a:p>
          <a:endParaRPr lang="es-MX"/>
        </a:p>
      </dgm:t>
    </dgm:pt>
    <dgm:pt modelId="{087A2034-891A-46EB-9126-3CC77AC426CB}" type="pres">
      <dgm:prSet presAssocID="{4772B3ED-4EA4-41B8-930E-F35A3696F91B}" presName="vertSpace6" presStyleLbl="node1" presStyleIdx="4" presStyleCnt="6"/>
      <dgm:spPr/>
    </dgm:pt>
    <dgm:pt modelId="{C7F0CA76-A2BB-411F-8F54-2565ECD66F07}" type="pres">
      <dgm:prSet presAssocID="{4772B3ED-4EA4-41B8-930E-F35A3696F91B}" presName="circle6" presStyleLbl="node1" presStyleIdx="5" presStyleCnt="6"/>
      <dgm:spPr/>
    </dgm:pt>
    <dgm:pt modelId="{6787BCA3-3875-4F60-B179-4106F54E11C3}" type="pres">
      <dgm:prSet presAssocID="{4772B3ED-4EA4-41B8-930E-F35A3696F91B}" presName="rect6" presStyleLbl="alignAcc1" presStyleIdx="5" presStyleCnt="6"/>
      <dgm:spPr/>
      <dgm:t>
        <a:bodyPr/>
        <a:lstStyle/>
        <a:p>
          <a:endParaRPr lang="es-MX"/>
        </a:p>
      </dgm:t>
    </dgm:pt>
    <dgm:pt modelId="{E3133807-5D14-4F87-AA75-FE1EDE2EEBD3}" type="pres">
      <dgm:prSet presAssocID="{97D315FA-4F39-4C32-9BBA-675320539E3A}" presName="rect1ParTxNoCh" presStyleLbl="alignAcc1" presStyleIdx="5" presStyleCnt="6">
        <dgm:presLayoutVars>
          <dgm:chMax val="1"/>
          <dgm:bulletEnabled val="1"/>
        </dgm:presLayoutVars>
      </dgm:prSet>
      <dgm:spPr/>
      <dgm:t>
        <a:bodyPr/>
        <a:lstStyle/>
        <a:p>
          <a:endParaRPr lang="es-MX"/>
        </a:p>
      </dgm:t>
    </dgm:pt>
    <dgm:pt modelId="{0E6C57D3-D53B-4B38-9F5A-7B94B96CBCCC}" type="pres">
      <dgm:prSet presAssocID="{7E7A88D0-4F68-47A1-BAF6-B5CA31DFB41D}" presName="rect2ParTxNoCh" presStyleLbl="alignAcc1" presStyleIdx="5" presStyleCnt="6">
        <dgm:presLayoutVars>
          <dgm:chMax val="1"/>
          <dgm:bulletEnabled val="1"/>
        </dgm:presLayoutVars>
      </dgm:prSet>
      <dgm:spPr/>
      <dgm:t>
        <a:bodyPr/>
        <a:lstStyle/>
        <a:p>
          <a:endParaRPr lang="es-MX"/>
        </a:p>
      </dgm:t>
    </dgm:pt>
    <dgm:pt modelId="{D31FF410-0DB1-4D67-BA7D-2942316B5996}" type="pres">
      <dgm:prSet presAssocID="{25E5C6D4-38C7-4074-9433-3A12FA139453}" presName="rect3ParTxNoCh" presStyleLbl="alignAcc1" presStyleIdx="5" presStyleCnt="6">
        <dgm:presLayoutVars>
          <dgm:chMax val="1"/>
          <dgm:bulletEnabled val="1"/>
        </dgm:presLayoutVars>
      </dgm:prSet>
      <dgm:spPr/>
      <dgm:t>
        <a:bodyPr/>
        <a:lstStyle/>
        <a:p>
          <a:endParaRPr lang="es-MX"/>
        </a:p>
      </dgm:t>
    </dgm:pt>
    <dgm:pt modelId="{C28DE291-7610-41D8-8C46-4B73C42AD8BA}" type="pres">
      <dgm:prSet presAssocID="{F10E732F-5A5D-4BC4-9BCE-43396C186E84}" presName="rect4ParTxNoCh" presStyleLbl="alignAcc1" presStyleIdx="5" presStyleCnt="6">
        <dgm:presLayoutVars>
          <dgm:chMax val="1"/>
          <dgm:bulletEnabled val="1"/>
        </dgm:presLayoutVars>
      </dgm:prSet>
      <dgm:spPr/>
      <dgm:t>
        <a:bodyPr/>
        <a:lstStyle/>
        <a:p>
          <a:endParaRPr lang="es-MX"/>
        </a:p>
      </dgm:t>
    </dgm:pt>
    <dgm:pt modelId="{50A5CD28-D44F-4271-B1FC-3EC90BA2B10B}" type="pres">
      <dgm:prSet presAssocID="{E3756001-9B86-48C9-95A6-91F07603AA35}" presName="rect5ParTxNoCh" presStyleLbl="alignAcc1" presStyleIdx="5" presStyleCnt="6">
        <dgm:presLayoutVars>
          <dgm:chMax val="1"/>
          <dgm:bulletEnabled val="1"/>
        </dgm:presLayoutVars>
      </dgm:prSet>
      <dgm:spPr/>
      <dgm:t>
        <a:bodyPr/>
        <a:lstStyle/>
        <a:p>
          <a:endParaRPr lang="es-MX"/>
        </a:p>
      </dgm:t>
    </dgm:pt>
    <dgm:pt modelId="{C846782C-EE74-49C0-BDBD-3DA56186ED30}" type="pres">
      <dgm:prSet presAssocID="{4772B3ED-4EA4-41B8-930E-F35A3696F91B}" presName="rect6ParTxNoCh" presStyleLbl="alignAcc1" presStyleIdx="5" presStyleCnt="6">
        <dgm:presLayoutVars>
          <dgm:chMax val="1"/>
          <dgm:bulletEnabled val="1"/>
        </dgm:presLayoutVars>
      </dgm:prSet>
      <dgm:spPr/>
      <dgm:t>
        <a:bodyPr/>
        <a:lstStyle/>
        <a:p>
          <a:endParaRPr lang="es-MX"/>
        </a:p>
      </dgm:t>
    </dgm:pt>
  </dgm:ptLst>
  <dgm:cxnLst>
    <dgm:cxn modelId="{898668AD-C518-4B4C-A66E-4B525CD5FEEC}" type="presOf" srcId="{91616123-F1F2-4CA8-92DA-5AE30F823F7C}" destId="{D076CC78-BD18-4183-AA94-9338C0153F79}" srcOrd="0" destOrd="0" presId="urn:microsoft.com/office/officeart/2005/8/layout/target3"/>
    <dgm:cxn modelId="{E8490BC3-25AB-464C-98CD-9DC565D601F3}" srcId="{91616123-F1F2-4CA8-92DA-5AE30F823F7C}" destId="{25E5C6D4-38C7-4074-9433-3A12FA139453}" srcOrd="2" destOrd="0" parTransId="{3B0F6AB5-4213-4A92-8FFE-0779A515DD0F}" sibTransId="{F6479702-CBE4-4110-AFF4-A9FBAD4B75C1}"/>
    <dgm:cxn modelId="{15B8EC1B-4927-49FD-A9AE-6B840ABFAF34}" srcId="{91616123-F1F2-4CA8-92DA-5AE30F823F7C}" destId="{97D315FA-4F39-4C32-9BBA-675320539E3A}" srcOrd="0" destOrd="0" parTransId="{92791748-329A-41F1-9C25-69C5793D8C5C}" sibTransId="{0EB0BD1E-4470-4C0F-9C6A-947338A83C1D}"/>
    <dgm:cxn modelId="{1998F1F5-BE0C-4A23-96C0-943EA14B159A}" type="presOf" srcId="{25E5C6D4-38C7-4074-9433-3A12FA139453}" destId="{83CF5BB5-7F38-48D2-A4B6-31AE2981D474}" srcOrd="0" destOrd="0" presId="urn:microsoft.com/office/officeart/2005/8/layout/target3"/>
    <dgm:cxn modelId="{3164B4D6-CC5B-4F3E-A925-771FE398BF48}" type="presOf" srcId="{25E5C6D4-38C7-4074-9433-3A12FA139453}" destId="{D31FF410-0DB1-4D67-BA7D-2942316B5996}" srcOrd="1" destOrd="0" presId="urn:microsoft.com/office/officeart/2005/8/layout/target3"/>
    <dgm:cxn modelId="{50A4B067-FEF2-4339-8963-B4A1C1DC36FA}" srcId="{91616123-F1F2-4CA8-92DA-5AE30F823F7C}" destId="{F10E732F-5A5D-4BC4-9BCE-43396C186E84}" srcOrd="3" destOrd="0" parTransId="{86AAA4F6-62AF-45B4-80D1-69CC7F870109}" sibTransId="{E23186FB-26DB-4C9F-B0F8-90062A41F402}"/>
    <dgm:cxn modelId="{272272DD-236C-42CD-88F1-31152774046B}" type="presOf" srcId="{E3756001-9B86-48C9-95A6-91F07603AA35}" destId="{6888A401-777A-4302-BB0B-6C8EB880598D}" srcOrd="0" destOrd="0" presId="urn:microsoft.com/office/officeart/2005/8/layout/target3"/>
    <dgm:cxn modelId="{ACBEB6C2-08AF-4E01-A83F-13D1F0A01191}" type="presOf" srcId="{F10E732F-5A5D-4BC4-9BCE-43396C186E84}" destId="{C28DE291-7610-41D8-8C46-4B73C42AD8BA}" srcOrd="1" destOrd="0" presId="urn:microsoft.com/office/officeart/2005/8/layout/target3"/>
    <dgm:cxn modelId="{8E20890E-21C7-4136-A330-99F5EF3FC6FC}" srcId="{91616123-F1F2-4CA8-92DA-5AE30F823F7C}" destId="{4772B3ED-4EA4-41B8-930E-F35A3696F91B}" srcOrd="5" destOrd="0" parTransId="{6CD8DC17-96DD-4FB9-A1F8-72929D0D2BBB}" sibTransId="{A43DC086-3563-45B8-8D34-DDE54C377B05}"/>
    <dgm:cxn modelId="{4582E003-5F9F-46B0-AE24-4B0D68D3E1A9}" srcId="{91616123-F1F2-4CA8-92DA-5AE30F823F7C}" destId="{7E7A88D0-4F68-47A1-BAF6-B5CA31DFB41D}" srcOrd="1" destOrd="0" parTransId="{522F9EF5-7E29-4925-B768-54D057E8B50A}" sibTransId="{70D7A138-FC4C-46E7-89E5-E893931C8EFC}"/>
    <dgm:cxn modelId="{31978CF3-F1A7-480B-980A-4915E44F054F}" type="presOf" srcId="{E3756001-9B86-48C9-95A6-91F07603AA35}" destId="{50A5CD28-D44F-4271-B1FC-3EC90BA2B10B}" srcOrd="1" destOrd="0" presId="urn:microsoft.com/office/officeart/2005/8/layout/target3"/>
    <dgm:cxn modelId="{3F8D031D-B303-4E9A-BBF9-54A0FDA6E3DE}" srcId="{91616123-F1F2-4CA8-92DA-5AE30F823F7C}" destId="{E3756001-9B86-48C9-95A6-91F07603AA35}" srcOrd="4" destOrd="0" parTransId="{F93A36BE-14BD-49BC-8C67-B941F1ED3865}" sibTransId="{8A9DF115-99EA-43C5-900D-113BF9034152}"/>
    <dgm:cxn modelId="{98C3B7F6-203E-4034-9B05-F3D2070A24D5}" type="presOf" srcId="{F10E732F-5A5D-4BC4-9BCE-43396C186E84}" destId="{ACB26EC6-3C63-4D48-A28A-D0721EFC0B7D}" srcOrd="0" destOrd="0" presId="urn:microsoft.com/office/officeart/2005/8/layout/target3"/>
    <dgm:cxn modelId="{F259D24C-FB42-4070-9619-120D2B034174}" type="presOf" srcId="{97D315FA-4F39-4C32-9BBA-675320539E3A}" destId="{67C1EFC3-0794-4486-B881-3D8FD473E32F}" srcOrd="0" destOrd="0" presId="urn:microsoft.com/office/officeart/2005/8/layout/target3"/>
    <dgm:cxn modelId="{58A514C5-C845-4876-BA39-490DC61E243B}" type="presOf" srcId="{7E7A88D0-4F68-47A1-BAF6-B5CA31DFB41D}" destId="{0E6C57D3-D53B-4B38-9F5A-7B94B96CBCCC}" srcOrd="1" destOrd="0" presId="urn:microsoft.com/office/officeart/2005/8/layout/target3"/>
    <dgm:cxn modelId="{63CBB7B0-7A7D-410A-9EDE-2474D043975A}" type="presOf" srcId="{97D315FA-4F39-4C32-9BBA-675320539E3A}" destId="{E3133807-5D14-4F87-AA75-FE1EDE2EEBD3}" srcOrd="1" destOrd="0" presId="urn:microsoft.com/office/officeart/2005/8/layout/target3"/>
    <dgm:cxn modelId="{8FE46E3B-34A0-47EC-9B58-E920B8B538DB}" type="presOf" srcId="{7E7A88D0-4F68-47A1-BAF6-B5CA31DFB41D}" destId="{B4B30DE6-76EA-4F8A-960D-914B8A5A05B0}" srcOrd="0" destOrd="0" presId="urn:microsoft.com/office/officeart/2005/8/layout/target3"/>
    <dgm:cxn modelId="{0EA77EDC-7860-4572-A576-73A01E0BF2F8}" type="presOf" srcId="{4772B3ED-4EA4-41B8-930E-F35A3696F91B}" destId="{C846782C-EE74-49C0-BDBD-3DA56186ED30}" srcOrd="1" destOrd="0" presId="urn:microsoft.com/office/officeart/2005/8/layout/target3"/>
    <dgm:cxn modelId="{802D2008-B7DE-4E09-BD7D-219D80CDFBDB}" type="presOf" srcId="{4772B3ED-4EA4-41B8-930E-F35A3696F91B}" destId="{6787BCA3-3875-4F60-B179-4106F54E11C3}" srcOrd="0" destOrd="0" presId="urn:microsoft.com/office/officeart/2005/8/layout/target3"/>
    <dgm:cxn modelId="{734384D9-5D6F-4C31-933A-FB639275BD87}" type="presParOf" srcId="{D076CC78-BD18-4183-AA94-9338C0153F79}" destId="{103AFDBB-D165-46B9-9EA9-68BAE27522C8}" srcOrd="0" destOrd="0" presId="urn:microsoft.com/office/officeart/2005/8/layout/target3"/>
    <dgm:cxn modelId="{C9B0122F-4D8B-4D15-B22E-0CE5C9B0F2BA}" type="presParOf" srcId="{D076CC78-BD18-4183-AA94-9338C0153F79}" destId="{0EED18F8-9AF0-408E-9BE3-54A3983A227A}" srcOrd="1" destOrd="0" presId="urn:microsoft.com/office/officeart/2005/8/layout/target3"/>
    <dgm:cxn modelId="{C94506B2-0A65-4CE5-981C-B7675C826AD5}" type="presParOf" srcId="{D076CC78-BD18-4183-AA94-9338C0153F79}" destId="{67C1EFC3-0794-4486-B881-3D8FD473E32F}" srcOrd="2" destOrd="0" presId="urn:microsoft.com/office/officeart/2005/8/layout/target3"/>
    <dgm:cxn modelId="{DDF8E380-F725-4F57-B29E-13B4C9EEC840}" type="presParOf" srcId="{D076CC78-BD18-4183-AA94-9338C0153F79}" destId="{AD108752-FC03-4525-8F15-D02989411676}" srcOrd="3" destOrd="0" presId="urn:microsoft.com/office/officeart/2005/8/layout/target3"/>
    <dgm:cxn modelId="{D2A60BF0-F444-476D-937E-CF93AE892CE3}" type="presParOf" srcId="{D076CC78-BD18-4183-AA94-9338C0153F79}" destId="{1C4CD7E9-1BB2-4D3D-A479-77AD15728BE4}" srcOrd="4" destOrd="0" presId="urn:microsoft.com/office/officeart/2005/8/layout/target3"/>
    <dgm:cxn modelId="{4B279887-8771-49D1-BF69-83069393CFA0}" type="presParOf" srcId="{D076CC78-BD18-4183-AA94-9338C0153F79}" destId="{B4B30DE6-76EA-4F8A-960D-914B8A5A05B0}" srcOrd="5" destOrd="0" presId="urn:microsoft.com/office/officeart/2005/8/layout/target3"/>
    <dgm:cxn modelId="{E3D2F104-D0C1-4ECC-8CE5-38D0387A162D}" type="presParOf" srcId="{D076CC78-BD18-4183-AA94-9338C0153F79}" destId="{AD33AEA2-319F-44F5-929C-DA891663172B}" srcOrd="6" destOrd="0" presId="urn:microsoft.com/office/officeart/2005/8/layout/target3"/>
    <dgm:cxn modelId="{76EA0670-D491-41C2-A84E-7EBA577F01C0}" type="presParOf" srcId="{D076CC78-BD18-4183-AA94-9338C0153F79}" destId="{362E0082-A70E-4D77-9ED9-FEAD1DAC1F4E}" srcOrd="7" destOrd="0" presId="urn:microsoft.com/office/officeart/2005/8/layout/target3"/>
    <dgm:cxn modelId="{D582AFC8-BD0D-4EC0-B7C7-4B458AEE31BB}" type="presParOf" srcId="{D076CC78-BD18-4183-AA94-9338C0153F79}" destId="{83CF5BB5-7F38-48D2-A4B6-31AE2981D474}" srcOrd="8" destOrd="0" presId="urn:microsoft.com/office/officeart/2005/8/layout/target3"/>
    <dgm:cxn modelId="{0D85BF3E-44CC-488F-BC5B-91BBB480DC93}" type="presParOf" srcId="{D076CC78-BD18-4183-AA94-9338C0153F79}" destId="{7295C53C-B2DD-4FD6-82E4-CCA2EC6FD820}" srcOrd="9" destOrd="0" presId="urn:microsoft.com/office/officeart/2005/8/layout/target3"/>
    <dgm:cxn modelId="{54A492F9-A4F7-487D-A929-7E594C4A3E3E}" type="presParOf" srcId="{D076CC78-BD18-4183-AA94-9338C0153F79}" destId="{198F35DA-9493-4815-8028-D18457EEB056}" srcOrd="10" destOrd="0" presId="urn:microsoft.com/office/officeart/2005/8/layout/target3"/>
    <dgm:cxn modelId="{035E0EB9-33C7-4B55-91B0-C2B00700F849}" type="presParOf" srcId="{D076CC78-BD18-4183-AA94-9338C0153F79}" destId="{ACB26EC6-3C63-4D48-A28A-D0721EFC0B7D}" srcOrd="11" destOrd="0" presId="urn:microsoft.com/office/officeart/2005/8/layout/target3"/>
    <dgm:cxn modelId="{8526E285-539E-4249-A32D-5CF4DD4FC9C1}" type="presParOf" srcId="{D076CC78-BD18-4183-AA94-9338C0153F79}" destId="{3C6D6138-3DE5-4CA4-ACFA-746030721203}" srcOrd="12" destOrd="0" presId="urn:microsoft.com/office/officeart/2005/8/layout/target3"/>
    <dgm:cxn modelId="{5C0A0D84-AB3A-40DA-A0EF-24AF030C444E}" type="presParOf" srcId="{D076CC78-BD18-4183-AA94-9338C0153F79}" destId="{C0CD8B23-F9FB-46A0-9A92-01236CA7C8D0}" srcOrd="13" destOrd="0" presId="urn:microsoft.com/office/officeart/2005/8/layout/target3"/>
    <dgm:cxn modelId="{AF35D00D-32AC-4EC2-A79A-E0CF8E1D9FB1}" type="presParOf" srcId="{D076CC78-BD18-4183-AA94-9338C0153F79}" destId="{6888A401-777A-4302-BB0B-6C8EB880598D}" srcOrd="14" destOrd="0" presId="urn:microsoft.com/office/officeart/2005/8/layout/target3"/>
    <dgm:cxn modelId="{9C438056-2855-4582-AF0C-E74076F3CF55}" type="presParOf" srcId="{D076CC78-BD18-4183-AA94-9338C0153F79}" destId="{087A2034-891A-46EB-9126-3CC77AC426CB}" srcOrd="15" destOrd="0" presId="urn:microsoft.com/office/officeart/2005/8/layout/target3"/>
    <dgm:cxn modelId="{F2FBBB52-CBCE-4554-81EA-CB2FF6D803C9}" type="presParOf" srcId="{D076CC78-BD18-4183-AA94-9338C0153F79}" destId="{C7F0CA76-A2BB-411F-8F54-2565ECD66F07}" srcOrd="16" destOrd="0" presId="urn:microsoft.com/office/officeart/2005/8/layout/target3"/>
    <dgm:cxn modelId="{C062D27C-3733-42DF-A2A5-B5C8BF134F4F}" type="presParOf" srcId="{D076CC78-BD18-4183-AA94-9338C0153F79}" destId="{6787BCA3-3875-4F60-B179-4106F54E11C3}" srcOrd="17" destOrd="0" presId="urn:microsoft.com/office/officeart/2005/8/layout/target3"/>
    <dgm:cxn modelId="{5C164386-B2BC-4E59-83AB-0372216A59DC}" type="presParOf" srcId="{D076CC78-BD18-4183-AA94-9338C0153F79}" destId="{E3133807-5D14-4F87-AA75-FE1EDE2EEBD3}" srcOrd="18" destOrd="0" presId="urn:microsoft.com/office/officeart/2005/8/layout/target3"/>
    <dgm:cxn modelId="{22322B27-EE9B-4C3F-B912-A09EBA056CDF}" type="presParOf" srcId="{D076CC78-BD18-4183-AA94-9338C0153F79}" destId="{0E6C57D3-D53B-4B38-9F5A-7B94B96CBCCC}" srcOrd="19" destOrd="0" presId="urn:microsoft.com/office/officeart/2005/8/layout/target3"/>
    <dgm:cxn modelId="{BA31A2FB-B622-4587-AFE9-9A952239BFEF}" type="presParOf" srcId="{D076CC78-BD18-4183-AA94-9338C0153F79}" destId="{D31FF410-0DB1-4D67-BA7D-2942316B5996}" srcOrd="20" destOrd="0" presId="urn:microsoft.com/office/officeart/2005/8/layout/target3"/>
    <dgm:cxn modelId="{6213C518-CEB4-4DDB-9969-2BF0935EA5B6}" type="presParOf" srcId="{D076CC78-BD18-4183-AA94-9338C0153F79}" destId="{C28DE291-7610-41D8-8C46-4B73C42AD8BA}" srcOrd="21" destOrd="0" presId="urn:microsoft.com/office/officeart/2005/8/layout/target3"/>
    <dgm:cxn modelId="{2C76BC3D-254B-4ADC-8DD4-BF7B0619A13E}" type="presParOf" srcId="{D076CC78-BD18-4183-AA94-9338C0153F79}" destId="{50A5CD28-D44F-4271-B1FC-3EC90BA2B10B}" srcOrd="22" destOrd="0" presId="urn:microsoft.com/office/officeart/2005/8/layout/target3"/>
    <dgm:cxn modelId="{40DC08EF-9D22-4F58-B454-DEF25ECAC072}" type="presParOf" srcId="{D076CC78-BD18-4183-AA94-9338C0153F79}" destId="{C846782C-EE74-49C0-BDBD-3DA56186ED30}"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9235E-AF5A-4CD2-86A5-ABAC862E271C}">
      <dsp:nvSpPr>
        <dsp:cNvPr id="0" name=""/>
        <dsp:cNvSpPr/>
      </dsp:nvSpPr>
      <dsp:spPr>
        <a:xfrm>
          <a:off x="881046" y="0"/>
          <a:ext cx="7834792" cy="1790164"/>
        </a:xfrm>
        <a:prstGeom prst="rightArrow">
          <a:avLst>
            <a:gd name="adj1" fmla="val 70000"/>
            <a:gd name="adj2" fmla="val 50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lvl="0" algn="ctr" defTabSz="711200">
            <a:lnSpc>
              <a:spcPct val="90000"/>
            </a:lnSpc>
            <a:spcBef>
              <a:spcPct val="0"/>
            </a:spcBef>
            <a:spcAft>
              <a:spcPct val="35000"/>
            </a:spcAft>
          </a:pPr>
          <a:r>
            <a:rPr lang="es-MX" sz="1600" b="1" kern="1200" dirty="0" smtClean="0"/>
            <a:t>  http://www.youtube.com/watch?v=8wkbNWl-Ers</a:t>
          </a:r>
          <a:endParaRPr lang="es-MX" sz="1600" kern="1200" dirty="0"/>
        </a:p>
      </dsp:txBody>
      <dsp:txXfrm>
        <a:off x="2839744" y="268525"/>
        <a:ext cx="5249537" cy="1253114"/>
      </dsp:txXfrm>
    </dsp:sp>
    <dsp:sp modelId="{1E21F277-AA8B-41B3-8F69-0C05CD7CE4A2}">
      <dsp:nvSpPr>
        <dsp:cNvPr id="0" name=""/>
        <dsp:cNvSpPr/>
      </dsp:nvSpPr>
      <dsp:spPr>
        <a:xfrm>
          <a:off x="2056189" y="436720"/>
          <a:ext cx="1023973" cy="1023973"/>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s-MX" sz="4700" kern="1200" dirty="0" smtClean="0"/>
            <a:t>*</a:t>
          </a:r>
          <a:endParaRPr lang="es-MX" sz="4700" kern="1200" dirty="0"/>
        </a:p>
      </dsp:txBody>
      <dsp:txXfrm>
        <a:off x="2206146" y="586677"/>
        <a:ext cx="724059" cy="7240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214244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380669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13498-3517-4A7F-B134-DD3A7585F2AF}" type="slidenum">
              <a:rPr lang="es-MX" smtClean="0"/>
              <a:pPr/>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D84C6"/>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D84C6"/>
                </a:solidFill>
                <a:latin typeface="Arial"/>
              </a:rPr>
              <a:t>”</a:t>
            </a:r>
          </a:p>
        </p:txBody>
      </p:sp>
    </p:spTree>
    <p:extLst>
      <p:ext uri="{BB962C8B-B14F-4D97-AF65-F5344CB8AC3E}">
        <p14:creationId xmlns:p14="http://schemas.microsoft.com/office/powerpoint/2010/main" val="255669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2820117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13498-3517-4A7F-B134-DD3A7585F2AF}" type="slidenum">
              <a:rPr lang="es-MX" smtClean="0"/>
              <a:pPr/>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D84C6"/>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D84C6"/>
                </a:solidFill>
                <a:latin typeface="Arial"/>
              </a:rPr>
              <a:t>”</a:t>
            </a:r>
          </a:p>
        </p:txBody>
      </p:sp>
    </p:spTree>
    <p:extLst>
      <p:ext uri="{BB962C8B-B14F-4D97-AF65-F5344CB8AC3E}">
        <p14:creationId xmlns:p14="http://schemas.microsoft.com/office/powerpoint/2010/main" val="401455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268789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344233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114866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125849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336781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40434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8" name="Footer Placeholder 7"/>
          <p:cNvSpPr>
            <a:spLocks noGrp="1"/>
          </p:cNvSpPr>
          <p:nvPr>
            <p:ph type="ftr" sz="quarter" idx="11"/>
          </p:nvPr>
        </p:nvSpPr>
        <p:spPr/>
        <p:txBody>
          <a:bodyPr/>
          <a:lstStyle/>
          <a:p>
            <a:endParaRPr lang="es-MX">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16414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4" name="Footer Placeholder 3"/>
          <p:cNvSpPr>
            <a:spLocks noGrp="1"/>
          </p:cNvSpPr>
          <p:nvPr>
            <p:ph type="ftr" sz="quarter" idx="11"/>
          </p:nvPr>
        </p:nvSpPr>
        <p:spPr/>
        <p:txBody>
          <a:bodyPr/>
          <a:lstStyle/>
          <a:p>
            <a:endParaRPr lang="es-MX">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185697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3" name="Footer Placeholder 2"/>
          <p:cNvSpPr>
            <a:spLocks noGrp="1"/>
          </p:cNvSpPr>
          <p:nvPr>
            <p:ph type="ftr" sz="quarter" idx="11"/>
          </p:nvPr>
        </p:nvSpPr>
        <p:spPr/>
        <p:txBody>
          <a:bodyPr/>
          <a:lstStyle/>
          <a:p>
            <a:endParaRPr lang="es-MX">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205282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183392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813498-3517-4A7F-B134-DD3A7585F2AF}" type="slidenum">
              <a:rPr lang="es-MX" smtClean="0"/>
              <a:pPr/>
              <a:t>‹Nº›</a:t>
            </a:fld>
            <a:endParaRPr lang="es-MX"/>
          </a:p>
        </p:txBody>
      </p:sp>
    </p:spTree>
    <p:extLst>
      <p:ext uri="{BB962C8B-B14F-4D97-AF65-F5344CB8AC3E}">
        <p14:creationId xmlns:p14="http://schemas.microsoft.com/office/powerpoint/2010/main" val="405185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EE5AD7-4741-484F-8B90-9EF12C27CD9D}" type="datetimeFigureOut">
              <a:rPr lang="es-MX" smtClean="0">
                <a:solidFill>
                  <a:prstClr val="black">
                    <a:tint val="75000"/>
                  </a:prstClr>
                </a:solidFill>
              </a:rPr>
              <a:pPr/>
              <a:t>16/02/2018</a:t>
            </a:fld>
            <a:endParaRPr lang="es-MX">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813498-3517-4A7F-B134-DD3A7585F2AF}" type="slidenum">
              <a:rPr lang="es-MX" smtClean="0"/>
              <a:pPr/>
              <a:t>‹Nº›</a:t>
            </a:fld>
            <a:endParaRPr lang="es-MX"/>
          </a:p>
        </p:txBody>
      </p:sp>
    </p:spTree>
    <p:extLst>
      <p:ext uri="{BB962C8B-B14F-4D97-AF65-F5344CB8AC3E}">
        <p14:creationId xmlns:p14="http://schemas.microsoft.com/office/powerpoint/2010/main" val="998158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b="1" dirty="0"/>
              <a:t>Unidad III / TEXTOS RECREATIVOS</a:t>
            </a:r>
            <a:endParaRPr lang="es-MX" dirty="0"/>
          </a:p>
        </p:txBody>
      </p:sp>
      <p:graphicFrame>
        <p:nvGraphicFramePr>
          <p:cNvPr id="4" name="Diagrama 3"/>
          <p:cNvGraphicFramePr/>
          <p:nvPr>
            <p:extLst/>
          </p:nvPr>
        </p:nvGraphicFramePr>
        <p:xfrm>
          <a:off x="3673642" y="4636394"/>
          <a:ext cx="8793107" cy="1790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27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862884" y="141667"/>
          <a:ext cx="11822805" cy="691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2792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918952" y="386366"/>
          <a:ext cx="9585661" cy="5525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74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648496" y="270457"/>
          <a:ext cx="9968247" cy="5641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031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712890" y="154548"/>
          <a:ext cx="10071279" cy="6284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19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nvPr>
        </p:nvGraphicFramePr>
        <p:xfrm>
          <a:off x="228600" y="0"/>
          <a:ext cx="119633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92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882869" y="228600"/>
          <a:ext cx="11309132" cy="641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14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56565" y="340775"/>
            <a:ext cx="8911687" cy="1280890"/>
          </a:xfrm>
        </p:spPr>
        <p:txBody>
          <a:bodyPr/>
          <a:lstStyle/>
          <a:p>
            <a:r>
              <a:rPr lang="es-MX" dirty="0" smtClean="0"/>
              <a:t>Funciones </a:t>
            </a:r>
            <a:r>
              <a:rPr lang="es-MX" dirty="0"/>
              <a:t>comunicativas: </a:t>
            </a:r>
          </a:p>
        </p:txBody>
      </p:sp>
      <p:graphicFrame>
        <p:nvGraphicFramePr>
          <p:cNvPr id="4" name="Diagrama 3"/>
          <p:cNvGraphicFramePr/>
          <p:nvPr>
            <p:extLst/>
          </p:nvPr>
        </p:nvGraphicFramePr>
        <p:xfrm>
          <a:off x="244929" y="1224644"/>
          <a:ext cx="11552119" cy="5633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98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983346" y="1107583"/>
          <a:ext cx="9521267" cy="480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201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73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695459" y="193183"/>
          <a:ext cx="11178862" cy="6078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41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635618" y="463639"/>
          <a:ext cx="11320528" cy="574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960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450760" y="321972"/>
          <a:ext cx="11599725" cy="6356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887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635617" y="0"/>
          <a:ext cx="10444766"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27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1159099" y="321972"/>
          <a:ext cx="10345514" cy="5589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81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0</TotalTime>
  <Words>1580</Words>
  <Application>Microsoft Office PowerPoint</Application>
  <PresentationFormat>Panorámica</PresentationFormat>
  <Paragraphs>66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Unidad III / TEXTOS RECREATIVOS</vt:lpstr>
      <vt:lpstr>Funciones comunicativas: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III / TEXTOS RECREATIVOS</dc:title>
  <dc:creator>admonprepa@outlook.com</dc:creator>
  <cp:lastModifiedBy>admonprepa@outlook.com</cp:lastModifiedBy>
  <cp:revision>1</cp:revision>
  <dcterms:created xsi:type="dcterms:W3CDTF">2018-02-16T17:04:24Z</dcterms:created>
  <dcterms:modified xsi:type="dcterms:W3CDTF">2018-02-16T17:04:41Z</dcterms:modified>
</cp:coreProperties>
</file>