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6047-308D-4AAA-B378-BEAE4531F05B}" type="datetimeFigureOut">
              <a:rPr lang="es-MX" smtClean="0"/>
              <a:t>26/02/2018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A92A-1736-4042-89DF-3BA7BF229D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547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6047-308D-4AAA-B378-BEAE4531F05B}" type="datetimeFigureOut">
              <a:rPr lang="es-MX" smtClean="0"/>
              <a:t>26/02/2018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A92A-1736-4042-89DF-3BA7BF229D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335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6047-308D-4AAA-B378-BEAE4531F05B}" type="datetimeFigureOut">
              <a:rPr lang="es-MX" smtClean="0"/>
              <a:t>26/02/2018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A92A-1736-4042-89DF-3BA7BF229D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08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6047-308D-4AAA-B378-BEAE4531F05B}" type="datetimeFigureOut">
              <a:rPr lang="es-MX" smtClean="0"/>
              <a:t>26/02/2018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A92A-1736-4042-89DF-3BA7BF229D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50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6047-308D-4AAA-B378-BEAE4531F05B}" type="datetimeFigureOut">
              <a:rPr lang="es-MX" smtClean="0"/>
              <a:t>26/02/2018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A92A-1736-4042-89DF-3BA7BF229D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942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6047-308D-4AAA-B378-BEAE4531F05B}" type="datetimeFigureOut">
              <a:rPr lang="es-MX" smtClean="0"/>
              <a:t>26/02/2018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A92A-1736-4042-89DF-3BA7BF229D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52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6047-308D-4AAA-B378-BEAE4531F05B}" type="datetimeFigureOut">
              <a:rPr lang="es-MX" smtClean="0"/>
              <a:t>26/02/2018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A92A-1736-4042-89DF-3BA7BF229D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081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6047-308D-4AAA-B378-BEAE4531F05B}" type="datetimeFigureOut">
              <a:rPr lang="es-MX" smtClean="0"/>
              <a:t>26/02/2018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A92A-1736-4042-89DF-3BA7BF229D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66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6047-308D-4AAA-B378-BEAE4531F05B}" type="datetimeFigureOut">
              <a:rPr lang="es-MX" smtClean="0"/>
              <a:t>26/02/2018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A92A-1736-4042-89DF-3BA7BF229D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31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6047-308D-4AAA-B378-BEAE4531F05B}" type="datetimeFigureOut">
              <a:rPr lang="es-MX" smtClean="0"/>
              <a:t>26/02/2018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A92A-1736-4042-89DF-3BA7BF229D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958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6047-308D-4AAA-B378-BEAE4531F05B}" type="datetimeFigureOut">
              <a:rPr lang="es-MX" smtClean="0"/>
              <a:t>26/02/2018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A92A-1736-4042-89DF-3BA7BF229D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374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56047-308D-4AAA-B378-BEAE4531F05B}" type="datetimeFigureOut">
              <a:rPr lang="es-MX" smtClean="0"/>
              <a:t>26/02/2018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DA92A-1736-4042-89DF-3BA7BF229D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504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Unidad IV EL LÉXICO Y LA SEMÁNTICA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/>
              <a:t>https://www.slideshare.net/MORALESEDNA/redaccion-y-ortografia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91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4.1    Reglas de la </a:t>
            </a:r>
            <a:r>
              <a:rPr lang="es-MX" b="1" dirty="0" smtClean="0"/>
              <a:t>acentuación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19311"/>
            <a:ext cx="8325989" cy="4522051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MX" dirty="0"/>
              <a:t>Los conceptos de fonema y sílaba son básicos para comprender las reglas de acentuación.</a:t>
            </a:r>
          </a:p>
          <a:p>
            <a:pPr algn="just"/>
            <a:r>
              <a:rPr lang="es-MX" dirty="0"/>
              <a:t>• Fonema. Sonido articulado emitido al hablar. Los hay de dos tipos: vocálicos /a/, /e/, /o/, /i/, /u/ y consonánticos /b/, /d/, /s/, /j/. En español hay 22 fonemas y de éstos derivan 29 grafías o letras.</a:t>
            </a:r>
          </a:p>
          <a:p>
            <a:pPr algn="just"/>
            <a:r>
              <a:rPr lang="es-MX" dirty="0"/>
              <a:t>• Sílaba. Está formada por una o varias letras pronunciadas en una sola emisión de voz. En todas las sílabas hay por lo menos una vocal, acompañada de una o varias consonantes. Las vocales solas pueden formar una sílaba, pero las consonantes no. Así, por el número de sílabas, las palabras se clasifican en monosílabas, bisílabas, trisílabas y polisílabas.</a:t>
            </a:r>
          </a:p>
          <a:p>
            <a:pPr algn="just"/>
            <a:r>
              <a:rPr lang="es-MX" dirty="0"/>
              <a:t>Asimismo, las vocales fuertes (a, e o) y débiles (i, u) al unirse pueden formar:</a:t>
            </a:r>
          </a:p>
          <a:p>
            <a:pPr algn="just"/>
            <a:r>
              <a:rPr lang="es-MX" dirty="0"/>
              <a:t>• Diptongos. Dos vocales juntas, una débil y una fuerte (dual, diáfana, canción); una fuerte y una débil (heroico, hay, hoy) o dos débiles (huida, viuda).</a:t>
            </a:r>
          </a:p>
          <a:p>
            <a:pPr algn="just"/>
            <a:r>
              <a:rPr lang="es-MX" dirty="0"/>
              <a:t>• Triptongos. Tres vocales juntas, una vocal fuerte en medio de dos débiles (hioides, amortigüéis).</a:t>
            </a:r>
          </a:p>
          <a:p>
            <a:pPr algn="just"/>
            <a:r>
              <a:rPr lang="es-MX" dirty="0"/>
              <a:t>• Hiatos. Coincidencia de dos vocales fuertes que forman sílabas separadas (</a:t>
            </a:r>
            <a:r>
              <a:rPr lang="es-MX" dirty="0" err="1"/>
              <a:t>ca-er</a:t>
            </a:r>
            <a:r>
              <a:rPr lang="es-MX" dirty="0"/>
              <a:t>, a-</a:t>
            </a:r>
            <a:r>
              <a:rPr lang="es-MX" dirty="0" err="1"/>
              <a:t>eroplano</a:t>
            </a:r>
            <a:r>
              <a:rPr lang="es-MX" dirty="0"/>
              <a:t>, ve-</a:t>
            </a:r>
            <a:r>
              <a:rPr lang="es-MX" dirty="0" err="1"/>
              <a:t>hemente</a:t>
            </a:r>
            <a:r>
              <a:rPr lang="es-MX" dirty="0"/>
              <a:t>) o una débil acentuada gráficamente y una fuerte (</a:t>
            </a:r>
            <a:r>
              <a:rPr lang="es-MX" dirty="0" err="1"/>
              <a:t>dí</a:t>
            </a:r>
            <a:r>
              <a:rPr lang="es-MX" dirty="0"/>
              <a:t>-a, </a:t>
            </a:r>
            <a:r>
              <a:rPr lang="es-MX" dirty="0" err="1"/>
              <a:t>dú</a:t>
            </a:r>
            <a:r>
              <a:rPr lang="es-MX" dirty="0"/>
              <a:t>-o, </a:t>
            </a:r>
            <a:r>
              <a:rPr lang="es-MX" dirty="0" err="1"/>
              <a:t>ma-íz</a:t>
            </a:r>
            <a:r>
              <a:rPr lang="es-MX" dirty="0"/>
              <a:t>).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44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REGLAS de acentuac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1" y="953038"/>
            <a:ext cx="7902155" cy="508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sultado de imagen para reglas generales de acentuac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9" b="15588"/>
          <a:stretch/>
        </p:blipFill>
        <p:spPr bwMode="auto">
          <a:xfrm>
            <a:off x="435131" y="528034"/>
            <a:ext cx="8730201" cy="48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3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Tipos de acento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MX" dirty="0"/>
              <a:t>• Acento prosódico. Las voces tienen una sílaba con mayor énfasis de voz que recibe el nombre de tónica: y por el lugar que ocupa, las palabras se clasifican prosódicamente en cuatro grupos: agudas, graves o llanas, esdrújulas y sobresdrújulas.</a:t>
            </a:r>
          </a:p>
          <a:p>
            <a:pPr algn="just"/>
            <a:r>
              <a:rPr lang="es-MX" dirty="0"/>
              <a:t>• Acento ortográfico. Se aplica en los siguientes casos:</a:t>
            </a:r>
          </a:p>
          <a:p>
            <a:pPr algn="just"/>
            <a:r>
              <a:rPr lang="es-MX" dirty="0"/>
              <a:t>Agudas: la silaba tónica es la última, llevan acento ortográfico si terminan en n, s o vocal o si hay hiato</a:t>
            </a:r>
          </a:p>
          <a:p>
            <a:pPr algn="just"/>
            <a:r>
              <a:rPr lang="es-MX" dirty="0"/>
              <a:t>Graves: la silaba tónica es la penúltima, llevan acento ortográfico si terminan en consonante, excepto si terminan en n, s o vocal o si hay </a:t>
            </a:r>
            <a:r>
              <a:rPr lang="es-MX" dirty="0" smtClean="0"/>
              <a:t>hiato.</a:t>
            </a:r>
            <a:endParaRPr lang="es-MX" dirty="0"/>
          </a:p>
          <a:p>
            <a:pPr algn="just"/>
            <a:r>
              <a:rPr lang="es-MX" dirty="0"/>
              <a:t>Esdrújulas: la silaba tónica es la antepenúltima, llevan acento ortográfico   </a:t>
            </a:r>
            <a:r>
              <a:rPr lang="es-MX" dirty="0" smtClean="0"/>
              <a:t>siempre.</a:t>
            </a:r>
            <a:endParaRPr lang="es-MX" dirty="0"/>
          </a:p>
          <a:p>
            <a:pPr algn="just"/>
            <a:r>
              <a:rPr lang="es-MX" dirty="0"/>
              <a:t>Sobresdrújulas: la silaba tónica es la anterior a la antepenúltima, llevan acento </a:t>
            </a:r>
            <a:r>
              <a:rPr lang="es-MX"/>
              <a:t>ortográfico </a:t>
            </a:r>
            <a:r>
              <a:rPr lang="es-MX" smtClean="0"/>
              <a:t>siempre.</a:t>
            </a:r>
            <a:endParaRPr lang="es-MX" dirty="0"/>
          </a:p>
          <a:p>
            <a:pPr algn="just"/>
            <a:r>
              <a:rPr lang="es-MX" dirty="0"/>
              <a:t>• Acento diacrítico: la tilde en este tipo de acentuación sirve para diferenciar el valor gramatical de algunas palabras que se escriben igual.</a:t>
            </a:r>
          </a:p>
          <a:p>
            <a:pPr algn="just"/>
            <a:r>
              <a:rPr lang="es-MX" dirty="0"/>
              <a:t>Considera que:</a:t>
            </a:r>
          </a:p>
          <a:p>
            <a:pPr algn="just"/>
            <a:r>
              <a:rPr lang="es-MX" dirty="0"/>
              <a:t>• Los monosílabos fue, fui, vio, dio y otros que no tengan confusión gramatical, no se acentuarán: Para ti es este regalo artesanal.</a:t>
            </a:r>
          </a:p>
          <a:p>
            <a:pPr algn="just"/>
            <a:r>
              <a:rPr lang="es-MX" dirty="0"/>
              <a:t>• Hay palabras de acento ambiguo, con o sin acento, están correctamente escritas: gladiolo-gladíolo, ciclope-cíclope, elixir-elíxir, periodo-período, varice-várice, entre otras. 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6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tipos de acent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00" y="821185"/>
            <a:ext cx="8025234" cy="454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2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Unidad IV EL LÉXICO Y LA SEMÁNTICA</vt:lpstr>
      <vt:lpstr>4.1    Reglas de la acentuación</vt:lpstr>
      <vt:lpstr>Presentación de PowerPoint</vt:lpstr>
      <vt:lpstr>Tipos de acento 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IV EL LÉXICO Y LA SEMÁNTICA</dc:title>
  <dc:creator>admonprepa@outlook.com</dc:creator>
  <cp:lastModifiedBy>admonprepa@outlook.com</cp:lastModifiedBy>
  <cp:revision>2</cp:revision>
  <dcterms:created xsi:type="dcterms:W3CDTF">2018-02-09T21:30:02Z</dcterms:created>
  <dcterms:modified xsi:type="dcterms:W3CDTF">2018-02-26T18:43:46Z</dcterms:modified>
</cp:coreProperties>
</file>