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EC2C1-CD17-492B-97C4-E701280C86F8}" type="doc">
      <dgm:prSet loTypeId="urn:microsoft.com/office/officeart/2005/8/layout/vList2" loCatId="list" qsTypeId="urn:microsoft.com/office/officeart/2005/8/quickstyle/simple3" qsCatId="simple" csTypeId="urn:microsoft.com/office/officeart/2005/8/colors/accent1_3" csCatId="accent1" phldr="1"/>
      <dgm:spPr/>
      <dgm:t>
        <a:bodyPr/>
        <a:lstStyle/>
        <a:p>
          <a:endParaRPr lang="en-US"/>
        </a:p>
      </dgm:t>
    </dgm:pt>
    <dgm:pt modelId="{7542ACAD-D5BF-4C46-A626-2B38DCD581F6}">
      <dgm:prSet/>
      <dgm:spPr/>
      <dgm:t>
        <a:bodyPr/>
        <a:lstStyle/>
        <a:p>
          <a:r>
            <a:rPr lang="es-MX" dirty="0"/>
            <a:t>El lenguaje es el código más importante y preciso en la comunicación humana. Tiene su origen en la facultad exclusiva de los hombres para utilizar sonidos articulados (signos orales), sus representaciones gráficas (signos escritos en grafías) como medio de comunicación y las imágenes mentales de sonidos articulados que son instrumento del pensamiento de cada individuo. Es decir, el emisor (enunciador o hablante) transforma su pensamiento en lenguaje, expresándolo por medio de signos que el receptor (enunciatario u oyente) comprende cuando, a su vez, los transforma en pensamiento. Los términos lenguaje, lengua y habla que utilizamos frecuentemente para designar el mismo concepto, en realidad se refieren a términos distintos:</a:t>
          </a:r>
          <a:endParaRPr lang="en-US" dirty="0"/>
        </a:p>
      </dgm:t>
    </dgm:pt>
    <dgm:pt modelId="{C85F695B-33FF-434B-9A7A-D1570AEBC435}" type="parTrans" cxnId="{E0D3AF32-F28A-491D-9721-00EECC67040D}">
      <dgm:prSet/>
      <dgm:spPr/>
      <dgm:t>
        <a:bodyPr/>
        <a:lstStyle/>
        <a:p>
          <a:endParaRPr lang="en-US"/>
        </a:p>
      </dgm:t>
    </dgm:pt>
    <dgm:pt modelId="{A8C31C33-FC4C-48B1-AAE7-3CDE22CF2D02}" type="sibTrans" cxnId="{E0D3AF32-F28A-491D-9721-00EECC67040D}">
      <dgm:prSet/>
      <dgm:spPr/>
      <dgm:t>
        <a:bodyPr/>
        <a:lstStyle/>
        <a:p>
          <a:endParaRPr lang="en-US"/>
        </a:p>
      </dgm:t>
    </dgm:pt>
    <dgm:pt modelId="{B9292DA7-30C5-492A-82B9-86504E9AA8BC}">
      <dgm:prSet/>
      <dgm:spPr/>
      <dgm:t>
        <a:bodyPr/>
        <a:lstStyle/>
        <a:p>
          <a:r>
            <a:rPr lang="es-MX"/>
            <a:t>• El lenguaje tiene carácter universal, porque es una facultad propia de todos los hombres de cualquier época y lugar. En pocas palabras, es todo sistema de comunicación humana.</a:t>
          </a:r>
          <a:endParaRPr lang="en-US"/>
        </a:p>
      </dgm:t>
    </dgm:pt>
    <dgm:pt modelId="{A10CDBFC-CB11-407E-AB13-9F08A7E3CFA4}" type="parTrans" cxnId="{A0A3B148-5AFE-41B0-A7D7-D9525DB99AF4}">
      <dgm:prSet/>
      <dgm:spPr/>
      <dgm:t>
        <a:bodyPr/>
        <a:lstStyle/>
        <a:p>
          <a:endParaRPr lang="en-US"/>
        </a:p>
      </dgm:t>
    </dgm:pt>
    <dgm:pt modelId="{897EEADE-0A03-4CDF-8BD1-1E222E326BB0}" type="sibTrans" cxnId="{A0A3B148-5AFE-41B0-A7D7-D9525DB99AF4}">
      <dgm:prSet/>
      <dgm:spPr/>
      <dgm:t>
        <a:bodyPr/>
        <a:lstStyle/>
        <a:p>
          <a:endParaRPr lang="en-US"/>
        </a:p>
      </dgm:t>
    </dgm:pt>
    <dgm:pt modelId="{1ECD8D74-DD76-426E-979E-4157082B2810}">
      <dgm:prSet/>
      <dgm:spPr/>
      <dgm:t>
        <a:bodyPr/>
        <a:lstStyle/>
        <a:p>
          <a:r>
            <a:rPr lang="es-MX"/>
            <a:t>• La lengua o idioma tiene carácter social, puesto que es un código oral, y a veces también escrito, creado y utilizado por los individuos de cada sociedad para comunicarse. En el mundo hay más de tres mil lenguas o idiomas.</a:t>
          </a:r>
          <a:endParaRPr lang="en-US"/>
        </a:p>
      </dgm:t>
    </dgm:pt>
    <dgm:pt modelId="{C8FCC978-E864-432F-957A-EF277DC3CF75}" type="parTrans" cxnId="{876D000D-D947-462D-B776-CAB7B2D949E5}">
      <dgm:prSet/>
      <dgm:spPr/>
      <dgm:t>
        <a:bodyPr/>
        <a:lstStyle/>
        <a:p>
          <a:endParaRPr lang="en-US"/>
        </a:p>
      </dgm:t>
    </dgm:pt>
    <dgm:pt modelId="{45D12404-2635-4BF7-A84F-D2F567C5C3BA}" type="sibTrans" cxnId="{876D000D-D947-462D-B776-CAB7B2D949E5}">
      <dgm:prSet/>
      <dgm:spPr/>
      <dgm:t>
        <a:bodyPr/>
        <a:lstStyle/>
        <a:p>
          <a:endParaRPr lang="en-US"/>
        </a:p>
      </dgm:t>
    </dgm:pt>
    <dgm:pt modelId="{F6A35C2D-BDE9-451F-A472-7EB995A1AF48}">
      <dgm:prSet/>
      <dgm:spPr/>
      <dgm:t>
        <a:bodyPr/>
        <a:lstStyle/>
        <a:p>
          <a:r>
            <a:rPr lang="es-MX"/>
            <a:t>• El habla tiene carácter individual, ya que es la forma en que cada persona utiliza la lengua al hablar o escribir en un momento y lugar determinados.</a:t>
          </a:r>
          <a:endParaRPr lang="en-US"/>
        </a:p>
      </dgm:t>
    </dgm:pt>
    <dgm:pt modelId="{AB116FBC-8922-4BB5-91BD-8AD804454BE6}" type="parTrans" cxnId="{333FF5B0-DEB8-4EF0-A0EF-156DC8991BA9}">
      <dgm:prSet/>
      <dgm:spPr/>
      <dgm:t>
        <a:bodyPr/>
        <a:lstStyle/>
        <a:p>
          <a:endParaRPr lang="en-US"/>
        </a:p>
      </dgm:t>
    </dgm:pt>
    <dgm:pt modelId="{505D7F39-C535-4DC5-8C93-E7E89E8C0715}" type="sibTrans" cxnId="{333FF5B0-DEB8-4EF0-A0EF-156DC8991BA9}">
      <dgm:prSet/>
      <dgm:spPr/>
      <dgm:t>
        <a:bodyPr/>
        <a:lstStyle/>
        <a:p>
          <a:endParaRPr lang="en-US"/>
        </a:p>
      </dgm:t>
    </dgm:pt>
    <dgm:pt modelId="{3625BEE0-5D8F-4851-979C-8B99707CC7FB}" type="pres">
      <dgm:prSet presAssocID="{A6BEC2C1-CD17-492B-97C4-E701280C86F8}" presName="linear" presStyleCnt="0">
        <dgm:presLayoutVars>
          <dgm:animLvl val="lvl"/>
          <dgm:resizeHandles val="exact"/>
        </dgm:presLayoutVars>
      </dgm:prSet>
      <dgm:spPr/>
      <dgm:t>
        <a:bodyPr/>
        <a:lstStyle/>
        <a:p>
          <a:endParaRPr lang="es-MX"/>
        </a:p>
      </dgm:t>
    </dgm:pt>
    <dgm:pt modelId="{B832B782-CEA6-438F-92A1-660005566D40}" type="pres">
      <dgm:prSet presAssocID="{7542ACAD-D5BF-4C46-A626-2B38DCD581F6}" presName="parentText" presStyleLbl="node1" presStyleIdx="0" presStyleCnt="4" custScaleY="171350">
        <dgm:presLayoutVars>
          <dgm:chMax val="0"/>
          <dgm:bulletEnabled val="1"/>
        </dgm:presLayoutVars>
      </dgm:prSet>
      <dgm:spPr/>
      <dgm:t>
        <a:bodyPr/>
        <a:lstStyle/>
        <a:p>
          <a:endParaRPr lang="es-MX"/>
        </a:p>
      </dgm:t>
    </dgm:pt>
    <dgm:pt modelId="{4522C555-4875-43DC-94C0-A6F1CC932361}" type="pres">
      <dgm:prSet presAssocID="{A8C31C33-FC4C-48B1-AAE7-3CDE22CF2D02}" presName="spacer" presStyleCnt="0"/>
      <dgm:spPr/>
    </dgm:pt>
    <dgm:pt modelId="{8D9A7EB3-7281-4F1B-A123-292337DE15D8}" type="pres">
      <dgm:prSet presAssocID="{B9292DA7-30C5-492A-82B9-86504E9AA8BC}" presName="parentText" presStyleLbl="node1" presStyleIdx="1" presStyleCnt="4">
        <dgm:presLayoutVars>
          <dgm:chMax val="0"/>
          <dgm:bulletEnabled val="1"/>
        </dgm:presLayoutVars>
      </dgm:prSet>
      <dgm:spPr/>
      <dgm:t>
        <a:bodyPr/>
        <a:lstStyle/>
        <a:p>
          <a:endParaRPr lang="es-MX"/>
        </a:p>
      </dgm:t>
    </dgm:pt>
    <dgm:pt modelId="{8B389686-0934-4672-82EF-910E98A73CE9}" type="pres">
      <dgm:prSet presAssocID="{897EEADE-0A03-4CDF-8BD1-1E222E326BB0}" presName="spacer" presStyleCnt="0"/>
      <dgm:spPr/>
    </dgm:pt>
    <dgm:pt modelId="{7A68AC5A-F4E9-4ACE-ADC8-0F621788BE2E}" type="pres">
      <dgm:prSet presAssocID="{1ECD8D74-DD76-426E-979E-4157082B2810}" presName="parentText" presStyleLbl="node1" presStyleIdx="2" presStyleCnt="4">
        <dgm:presLayoutVars>
          <dgm:chMax val="0"/>
          <dgm:bulletEnabled val="1"/>
        </dgm:presLayoutVars>
      </dgm:prSet>
      <dgm:spPr/>
      <dgm:t>
        <a:bodyPr/>
        <a:lstStyle/>
        <a:p>
          <a:endParaRPr lang="es-MX"/>
        </a:p>
      </dgm:t>
    </dgm:pt>
    <dgm:pt modelId="{032A09EA-ED5E-4E12-83B2-5E3D994B9D98}" type="pres">
      <dgm:prSet presAssocID="{45D12404-2635-4BF7-A84F-D2F567C5C3BA}" presName="spacer" presStyleCnt="0"/>
      <dgm:spPr/>
    </dgm:pt>
    <dgm:pt modelId="{84D5423C-4D10-4FE0-AF71-D82617CDE317}" type="pres">
      <dgm:prSet presAssocID="{F6A35C2D-BDE9-451F-A472-7EB995A1AF48}" presName="parentText" presStyleLbl="node1" presStyleIdx="3" presStyleCnt="4">
        <dgm:presLayoutVars>
          <dgm:chMax val="0"/>
          <dgm:bulletEnabled val="1"/>
        </dgm:presLayoutVars>
      </dgm:prSet>
      <dgm:spPr/>
      <dgm:t>
        <a:bodyPr/>
        <a:lstStyle/>
        <a:p>
          <a:endParaRPr lang="es-MX"/>
        </a:p>
      </dgm:t>
    </dgm:pt>
  </dgm:ptLst>
  <dgm:cxnLst>
    <dgm:cxn modelId="{77297AE5-B791-4DB2-968C-A46B1158CEBF}" type="presOf" srcId="{7542ACAD-D5BF-4C46-A626-2B38DCD581F6}" destId="{B832B782-CEA6-438F-92A1-660005566D40}" srcOrd="0" destOrd="0" presId="urn:microsoft.com/office/officeart/2005/8/layout/vList2"/>
    <dgm:cxn modelId="{333FF5B0-DEB8-4EF0-A0EF-156DC8991BA9}" srcId="{A6BEC2C1-CD17-492B-97C4-E701280C86F8}" destId="{F6A35C2D-BDE9-451F-A472-7EB995A1AF48}" srcOrd="3" destOrd="0" parTransId="{AB116FBC-8922-4BB5-91BD-8AD804454BE6}" sibTransId="{505D7F39-C535-4DC5-8C93-E7E89E8C0715}"/>
    <dgm:cxn modelId="{0CC6A105-D251-4C18-8190-342E1907E485}" type="presOf" srcId="{A6BEC2C1-CD17-492B-97C4-E701280C86F8}" destId="{3625BEE0-5D8F-4851-979C-8B99707CC7FB}" srcOrd="0" destOrd="0" presId="urn:microsoft.com/office/officeart/2005/8/layout/vList2"/>
    <dgm:cxn modelId="{876D000D-D947-462D-B776-CAB7B2D949E5}" srcId="{A6BEC2C1-CD17-492B-97C4-E701280C86F8}" destId="{1ECD8D74-DD76-426E-979E-4157082B2810}" srcOrd="2" destOrd="0" parTransId="{C8FCC978-E864-432F-957A-EF277DC3CF75}" sibTransId="{45D12404-2635-4BF7-A84F-D2F567C5C3BA}"/>
    <dgm:cxn modelId="{207CBFE0-2522-4826-AF68-A6AF962059D5}" type="presOf" srcId="{F6A35C2D-BDE9-451F-A472-7EB995A1AF48}" destId="{84D5423C-4D10-4FE0-AF71-D82617CDE317}" srcOrd="0" destOrd="0" presId="urn:microsoft.com/office/officeart/2005/8/layout/vList2"/>
    <dgm:cxn modelId="{A0A3B148-5AFE-41B0-A7D7-D9525DB99AF4}" srcId="{A6BEC2C1-CD17-492B-97C4-E701280C86F8}" destId="{B9292DA7-30C5-492A-82B9-86504E9AA8BC}" srcOrd="1" destOrd="0" parTransId="{A10CDBFC-CB11-407E-AB13-9F08A7E3CFA4}" sibTransId="{897EEADE-0A03-4CDF-8BD1-1E222E326BB0}"/>
    <dgm:cxn modelId="{33EBD1EC-AF15-42B3-9183-033FCEA33400}" type="presOf" srcId="{1ECD8D74-DD76-426E-979E-4157082B2810}" destId="{7A68AC5A-F4E9-4ACE-ADC8-0F621788BE2E}" srcOrd="0" destOrd="0" presId="urn:microsoft.com/office/officeart/2005/8/layout/vList2"/>
    <dgm:cxn modelId="{7FAAC410-3686-4D3F-B09C-F26FF7BDD81D}" type="presOf" srcId="{B9292DA7-30C5-492A-82B9-86504E9AA8BC}" destId="{8D9A7EB3-7281-4F1B-A123-292337DE15D8}" srcOrd="0" destOrd="0" presId="urn:microsoft.com/office/officeart/2005/8/layout/vList2"/>
    <dgm:cxn modelId="{E0D3AF32-F28A-491D-9721-00EECC67040D}" srcId="{A6BEC2C1-CD17-492B-97C4-E701280C86F8}" destId="{7542ACAD-D5BF-4C46-A626-2B38DCD581F6}" srcOrd="0" destOrd="0" parTransId="{C85F695B-33FF-434B-9A7A-D1570AEBC435}" sibTransId="{A8C31C33-FC4C-48B1-AAE7-3CDE22CF2D02}"/>
    <dgm:cxn modelId="{D46E1407-02DB-4F5B-965D-5202B6411C20}" type="presParOf" srcId="{3625BEE0-5D8F-4851-979C-8B99707CC7FB}" destId="{B832B782-CEA6-438F-92A1-660005566D40}" srcOrd="0" destOrd="0" presId="urn:microsoft.com/office/officeart/2005/8/layout/vList2"/>
    <dgm:cxn modelId="{6668643E-4000-421F-A425-78AAA1051D1D}" type="presParOf" srcId="{3625BEE0-5D8F-4851-979C-8B99707CC7FB}" destId="{4522C555-4875-43DC-94C0-A6F1CC932361}" srcOrd="1" destOrd="0" presId="urn:microsoft.com/office/officeart/2005/8/layout/vList2"/>
    <dgm:cxn modelId="{7D660072-8D06-436A-8701-74EBB87C4F7F}" type="presParOf" srcId="{3625BEE0-5D8F-4851-979C-8B99707CC7FB}" destId="{8D9A7EB3-7281-4F1B-A123-292337DE15D8}" srcOrd="2" destOrd="0" presId="urn:microsoft.com/office/officeart/2005/8/layout/vList2"/>
    <dgm:cxn modelId="{E70B4089-48B2-4228-9EF5-9D1490296951}" type="presParOf" srcId="{3625BEE0-5D8F-4851-979C-8B99707CC7FB}" destId="{8B389686-0934-4672-82EF-910E98A73CE9}" srcOrd="3" destOrd="0" presId="urn:microsoft.com/office/officeart/2005/8/layout/vList2"/>
    <dgm:cxn modelId="{32F76110-5928-4B92-8F03-38D2F08969A0}" type="presParOf" srcId="{3625BEE0-5D8F-4851-979C-8B99707CC7FB}" destId="{7A68AC5A-F4E9-4ACE-ADC8-0F621788BE2E}" srcOrd="4" destOrd="0" presId="urn:microsoft.com/office/officeart/2005/8/layout/vList2"/>
    <dgm:cxn modelId="{D0E99016-114E-419E-9D85-9CFB01A5C561}" type="presParOf" srcId="{3625BEE0-5D8F-4851-979C-8B99707CC7FB}" destId="{032A09EA-ED5E-4E12-83B2-5E3D994B9D98}" srcOrd="5" destOrd="0" presId="urn:microsoft.com/office/officeart/2005/8/layout/vList2"/>
    <dgm:cxn modelId="{63D249C3-5748-4171-988F-871844D699B3}" type="presParOf" srcId="{3625BEE0-5D8F-4851-979C-8B99707CC7FB}" destId="{84D5423C-4D10-4FE0-AF71-D82617CDE31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951E2-CA7A-4204-9A89-F99D3729ACAA}" type="doc">
      <dgm:prSet loTypeId="urn:microsoft.com/office/officeart/2005/8/layout/vProcess5" loCatId="process" qsTypeId="urn:microsoft.com/office/officeart/2005/8/quickstyle/simple3" qsCatId="simple" csTypeId="urn:microsoft.com/office/officeart/2005/8/colors/accent1_5" csCatId="accent1" phldr="1"/>
      <dgm:spPr/>
      <dgm:t>
        <a:bodyPr/>
        <a:lstStyle/>
        <a:p>
          <a:endParaRPr lang="en-US"/>
        </a:p>
      </dgm:t>
    </dgm:pt>
    <dgm:pt modelId="{76F6A531-ADCC-4480-AC91-C71452281B7B}">
      <dgm:prSet/>
      <dgm:spPr/>
      <dgm:t>
        <a:bodyPr/>
        <a:lstStyle/>
        <a:p>
          <a:r>
            <a:rPr lang="es-MX"/>
            <a:t>1.3.1     Emotiva. Por ejemplo: </a:t>
          </a:r>
          <a:r>
            <a:rPr lang="es-MX" i="1"/>
            <a:t>¡Ay! ¡Qué triste me siento después de todo lo que pasó ayer! Estoy muy preocupada por los estudios que me hicieron. ¡Uhmmmm, este pastel está delicioso!</a:t>
          </a:r>
          <a:endParaRPr lang="en-US"/>
        </a:p>
      </dgm:t>
    </dgm:pt>
    <dgm:pt modelId="{0CA83452-3C87-4570-A78F-0E95834E7D3F}" type="parTrans" cxnId="{21C3CA6C-5FA7-4609-A047-0EE5353B6B0E}">
      <dgm:prSet/>
      <dgm:spPr/>
      <dgm:t>
        <a:bodyPr/>
        <a:lstStyle/>
        <a:p>
          <a:endParaRPr lang="en-US"/>
        </a:p>
      </dgm:t>
    </dgm:pt>
    <dgm:pt modelId="{01F80BC5-EA92-4E9F-91C0-F148D4C55A77}" type="sibTrans" cxnId="{21C3CA6C-5FA7-4609-A047-0EE5353B6B0E}">
      <dgm:prSet/>
      <dgm:spPr/>
      <dgm:t>
        <a:bodyPr/>
        <a:lstStyle/>
        <a:p>
          <a:endParaRPr lang="en-US"/>
        </a:p>
      </dgm:t>
    </dgm:pt>
    <dgm:pt modelId="{C39F9483-2002-4354-B2D2-D7AD5AD5D738}">
      <dgm:prSet/>
      <dgm:spPr/>
      <dgm:t>
        <a:bodyPr/>
        <a:lstStyle/>
        <a:p>
          <a:r>
            <a:rPr lang="es-MX" dirty="0"/>
            <a:t>1.3.2     </a:t>
          </a:r>
          <a:r>
            <a:rPr lang="es-MX" dirty="0" smtClean="0"/>
            <a:t>Connotativa</a:t>
          </a:r>
          <a:r>
            <a:rPr lang="es-MX" dirty="0"/>
            <a:t>. Por ejemplo: </a:t>
          </a:r>
          <a:r>
            <a:rPr lang="es-MX" i="1" dirty="0"/>
            <a:t>Juan, por favor, ve a traer un kilo de frijoles a la tienda, pero tápate porque está lloviendo. Nuestro candidato cumplirá todas las promesas de campaña. Margarita, no quiero que tengas ese tipo de amistades.</a:t>
          </a:r>
          <a:endParaRPr lang="en-US" dirty="0"/>
        </a:p>
      </dgm:t>
    </dgm:pt>
    <dgm:pt modelId="{EDCB4A0D-E6EF-47B8-979F-94A7A3741348}" type="parTrans" cxnId="{59481AFE-8ACE-4CC3-977F-CF266FE77FF1}">
      <dgm:prSet/>
      <dgm:spPr/>
      <dgm:t>
        <a:bodyPr/>
        <a:lstStyle/>
        <a:p>
          <a:endParaRPr lang="en-US"/>
        </a:p>
      </dgm:t>
    </dgm:pt>
    <dgm:pt modelId="{6611B12C-04E7-4B7C-AEE5-4E55EC5D4346}" type="sibTrans" cxnId="{59481AFE-8ACE-4CC3-977F-CF266FE77FF1}">
      <dgm:prSet/>
      <dgm:spPr/>
      <dgm:t>
        <a:bodyPr/>
        <a:lstStyle/>
        <a:p>
          <a:endParaRPr lang="en-US"/>
        </a:p>
      </dgm:t>
    </dgm:pt>
    <dgm:pt modelId="{D757F52B-4B69-4A9D-AD20-C4848A2F421B}">
      <dgm:prSet/>
      <dgm:spPr/>
      <dgm:t>
        <a:bodyPr/>
        <a:lstStyle/>
        <a:p>
          <a:r>
            <a:rPr lang="es-MX"/>
            <a:t>1.3.3     Referencial. Por ejemplo: </a:t>
          </a:r>
          <a:r>
            <a:rPr lang="es-MX" i="1"/>
            <a:t>Hoy en las noticias comentaron que el sismo de ayer había tenido repercusiones en algunos edificios de la ciudad.</a:t>
          </a:r>
          <a:endParaRPr lang="en-US"/>
        </a:p>
      </dgm:t>
    </dgm:pt>
    <dgm:pt modelId="{9F54D798-0A45-4868-9C03-C7005EFF3CEC}" type="parTrans" cxnId="{FE84BF9C-8B47-4303-9A99-A70BBFE91424}">
      <dgm:prSet/>
      <dgm:spPr/>
      <dgm:t>
        <a:bodyPr/>
        <a:lstStyle/>
        <a:p>
          <a:endParaRPr lang="en-US"/>
        </a:p>
      </dgm:t>
    </dgm:pt>
    <dgm:pt modelId="{7484F28D-51E6-4017-8C62-7D62E2B69D88}" type="sibTrans" cxnId="{FE84BF9C-8B47-4303-9A99-A70BBFE91424}">
      <dgm:prSet/>
      <dgm:spPr/>
      <dgm:t>
        <a:bodyPr/>
        <a:lstStyle/>
        <a:p>
          <a:endParaRPr lang="en-US"/>
        </a:p>
      </dgm:t>
    </dgm:pt>
    <dgm:pt modelId="{B777A95B-E106-496E-B8F5-FA8EDFC3A8E2}" type="pres">
      <dgm:prSet presAssocID="{B5D951E2-CA7A-4204-9A89-F99D3729ACAA}" presName="outerComposite" presStyleCnt="0">
        <dgm:presLayoutVars>
          <dgm:chMax val="5"/>
          <dgm:dir/>
          <dgm:resizeHandles val="exact"/>
        </dgm:presLayoutVars>
      </dgm:prSet>
      <dgm:spPr/>
      <dgm:t>
        <a:bodyPr/>
        <a:lstStyle/>
        <a:p>
          <a:endParaRPr lang="es-MX"/>
        </a:p>
      </dgm:t>
    </dgm:pt>
    <dgm:pt modelId="{DF4F4FFB-FDFC-41C8-AF00-088E2CF43937}" type="pres">
      <dgm:prSet presAssocID="{B5D951E2-CA7A-4204-9A89-F99D3729ACAA}" presName="dummyMaxCanvas" presStyleCnt="0">
        <dgm:presLayoutVars/>
      </dgm:prSet>
      <dgm:spPr/>
    </dgm:pt>
    <dgm:pt modelId="{91EA122F-3DEE-41B6-B5E4-9310A9235324}" type="pres">
      <dgm:prSet presAssocID="{B5D951E2-CA7A-4204-9A89-F99D3729ACAA}" presName="ThreeNodes_1" presStyleLbl="node1" presStyleIdx="0" presStyleCnt="3">
        <dgm:presLayoutVars>
          <dgm:bulletEnabled val="1"/>
        </dgm:presLayoutVars>
      </dgm:prSet>
      <dgm:spPr/>
      <dgm:t>
        <a:bodyPr/>
        <a:lstStyle/>
        <a:p>
          <a:endParaRPr lang="es-MX"/>
        </a:p>
      </dgm:t>
    </dgm:pt>
    <dgm:pt modelId="{A2104B58-3EDD-47E2-B314-7ADE99DA8E76}" type="pres">
      <dgm:prSet presAssocID="{B5D951E2-CA7A-4204-9A89-F99D3729ACAA}" presName="ThreeNodes_2" presStyleLbl="node1" presStyleIdx="1" presStyleCnt="3">
        <dgm:presLayoutVars>
          <dgm:bulletEnabled val="1"/>
        </dgm:presLayoutVars>
      </dgm:prSet>
      <dgm:spPr/>
      <dgm:t>
        <a:bodyPr/>
        <a:lstStyle/>
        <a:p>
          <a:endParaRPr lang="es-MX"/>
        </a:p>
      </dgm:t>
    </dgm:pt>
    <dgm:pt modelId="{006C544B-2FCA-442C-B30F-BE997090F38F}" type="pres">
      <dgm:prSet presAssocID="{B5D951E2-CA7A-4204-9A89-F99D3729ACAA}" presName="ThreeNodes_3" presStyleLbl="node1" presStyleIdx="2" presStyleCnt="3">
        <dgm:presLayoutVars>
          <dgm:bulletEnabled val="1"/>
        </dgm:presLayoutVars>
      </dgm:prSet>
      <dgm:spPr/>
      <dgm:t>
        <a:bodyPr/>
        <a:lstStyle/>
        <a:p>
          <a:endParaRPr lang="es-MX"/>
        </a:p>
      </dgm:t>
    </dgm:pt>
    <dgm:pt modelId="{8949EE0E-883A-4C26-9655-8B81888B6DC4}" type="pres">
      <dgm:prSet presAssocID="{B5D951E2-CA7A-4204-9A89-F99D3729ACAA}" presName="ThreeConn_1-2" presStyleLbl="fgAccFollowNode1" presStyleIdx="0" presStyleCnt="2">
        <dgm:presLayoutVars>
          <dgm:bulletEnabled val="1"/>
        </dgm:presLayoutVars>
      </dgm:prSet>
      <dgm:spPr/>
      <dgm:t>
        <a:bodyPr/>
        <a:lstStyle/>
        <a:p>
          <a:endParaRPr lang="es-MX"/>
        </a:p>
      </dgm:t>
    </dgm:pt>
    <dgm:pt modelId="{3C47DBA8-024A-4CFC-803B-B97A658F07E7}" type="pres">
      <dgm:prSet presAssocID="{B5D951E2-CA7A-4204-9A89-F99D3729ACAA}" presName="ThreeConn_2-3" presStyleLbl="fgAccFollowNode1" presStyleIdx="1" presStyleCnt="2">
        <dgm:presLayoutVars>
          <dgm:bulletEnabled val="1"/>
        </dgm:presLayoutVars>
      </dgm:prSet>
      <dgm:spPr/>
      <dgm:t>
        <a:bodyPr/>
        <a:lstStyle/>
        <a:p>
          <a:endParaRPr lang="es-MX"/>
        </a:p>
      </dgm:t>
    </dgm:pt>
    <dgm:pt modelId="{B042F1FF-3CC4-433F-BC3B-85BA68094155}" type="pres">
      <dgm:prSet presAssocID="{B5D951E2-CA7A-4204-9A89-F99D3729ACAA}" presName="ThreeNodes_1_text" presStyleLbl="node1" presStyleIdx="2" presStyleCnt="3">
        <dgm:presLayoutVars>
          <dgm:bulletEnabled val="1"/>
        </dgm:presLayoutVars>
      </dgm:prSet>
      <dgm:spPr/>
      <dgm:t>
        <a:bodyPr/>
        <a:lstStyle/>
        <a:p>
          <a:endParaRPr lang="es-MX"/>
        </a:p>
      </dgm:t>
    </dgm:pt>
    <dgm:pt modelId="{18DAE26B-ACD5-4DFB-A192-7B096E040197}" type="pres">
      <dgm:prSet presAssocID="{B5D951E2-CA7A-4204-9A89-F99D3729ACAA}" presName="ThreeNodes_2_text" presStyleLbl="node1" presStyleIdx="2" presStyleCnt="3">
        <dgm:presLayoutVars>
          <dgm:bulletEnabled val="1"/>
        </dgm:presLayoutVars>
      </dgm:prSet>
      <dgm:spPr/>
      <dgm:t>
        <a:bodyPr/>
        <a:lstStyle/>
        <a:p>
          <a:endParaRPr lang="es-MX"/>
        </a:p>
      </dgm:t>
    </dgm:pt>
    <dgm:pt modelId="{C0DC24E3-70AE-4602-A5D1-7BD757DF94DA}" type="pres">
      <dgm:prSet presAssocID="{B5D951E2-CA7A-4204-9A89-F99D3729ACAA}" presName="ThreeNodes_3_text" presStyleLbl="node1" presStyleIdx="2" presStyleCnt="3">
        <dgm:presLayoutVars>
          <dgm:bulletEnabled val="1"/>
        </dgm:presLayoutVars>
      </dgm:prSet>
      <dgm:spPr/>
      <dgm:t>
        <a:bodyPr/>
        <a:lstStyle/>
        <a:p>
          <a:endParaRPr lang="es-MX"/>
        </a:p>
      </dgm:t>
    </dgm:pt>
  </dgm:ptLst>
  <dgm:cxnLst>
    <dgm:cxn modelId="{8332793A-2612-470B-AA37-F1D38FF38F14}" type="presOf" srcId="{76F6A531-ADCC-4480-AC91-C71452281B7B}" destId="{91EA122F-3DEE-41B6-B5E4-9310A9235324}" srcOrd="0" destOrd="0" presId="urn:microsoft.com/office/officeart/2005/8/layout/vProcess5"/>
    <dgm:cxn modelId="{21C3CA6C-5FA7-4609-A047-0EE5353B6B0E}" srcId="{B5D951E2-CA7A-4204-9A89-F99D3729ACAA}" destId="{76F6A531-ADCC-4480-AC91-C71452281B7B}" srcOrd="0" destOrd="0" parTransId="{0CA83452-3C87-4570-A78F-0E95834E7D3F}" sibTransId="{01F80BC5-EA92-4E9F-91C0-F148D4C55A77}"/>
    <dgm:cxn modelId="{59133C1E-0F34-4318-8F8A-DEC198355A54}" type="presOf" srcId="{C39F9483-2002-4354-B2D2-D7AD5AD5D738}" destId="{18DAE26B-ACD5-4DFB-A192-7B096E040197}" srcOrd="1" destOrd="0" presId="urn:microsoft.com/office/officeart/2005/8/layout/vProcess5"/>
    <dgm:cxn modelId="{149D1D4E-54C6-4B0F-8776-6F510311FC98}" type="presOf" srcId="{01F80BC5-EA92-4E9F-91C0-F148D4C55A77}" destId="{8949EE0E-883A-4C26-9655-8B81888B6DC4}" srcOrd="0" destOrd="0" presId="urn:microsoft.com/office/officeart/2005/8/layout/vProcess5"/>
    <dgm:cxn modelId="{C69D0BDC-C8B6-4275-A7D4-F1A220DC421C}" type="presOf" srcId="{6611B12C-04E7-4B7C-AEE5-4E55EC5D4346}" destId="{3C47DBA8-024A-4CFC-803B-B97A658F07E7}" srcOrd="0" destOrd="0" presId="urn:microsoft.com/office/officeart/2005/8/layout/vProcess5"/>
    <dgm:cxn modelId="{FB1E1205-CB6D-47E1-8F59-C259C4674DEE}" type="presOf" srcId="{D757F52B-4B69-4A9D-AD20-C4848A2F421B}" destId="{C0DC24E3-70AE-4602-A5D1-7BD757DF94DA}" srcOrd="1" destOrd="0" presId="urn:microsoft.com/office/officeart/2005/8/layout/vProcess5"/>
    <dgm:cxn modelId="{5142AE6A-4EED-49BB-9181-4CA056850A0D}" type="presOf" srcId="{B5D951E2-CA7A-4204-9A89-F99D3729ACAA}" destId="{B777A95B-E106-496E-B8F5-FA8EDFC3A8E2}" srcOrd="0" destOrd="0" presId="urn:microsoft.com/office/officeart/2005/8/layout/vProcess5"/>
    <dgm:cxn modelId="{7192BED0-17E9-4436-BEE0-1ABF95562978}" type="presOf" srcId="{C39F9483-2002-4354-B2D2-D7AD5AD5D738}" destId="{A2104B58-3EDD-47E2-B314-7ADE99DA8E76}" srcOrd="0" destOrd="0" presId="urn:microsoft.com/office/officeart/2005/8/layout/vProcess5"/>
    <dgm:cxn modelId="{8C39D2DE-8DF1-4780-B830-050ECDA96B7F}" type="presOf" srcId="{D757F52B-4B69-4A9D-AD20-C4848A2F421B}" destId="{006C544B-2FCA-442C-B30F-BE997090F38F}" srcOrd="0" destOrd="0" presId="urn:microsoft.com/office/officeart/2005/8/layout/vProcess5"/>
    <dgm:cxn modelId="{FE84BF9C-8B47-4303-9A99-A70BBFE91424}" srcId="{B5D951E2-CA7A-4204-9A89-F99D3729ACAA}" destId="{D757F52B-4B69-4A9D-AD20-C4848A2F421B}" srcOrd="2" destOrd="0" parTransId="{9F54D798-0A45-4868-9C03-C7005EFF3CEC}" sibTransId="{7484F28D-51E6-4017-8C62-7D62E2B69D88}"/>
    <dgm:cxn modelId="{59481AFE-8ACE-4CC3-977F-CF266FE77FF1}" srcId="{B5D951E2-CA7A-4204-9A89-F99D3729ACAA}" destId="{C39F9483-2002-4354-B2D2-D7AD5AD5D738}" srcOrd="1" destOrd="0" parTransId="{EDCB4A0D-E6EF-47B8-979F-94A7A3741348}" sibTransId="{6611B12C-04E7-4B7C-AEE5-4E55EC5D4346}"/>
    <dgm:cxn modelId="{76AEC526-0014-4459-8075-3EDAF0C8B36A}" type="presOf" srcId="{76F6A531-ADCC-4480-AC91-C71452281B7B}" destId="{B042F1FF-3CC4-433F-BC3B-85BA68094155}" srcOrd="1" destOrd="0" presId="urn:microsoft.com/office/officeart/2005/8/layout/vProcess5"/>
    <dgm:cxn modelId="{07BCF36E-565E-4800-96D5-BB42B608BDEF}" type="presParOf" srcId="{B777A95B-E106-496E-B8F5-FA8EDFC3A8E2}" destId="{DF4F4FFB-FDFC-41C8-AF00-088E2CF43937}" srcOrd="0" destOrd="0" presId="urn:microsoft.com/office/officeart/2005/8/layout/vProcess5"/>
    <dgm:cxn modelId="{FD414B2A-07B8-43EC-B94B-A45E580E9977}" type="presParOf" srcId="{B777A95B-E106-496E-B8F5-FA8EDFC3A8E2}" destId="{91EA122F-3DEE-41B6-B5E4-9310A9235324}" srcOrd="1" destOrd="0" presId="urn:microsoft.com/office/officeart/2005/8/layout/vProcess5"/>
    <dgm:cxn modelId="{ECF02411-B0B3-409C-A6A5-6EA53E1C2063}" type="presParOf" srcId="{B777A95B-E106-496E-B8F5-FA8EDFC3A8E2}" destId="{A2104B58-3EDD-47E2-B314-7ADE99DA8E76}" srcOrd="2" destOrd="0" presId="urn:microsoft.com/office/officeart/2005/8/layout/vProcess5"/>
    <dgm:cxn modelId="{9D8DFCF9-8651-4189-AA78-A8C0DDC7C0F4}" type="presParOf" srcId="{B777A95B-E106-496E-B8F5-FA8EDFC3A8E2}" destId="{006C544B-2FCA-442C-B30F-BE997090F38F}" srcOrd="3" destOrd="0" presId="urn:microsoft.com/office/officeart/2005/8/layout/vProcess5"/>
    <dgm:cxn modelId="{7D7A70AD-94E6-47B1-BFBC-A1C81CD9D4BD}" type="presParOf" srcId="{B777A95B-E106-496E-B8F5-FA8EDFC3A8E2}" destId="{8949EE0E-883A-4C26-9655-8B81888B6DC4}" srcOrd="4" destOrd="0" presId="urn:microsoft.com/office/officeart/2005/8/layout/vProcess5"/>
    <dgm:cxn modelId="{4B8FE8CB-BDD6-48CF-BC79-1FEDBE8EB894}" type="presParOf" srcId="{B777A95B-E106-496E-B8F5-FA8EDFC3A8E2}" destId="{3C47DBA8-024A-4CFC-803B-B97A658F07E7}" srcOrd="5" destOrd="0" presId="urn:microsoft.com/office/officeart/2005/8/layout/vProcess5"/>
    <dgm:cxn modelId="{59784523-4491-4122-B383-F42F7B375736}" type="presParOf" srcId="{B777A95B-E106-496E-B8F5-FA8EDFC3A8E2}" destId="{B042F1FF-3CC4-433F-BC3B-85BA68094155}" srcOrd="6" destOrd="0" presId="urn:microsoft.com/office/officeart/2005/8/layout/vProcess5"/>
    <dgm:cxn modelId="{A9EC875B-A47D-4E33-BA19-4E485E751848}" type="presParOf" srcId="{B777A95B-E106-496E-B8F5-FA8EDFC3A8E2}" destId="{18DAE26B-ACD5-4DFB-A192-7B096E040197}" srcOrd="7" destOrd="0" presId="urn:microsoft.com/office/officeart/2005/8/layout/vProcess5"/>
    <dgm:cxn modelId="{F6A495F1-6211-4487-BA85-78FAC139708F}" type="presParOf" srcId="{B777A95B-E106-496E-B8F5-FA8EDFC3A8E2}" destId="{C0DC24E3-70AE-4602-A5D1-7BD757DF94D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FAE458-3F45-485A-993F-B9C1D9A6788C}" type="doc">
      <dgm:prSet loTypeId="urn:microsoft.com/office/officeart/2005/8/layout/hierarchy1" loCatId="hierarchy" qsTypeId="urn:microsoft.com/office/officeart/2005/8/quickstyle/simple5" qsCatId="simple" csTypeId="urn:microsoft.com/office/officeart/2005/8/colors/accent1_1" csCatId="accent1"/>
      <dgm:spPr/>
      <dgm:t>
        <a:bodyPr/>
        <a:lstStyle/>
        <a:p>
          <a:endParaRPr lang="en-US"/>
        </a:p>
      </dgm:t>
    </dgm:pt>
    <dgm:pt modelId="{7E58B59C-4896-4412-B583-7B0DBDF92E2B}">
      <dgm:prSet/>
      <dgm:spPr/>
      <dgm:t>
        <a:bodyPr/>
        <a:lstStyle/>
        <a:p>
          <a:r>
            <a:rPr lang="es-MX"/>
            <a:t>1.3.4     Metalingüística. Por ejemplo: ¿</a:t>
          </a:r>
          <a:r>
            <a:rPr lang="es-MX" i="1"/>
            <a:t>Qué es la bipolaridad? ¿Por qué el doctor me dijo que tenía amigdalitis?</a:t>
          </a:r>
          <a:endParaRPr lang="en-US"/>
        </a:p>
      </dgm:t>
    </dgm:pt>
    <dgm:pt modelId="{B0C01284-54DF-4AD4-9446-A5E9D1C290F6}" type="parTrans" cxnId="{BC83AE72-646D-4C79-9226-9464BA2D8350}">
      <dgm:prSet/>
      <dgm:spPr/>
      <dgm:t>
        <a:bodyPr/>
        <a:lstStyle/>
        <a:p>
          <a:endParaRPr lang="en-US"/>
        </a:p>
      </dgm:t>
    </dgm:pt>
    <dgm:pt modelId="{55CF17C2-AE8C-4EA0-9E02-B3E2F0E2B262}" type="sibTrans" cxnId="{BC83AE72-646D-4C79-9226-9464BA2D8350}">
      <dgm:prSet/>
      <dgm:spPr/>
      <dgm:t>
        <a:bodyPr/>
        <a:lstStyle/>
        <a:p>
          <a:endParaRPr lang="en-US"/>
        </a:p>
      </dgm:t>
    </dgm:pt>
    <dgm:pt modelId="{AB5E617B-1165-4D35-834E-3955808D8BD5}">
      <dgm:prSet/>
      <dgm:spPr/>
      <dgm:t>
        <a:bodyPr/>
        <a:lstStyle/>
        <a:p>
          <a:r>
            <a:rPr lang="es-MX"/>
            <a:t>1.3.5     Fática. Por ejemplo: </a:t>
          </a:r>
          <a:r>
            <a:rPr lang="es-MX" i="1"/>
            <a:t>Francisco, ¿sí me estás escuchando? Perdón, ¿qué me dijiste hace un momento? De acuerdo, entonces así quedamos.</a:t>
          </a:r>
          <a:endParaRPr lang="en-US"/>
        </a:p>
      </dgm:t>
    </dgm:pt>
    <dgm:pt modelId="{AC2D1E78-C752-435C-ABCD-8F85D3B13AB0}" type="parTrans" cxnId="{EA92B235-0502-4277-A6AD-F79BD356749C}">
      <dgm:prSet/>
      <dgm:spPr/>
      <dgm:t>
        <a:bodyPr/>
        <a:lstStyle/>
        <a:p>
          <a:endParaRPr lang="en-US"/>
        </a:p>
      </dgm:t>
    </dgm:pt>
    <dgm:pt modelId="{4191FE4A-A696-42A9-9F11-B2CE7E2BDCA7}" type="sibTrans" cxnId="{EA92B235-0502-4277-A6AD-F79BD356749C}">
      <dgm:prSet/>
      <dgm:spPr/>
      <dgm:t>
        <a:bodyPr/>
        <a:lstStyle/>
        <a:p>
          <a:endParaRPr lang="en-US"/>
        </a:p>
      </dgm:t>
    </dgm:pt>
    <dgm:pt modelId="{F9130C26-F840-478E-BAD0-7E4249906D62}">
      <dgm:prSet/>
      <dgm:spPr/>
      <dgm:t>
        <a:bodyPr/>
        <a:lstStyle/>
        <a:p>
          <a:r>
            <a:rPr lang="es-MX" dirty="0"/>
            <a:t>1.3.6. Poética. Por ejemplo: </a:t>
          </a:r>
          <a:r>
            <a:rPr lang="es-MX" i="1" dirty="0"/>
            <a:t>Sin embargo, todavía dudo de esta buena suerte, porque el cielo de tenerte me parece fantasía </a:t>
          </a:r>
          <a:r>
            <a:rPr lang="es-MX" dirty="0"/>
            <a:t>(Benedetti, M. 2010, p. 41).</a:t>
          </a:r>
          <a:endParaRPr lang="en-US" dirty="0"/>
        </a:p>
      </dgm:t>
    </dgm:pt>
    <dgm:pt modelId="{BA9F5957-84EC-4FEC-8FAA-A39F595A5893}" type="parTrans" cxnId="{7D86FC5E-ADAF-458E-9B41-40AB754C601F}">
      <dgm:prSet/>
      <dgm:spPr/>
      <dgm:t>
        <a:bodyPr/>
        <a:lstStyle/>
        <a:p>
          <a:endParaRPr lang="en-US"/>
        </a:p>
      </dgm:t>
    </dgm:pt>
    <dgm:pt modelId="{6FA556F8-F27A-4788-99AF-D692643CD0A5}" type="sibTrans" cxnId="{7D86FC5E-ADAF-458E-9B41-40AB754C601F}">
      <dgm:prSet/>
      <dgm:spPr/>
      <dgm:t>
        <a:bodyPr/>
        <a:lstStyle/>
        <a:p>
          <a:endParaRPr lang="en-US"/>
        </a:p>
      </dgm:t>
    </dgm:pt>
    <dgm:pt modelId="{4FBE9E35-061F-429A-984E-BE6F510B5CE1}" type="pres">
      <dgm:prSet presAssocID="{AEFAE458-3F45-485A-993F-B9C1D9A6788C}" presName="hierChild1" presStyleCnt="0">
        <dgm:presLayoutVars>
          <dgm:chPref val="1"/>
          <dgm:dir/>
          <dgm:animOne val="branch"/>
          <dgm:animLvl val="lvl"/>
          <dgm:resizeHandles/>
        </dgm:presLayoutVars>
      </dgm:prSet>
      <dgm:spPr/>
      <dgm:t>
        <a:bodyPr/>
        <a:lstStyle/>
        <a:p>
          <a:endParaRPr lang="es-MX"/>
        </a:p>
      </dgm:t>
    </dgm:pt>
    <dgm:pt modelId="{78879844-4A28-4443-AFA5-22EF6E562FF6}" type="pres">
      <dgm:prSet presAssocID="{7E58B59C-4896-4412-B583-7B0DBDF92E2B}" presName="hierRoot1" presStyleCnt="0"/>
      <dgm:spPr/>
    </dgm:pt>
    <dgm:pt modelId="{F5153D27-DA35-4BD0-A9B4-703972626CF7}" type="pres">
      <dgm:prSet presAssocID="{7E58B59C-4896-4412-B583-7B0DBDF92E2B}" presName="composite" presStyleCnt="0"/>
      <dgm:spPr/>
    </dgm:pt>
    <dgm:pt modelId="{E3579BEB-104A-4047-8377-BB2A4250E78A}" type="pres">
      <dgm:prSet presAssocID="{7E58B59C-4896-4412-B583-7B0DBDF92E2B}" presName="background" presStyleLbl="node0" presStyleIdx="0" presStyleCnt="3"/>
      <dgm:spPr/>
    </dgm:pt>
    <dgm:pt modelId="{796F5B38-D530-4EA5-A13A-F4419EF9550C}" type="pres">
      <dgm:prSet presAssocID="{7E58B59C-4896-4412-B583-7B0DBDF92E2B}" presName="text" presStyleLbl="fgAcc0" presStyleIdx="0" presStyleCnt="3">
        <dgm:presLayoutVars>
          <dgm:chPref val="3"/>
        </dgm:presLayoutVars>
      </dgm:prSet>
      <dgm:spPr/>
      <dgm:t>
        <a:bodyPr/>
        <a:lstStyle/>
        <a:p>
          <a:endParaRPr lang="es-MX"/>
        </a:p>
      </dgm:t>
    </dgm:pt>
    <dgm:pt modelId="{89354119-1225-4FDA-9261-EA07940939A4}" type="pres">
      <dgm:prSet presAssocID="{7E58B59C-4896-4412-B583-7B0DBDF92E2B}" presName="hierChild2" presStyleCnt="0"/>
      <dgm:spPr/>
    </dgm:pt>
    <dgm:pt modelId="{3C411635-8EFB-47C0-9A01-0F20F2D22C1E}" type="pres">
      <dgm:prSet presAssocID="{AB5E617B-1165-4D35-834E-3955808D8BD5}" presName="hierRoot1" presStyleCnt="0"/>
      <dgm:spPr/>
    </dgm:pt>
    <dgm:pt modelId="{2C17171B-475F-40CB-BE56-EC060EF75CF5}" type="pres">
      <dgm:prSet presAssocID="{AB5E617B-1165-4D35-834E-3955808D8BD5}" presName="composite" presStyleCnt="0"/>
      <dgm:spPr/>
    </dgm:pt>
    <dgm:pt modelId="{84397809-8DF6-4BB3-8E88-539903392170}" type="pres">
      <dgm:prSet presAssocID="{AB5E617B-1165-4D35-834E-3955808D8BD5}" presName="background" presStyleLbl="node0" presStyleIdx="1" presStyleCnt="3"/>
      <dgm:spPr/>
    </dgm:pt>
    <dgm:pt modelId="{9F89B6F0-F242-47F0-8901-C1E0A7FAD226}" type="pres">
      <dgm:prSet presAssocID="{AB5E617B-1165-4D35-834E-3955808D8BD5}" presName="text" presStyleLbl="fgAcc0" presStyleIdx="1" presStyleCnt="3">
        <dgm:presLayoutVars>
          <dgm:chPref val="3"/>
        </dgm:presLayoutVars>
      </dgm:prSet>
      <dgm:spPr/>
      <dgm:t>
        <a:bodyPr/>
        <a:lstStyle/>
        <a:p>
          <a:endParaRPr lang="es-MX"/>
        </a:p>
      </dgm:t>
    </dgm:pt>
    <dgm:pt modelId="{DA5A543E-190A-4296-964A-F1569C45C019}" type="pres">
      <dgm:prSet presAssocID="{AB5E617B-1165-4D35-834E-3955808D8BD5}" presName="hierChild2" presStyleCnt="0"/>
      <dgm:spPr/>
    </dgm:pt>
    <dgm:pt modelId="{2A3C4273-9A92-4801-9C59-D74E33C74C59}" type="pres">
      <dgm:prSet presAssocID="{F9130C26-F840-478E-BAD0-7E4249906D62}" presName="hierRoot1" presStyleCnt="0"/>
      <dgm:spPr/>
    </dgm:pt>
    <dgm:pt modelId="{40CD5DDB-A398-4486-A072-0BAD3BD5C5E9}" type="pres">
      <dgm:prSet presAssocID="{F9130C26-F840-478E-BAD0-7E4249906D62}" presName="composite" presStyleCnt="0"/>
      <dgm:spPr/>
    </dgm:pt>
    <dgm:pt modelId="{C95CD604-7889-4423-B84E-450052CE169C}" type="pres">
      <dgm:prSet presAssocID="{F9130C26-F840-478E-BAD0-7E4249906D62}" presName="background" presStyleLbl="node0" presStyleIdx="2" presStyleCnt="3"/>
      <dgm:spPr/>
    </dgm:pt>
    <dgm:pt modelId="{7ECFA1E6-34D8-421E-ABC1-490718DC6198}" type="pres">
      <dgm:prSet presAssocID="{F9130C26-F840-478E-BAD0-7E4249906D62}" presName="text" presStyleLbl="fgAcc0" presStyleIdx="2" presStyleCnt="3">
        <dgm:presLayoutVars>
          <dgm:chPref val="3"/>
        </dgm:presLayoutVars>
      </dgm:prSet>
      <dgm:spPr/>
      <dgm:t>
        <a:bodyPr/>
        <a:lstStyle/>
        <a:p>
          <a:endParaRPr lang="es-MX"/>
        </a:p>
      </dgm:t>
    </dgm:pt>
    <dgm:pt modelId="{5D3C3D6D-42AD-411F-B9CD-AF0ABCF70B5E}" type="pres">
      <dgm:prSet presAssocID="{F9130C26-F840-478E-BAD0-7E4249906D62}" presName="hierChild2" presStyleCnt="0"/>
      <dgm:spPr/>
    </dgm:pt>
  </dgm:ptLst>
  <dgm:cxnLst>
    <dgm:cxn modelId="{AB95DA4D-1AF1-44F6-BAB4-57068C34C89F}" type="presOf" srcId="{AB5E617B-1165-4D35-834E-3955808D8BD5}" destId="{9F89B6F0-F242-47F0-8901-C1E0A7FAD226}" srcOrd="0" destOrd="0" presId="urn:microsoft.com/office/officeart/2005/8/layout/hierarchy1"/>
    <dgm:cxn modelId="{FAD2ABD7-5BD3-423D-AC2B-F367E3DD9E21}" type="presOf" srcId="{F9130C26-F840-478E-BAD0-7E4249906D62}" destId="{7ECFA1E6-34D8-421E-ABC1-490718DC6198}" srcOrd="0" destOrd="0" presId="urn:microsoft.com/office/officeart/2005/8/layout/hierarchy1"/>
    <dgm:cxn modelId="{EA92B235-0502-4277-A6AD-F79BD356749C}" srcId="{AEFAE458-3F45-485A-993F-B9C1D9A6788C}" destId="{AB5E617B-1165-4D35-834E-3955808D8BD5}" srcOrd="1" destOrd="0" parTransId="{AC2D1E78-C752-435C-ABCD-8F85D3B13AB0}" sibTransId="{4191FE4A-A696-42A9-9F11-B2CE7E2BDCA7}"/>
    <dgm:cxn modelId="{7D86FC5E-ADAF-458E-9B41-40AB754C601F}" srcId="{AEFAE458-3F45-485A-993F-B9C1D9A6788C}" destId="{F9130C26-F840-478E-BAD0-7E4249906D62}" srcOrd="2" destOrd="0" parTransId="{BA9F5957-84EC-4FEC-8FAA-A39F595A5893}" sibTransId="{6FA556F8-F27A-4788-99AF-D692643CD0A5}"/>
    <dgm:cxn modelId="{45E5A322-06AF-4FEC-8F59-D532C9C8EB76}" type="presOf" srcId="{7E58B59C-4896-4412-B583-7B0DBDF92E2B}" destId="{796F5B38-D530-4EA5-A13A-F4419EF9550C}" srcOrd="0" destOrd="0" presId="urn:microsoft.com/office/officeart/2005/8/layout/hierarchy1"/>
    <dgm:cxn modelId="{048D428B-B7FD-4132-8407-D9857C11FD87}" type="presOf" srcId="{AEFAE458-3F45-485A-993F-B9C1D9A6788C}" destId="{4FBE9E35-061F-429A-984E-BE6F510B5CE1}" srcOrd="0" destOrd="0" presId="urn:microsoft.com/office/officeart/2005/8/layout/hierarchy1"/>
    <dgm:cxn modelId="{BC83AE72-646D-4C79-9226-9464BA2D8350}" srcId="{AEFAE458-3F45-485A-993F-B9C1D9A6788C}" destId="{7E58B59C-4896-4412-B583-7B0DBDF92E2B}" srcOrd="0" destOrd="0" parTransId="{B0C01284-54DF-4AD4-9446-A5E9D1C290F6}" sibTransId="{55CF17C2-AE8C-4EA0-9E02-B3E2F0E2B262}"/>
    <dgm:cxn modelId="{6BB5E276-84F1-4A1B-B251-502D22E6430F}" type="presParOf" srcId="{4FBE9E35-061F-429A-984E-BE6F510B5CE1}" destId="{78879844-4A28-4443-AFA5-22EF6E562FF6}" srcOrd="0" destOrd="0" presId="urn:microsoft.com/office/officeart/2005/8/layout/hierarchy1"/>
    <dgm:cxn modelId="{AF53D290-7695-493A-9503-AD642A2B5143}" type="presParOf" srcId="{78879844-4A28-4443-AFA5-22EF6E562FF6}" destId="{F5153D27-DA35-4BD0-A9B4-703972626CF7}" srcOrd="0" destOrd="0" presId="urn:microsoft.com/office/officeart/2005/8/layout/hierarchy1"/>
    <dgm:cxn modelId="{2A96F092-85E6-4BEF-8330-B1F2A21B4F0C}" type="presParOf" srcId="{F5153D27-DA35-4BD0-A9B4-703972626CF7}" destId="{E3579BEB-104A-4047-8377-BB2A4250E78A}" srcOrd="0" destOrd="0" presId="urn:microsoft.com/office/officeart/2005/8/layout/hierarchy1"/>
    <dgm:cxn modelId="{69CD0509-DBD9-4C87-93E5-D5CAC5C1BD15}" type="presParOf" srcId="{F5153D27-DA35-4BD0-A9B4-703972626CF7}" destId="{796F5B38-D530-4EA5-A13A-F4419EF9550C}" srcOrd="1" destOrd="0" presId="urn:microsoft.com/office/officeart/2005/8/layout/hierarchy1"/>
    <dgm:cxn modelId="{4231406E-458E-4DAA-86F0-A4D1D22AACCB}" type="presParOf" srcId="{78879844-4A28-4443-AFA5-22EF6E562FF6}" destId="{89354119-1225-4FDA-9261-EA07940939A4}" srcOrd="1" destOrd="0" presId="urn:microsoft.com/office/officeart/2005/8/layout/hierarchy1"/>
    <dgm:cxn modelId="{F447CF69-144E-4D9C-ACBF-B887786C4FF8}" type="presParOf" srcId="{4FBE9E35-061F-429A-984E-BE6F510B5CE1}" destId="{3C411635-8EFB-47C0-9A01-0F20F2D22C1E}" srcOrd="1" destOrd="0" presId="urn:microsoft.com/office/officeart/2005/8/layout/hierarchy1"/>
    <dgm:cxn modelId="{AB2A3022-A9C0-4948-9453-815E8217F0B8}" type="presParOf" srcId="{3C411635-8EFB-47C0-9A01-0F20F2D22C1E}" destId="{2C17171B-475F-40CB-BE56-EC060EF75CF5}" srcOrd="0" destOrd="0" presId="urn:microsoft.com/office/officeart/2005/8/layout/hierarchy1"/>
    <dgm:cxn modelId="{598CC239-0BEF-46DC-8F79-0356407B6B9C}" type="presParOf" srcId="{2C17171B-475F-40CB-BE56-EC060EF75CF5}" destId="{84397809-8DF6-4BB3-8E88-539903392170}" srcOrd="0" destOrd="0" presId="urn:microsoft.com/office/officeart/2005/8/layout/hierarchy1"/>
    <dgm:cxn modelId="{3FE75AED-03F0-4E34-8D6B-0399314371D0}" type="presParOf" srcId="{2C17171B-475F-40CB-BE56-EC060EF75CF5}" destId="{9F89B6F0-F242-47F0-8901-C1E0A7FAD226}" srcOrd="1" destOrd="0" presId="urn:microsoft.com/office/officeart/2005/8/layout/hierarchy1"/>
    <dgm:cxn modelId="{08AC154D-1E4D-484B-BC80-09D183967D90}" type="presParOf" srcId="{3C411635-8EFB-47C0-9A01-0F20F2D22C1E}" destId="{DA5A543E-190A-4296-964A-F1569C45C019}" srcOrd="1" destOrd="0" presId="urn:microsoft.com/office/officeart/2005/8/layout/hierarchy1"/>
    <dgm:cxn modelId="{2DE820C9-B302-4317-85D6-8BA8CA69993B}" type="presParOf" srcId="{4FBE9E35-061F-429A-984E-BE6F510B5CE1}" destId="{2A3C4273-9A92-4801-9C59-D74E33C74C59}" srcOrd="2" destOrd="0" presId="urn:microsoft.com/office/officeart/2005/8/layout/hierarchy1"/>
    <dgm:cxn modelId="{036B1AC2-CAAA-4953-80C6-249814397DDE}" type="presParOf" srcId="{2A3C4273-9A92-4801-9C59-D74E33C74C59}" destId="{40CD5DDB-A398-4486-A072-0BAD3BD5C5E9}" srcOrd="0" destOrd="0" presId="urn:microsoft.com/office/officeart/2005/8/layout/hierarchy1"/>
    <dgm:cxn modelId="{68243B8C-28FA-47F5-976C-3E081990E50F}" type="presParOf" srcId="{40CD5DDB-A398-4486-A072-0BAD3BD5C5E9}" destId="{C95CD604-7889-4423-B84E-450052CE169C}" srcOrd="0" destOrd="0" presId="urn:microsoft.com/office/officeart/2005/8/layout/hierarchy1"/>
    <dgm:cxn modelId="{FC6FFD13-9A90-476B-A8F9-D42F8E9185D6}" type="presParOf" srcId="{40CD5DDB-A398-4486-A072-0BAD3BD5C5E9}" destId="{7ECFA1E6-34D8-421E-ABC1-490718DC6198}" srcOrd="1" destOrd="0" presId="urn:microsoft.com/office/officeart/2005/8/layout/hierarchy1"/>
    <dgm:cxn modelId="{95278F6C-8797-4054-85A7-82080D42BF48}" type="presParOf" srcId="{2A3C4273-9A92-4801-9C59-D74E33C74C59}" destId="{5D3C3D6D-42AD-411F-B9CD-AF0ABCF70B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2B782-CEA6-438F-92A1-660005566D40}">
      <dsp:nvSpPr>
        <dsp:cNvPr id="0" name=""/>
        <dsp:cNvSpPr/>
      </dsp:nvSpPr>
      <dsp:spPr>
        <a:xfrm>
          <a:off x="0" y="145683"/>
          <a:ext cx="10515232" cy="1928612"/>
        </a:xfrm>
        <a:prstGeom prst="round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MX" sz="1300" kern="1200" dirty="0"/>
            <a:t>El lenguaje es el código más importante y preciso en la comunicación humana. Tiene su origen en la facultad exclusiva de los hombres para utilizar sonidos articulados (signos orales), sus representaciones gráficas (signos escritos en grafías) como medio de comunicación y las imágenes mentales de sonidos articulados que son instrumento del pensamiento de cada individuo. Es decir, el emisor (enunciador o hablante) transforma su pensamiento en lenguaje, expresándolo por medio de signos que el receptor (enunciatario u oyente) comprende cuando, a su vez, los transforma en pensamiento. Los términos lenguaje, lengua y habla que utilizamos frecuentemente para designar el mismo concepto, en realidad se refieren a términos distintos:</a:t>
          </a:r>
          <a:endParaRPr lang="en-US" sz="1300" kern="1200" dirty="0"/>
        </a:p>
      </dsp:txBody>
      <dsp:txXfrm>
        <a:off x="94147" y="239830"/>
        <a:ext cx="10326938" cy="1740318"/>
      </dsp:txXfrm>
    </dsp:sp>
    <dsp:sp modelId="{8D9A7EB3-7281-4F1B-A123-292337DE15D8}">
      <dsp:nvSpPr>
        <dsp:cNvPr id="0" name=""/>
        <dsp:cNvSpPr/>
      </dsp:nvSpPr>
      <dsp:spPr>
        <a:xfrm>
          <a:off x="0" y="2111735"/>
          <a:ext cx="10515232" cy="1125540"/>
        </a:xfrm>
        <a:prstGeom prst="roundRect">
          <a:avLst/>
        </a:prstGeom>
        <a:gradFill rotWithShape="0">
          <a:gsLst>
            <a:gs pos="0">
              <a:schemeClr val="accent1">
                <a:shade val="80000"/>
                <a:hueOff val="90421"/>
                <a:satOff val="1725"/>
                <a:lumOff val="7618"/>
                <a:alphaOff val="0"/>
                <a:lumMod val="110000"/>
                <a:satMod val="105000"/>
                <a:tint val="67000"/>
              </a:schemeClr>
            </a:gs>
            <a:gs pos="50000">
              <a:schemeClr val="accent1">
                <a:shade val="80000"/>
                <a:hueOff val="90421"/>
                <a:satOff val="1725"/>
                <a:lumOff val="7618"/>
                <a:alphaOff val="0"/>
                <a:lumMod val="105000"/>
                <a:satMod val="103000"/>
                <a:tint val="73000"/>
              </a:schemeClr>
            </a:gs>
            <a:gs pos="100000">
              <a:schemeClr val="accent1">
                <a:shade val="80000"/>
                <a:hueOff val="90421"/>
                <a:satOff val="1725"/>
                <a:lumOff val="76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MX" sz="1300" kern="1200"/>
            <a:t>• El lenguaje tiene carácter universal, porque es una facultad propia de todos los hombres de cualquier época y lugar. En pocas palabras, es todo sistema de comunicación humana.</a:t>
          </a:r>
          <a:endParaRPr lang="en-US" sz="1300" kern="1200"/>
        </a:p>
      </dsp:txBody>
      <dsp:txXfrm>
        <a:off x="54944" y="2166679"/>
        <a:ext cx="10405344" cy="1015652"/>
      </dsp:txXfrm>
    </dsp:sp>
    <dsp:sp modelId="{7A68AC5A-F4E9-4ACE-ADC8-0F621788BE2E}">
      <dsp:nvSpPr>
        <dsp:cNvPr id="0" name=""/>
        <dsp:cNvSpPr/>
      </dsp:nvSpPr>
      <dsp:spPr>
        <a:xfrm>
          <a:off x="0" y="3274715"/>
          <a:ext cx="10515232" cy="1125540"/>
        </a:xfrm>
        <a:prstGeom prst="roundRect">
          <a:avLst/>
        </a:prstGeom>
        <a:gradFill rotWithShape="0">
          <a:gsLst>
            <a:gs pos="0">
              <a:schemeClr val="accent1">
                <a:shade val="80000"/>
                <a:hueOff val="180842"/>
                <a:satOff val="3450"/>
                <a:lumOff val="15237"/>
                <a:alphaOff val="0"/>
                <a:lumMod val="110000"/>
                <a:satMod val="105000"/>
                <a:tint val="67000"/>
              </a:schemeClr>
            </a:gs>
            <a:gs pos="50000">
              <a:schemeClr val="accent1">
                <a:shade val="80000"/>
                <a:hueOff val="180842"/>
                <a:satOff val="3450"/>
                <a:lumOff val="15237"/>
                <a:alphaOff val="0"/>
                <a:lumMod val="105000"/>
                <a:satMod val="103000"/>
                <a:tint val="73000"/>
              </a:schemeClr>
            </a:gs>
            <a:gs pos="100000">
              <a:schemeClr val="accent1">
                <a:shade val="80000"/>
                <a:hueOff val="180842"/>
                <a:satOff val="3450"/>
                <a:lumOff val="1523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MX" sz="1300" kern="1200"/>
            <a:t>• La lengua o idioma tiene carácter social, puesto que es un código oral, y a veces también escrito, creado y utilizado por los individuos de cada sociedad para comunicarse. En el mundo hay más de tres mil lenguas o idiomas.</a:t>
          </a:r>
          <a:endParaRPr lang="en-US" sz="1300" kern="1200"/>
        </a:p>
      </dsp:txBody>
      <dsp:txXfrm>
        <a:off x="54944" y="3329659"/>
        <a:ext cx="10405344" cy="1015652"/>
      </dsp:txXfrm>
    </dsp:sp>
    <dsp:sp modelId="{84D5423C-4D10-4FE0-AF71-D82617CDE317}">
      <dsp:nvSpPr>
        <dsp:cNvPr id="0" name=""/>
        <dsp:cNvSpPr/>
      </dsp:nvSpPr>
      <dsp:spPr>
        <a:xfrm>
          <a:off x="0" y="4437695"/>
          <a:ext cx="10515232" cy="1125540"/>
        </a:xfrm>
        <a:prstGeom prst="roundRect">
          <a:avLst/>
        </a:prstGeom>
        <a:gradFill rotWithShape="0">
          <a:gsLst>
            <a:gs pos="0">
              <a:schemeClr val="accent1">
                <a:shade val="80000"/>
                <a:hueOff val="271263"/>
                <a:satOff val="5175"/>
                <a:lumOff val="22855"/>
                <a:alphaOff val="0"/>
                <a:lumMod val="110000"/>
                <a:satMod val="105000"/>
                <a:tint val="67000"/>
              </a:schemeClr>
            </a:gs>
            <a:gs pos="50000">
              <a:schemeClr val="accent1">
                <a:shade val="80000"/>
                <a:hueOff val="271263"/>
                <a:satOff val="5175"/>
                <a:lumOff val="22855"/>
                <a:alphaOff val="0"/>
                <a:lumMod val="105000"/>
                <a:satMod val="103000"/>
                <a:tint val="73000"/>
              </a:schemeClr>
            </a:gs>
            <a:gs pos="100000">
              <a:schemeClr val="accent1">
                <a:shade val="80000"/>
                <a:hueOff val="271263"/>
                <a:satOff val="5175"/>
                <a:lumOff val="228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s-MX" sz="1300" kern="1200"/>
            <a:t>• El habla tiene carácter individual, ya que es la forma en que cada persona utiliza la lengua al hablar o escribir en un momento y lugar determinados.</a:t>
          </a:r>
          <a:endParaRPr lang="en-US" sz="1300" kern="1200"/>
        </a:p>
      </dsp:txBody>
      <dsp:txXfrm>
        <a:off x="54944" y="4492639"/>
        <a:ext cx="10405344" cy="1015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A122F-3DEE-41B6-B5E4-9310A9235324}">
      <dsp:nvSpPr>
        <dsp:cNvPr id="0" name=""/>
        <dsp:cNvSpPr/>
      </dsp:nvSpPr>
      <dsp:spPr>
        <a:xfrm>
          <a:off x="0" y="0"/>
          <a:ext cx="8937948" cy="1246346"/>
        </a:xfrm>
        <a:prstGeom prst="roundRect">
          <a:avLst>
            <a:gd name="adj" fmla="val 10000"/>
          </a:avLst>
        </a:prstGeom>
        <a:gradFill rotWithShape="0">
          <a:gsLst>
            <a:gs pos="0">
              <a:schemeClr val="accent1">
                <a:alpha val="90000"/>
                <a:hueOff val="0"/>
                <a:satOff val="0"/>
                <a:lumOff val="0"/>
                <a:alphaOff val="0"/>
                <a:lumMod val="110000"/>
                <a:satMod val="105000"/>
                <a:tint val="67000"/>
              </a:schemeClr>
            </a:gs>
            <a:gs pos="50000">
              <a:schemeClr val="accent1">
                <a:alpha val="90000"/>
                <a:hueOff val="0"/>
                <a:satOff val="0"/>
                <a:lumOff val="0"/>
                <a:alphaOff val="0"/>
                <a:lumMod val="105000"/>
                <a:satMod val="103000"/>
                <a:tint val="73000"/>
              </a:schemeClr>
            </a:gs>
            <a:gs pos="100000">
              <a:schemeClr val="accent1">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MX" sz="1800" kern="1200"/>
            <a:t>1.3.1     Emotiva. Por ejemplo: </a:t>
          </a:r>
          <a:r>
            <a:rPr lang="es-MX" sz="1800" i="1" kern="1200"/>
            <a:t>¡Ay! ¡Qué triste me siento después de todo lo que pasó ayer! Estoy muy preocupada por los estudios que me hicieron. ¡Uhmmmm, este pastel está delicioso!</a:t>
          </a:r>
          <a:endParaRPr lang="en-US" sz="1800" kern="1200"/>
        </a:p>
      </dsp:txBody>
      <dsp:txXfrm>
        <a:off x="36504" y="36504"/>
        <a:ext cx="7593043" cy="1173338"/>
      </dsp:txXfrm>
    </dsp:sp>
    <dsp:sp modelId="{A2104B58-3EDD-47E2-B314-7ADE99DA8E76}">
      <dsp:nvSpPr>
        <dsp:cNvPr id="0" name=""/>
        <dsp:cNvSpPr/>
      </dsp:nvSpPr>
      <dsp:spPr>
        <a:xfrm>
          <a:off x="788642" y="1454070"/>
          <a:ext cx="8937948" cy="1246346"/>
        </a:xfrm>
        <a:prstGeom prst="roundRect">
          <a:avLst>
            <a:gd name="adj" fmla="val 10000"/>
          </a:avLst>
        </a:prstGeom>
        <a:gradFill rotWithShape="0">
          <a:gsLst>
            <a:gs pos="0">
              <a:schemeClr val="accent1">
                <a:alpha val="90000"/>
                <a:hueOff val="0"/>
                <a:satOff val="0"/>
                <a:lumOff val="0"/>
                <a:alphaOff val="-20000"/>
                <a:lumMod val="110000"/>
                <a:satMod val="105000"/>
                <a:tint val="67000"/>
              </a:schemeClr>
            </a:gs>
            <a:gs pos="50000">
              <a:schemeClr val="accent1">
                <a:alpha val="90000"/>
                <a:hueOff val="0"/>
                <a:satOff val="0"/>
                <a:lumOff val="0"/>
                <a:alphaOff val="-20000"/>
                <a:lumMod val="105000"/>
                <a:satMod val="103000"/>
                <a:tint val="73000"/>
              </a:schemeClr>
            </a:gs>
            <a:gs pos="100000">
              <a:schemeClr val="accent1">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MX" sz="1800" kern="1200" dirty="0"/>
            <a:t>1.3.2     </a:t>
          </a:r>
          <a:r>
            <a:rPr lang="es-MX" sz="1800" kern="1200" dirty="0" smtClean="0"/>
            <a:t>Connotativa</a:t>
          </a:r>
          <a:r>
            <a:rPr lang="es-MX" sz="1800" kern="1200" dirty="0"/>
            <a:t>. Por ejemplo: </a:t>
          </a:r>
          <a:r>
            <a:rPr lang="es-MX" sz="1800" i="1" kern="1200" dirty="0"/>
            <a:t>Juan, por favor, ve a traer un kilo de frijoles a la tienda, pero tápate porque está lloviendo. Nuestro candidato cumplirá todas las promesas de campaña. Margarita, no quiero que tengas ese tipo de amistades.</a:t>
          </a:r>
          <a:endParaRPr lang="en-US" sz="1800" kern="1200" dirty="0"/>
        </a:p>
      </dsp:txBody>
      <dsp:txXfrm>
        <a:off x="825146" y="1490574"/>
        <a:ext cx="7266172" cy="1173338"/>
      </dsp:txXfrm>
    </dsp:sp>
    <dsp:sp modelId="{006C544B-2FCA-442C-B30F-BE997090F38F}">
      <dsp:nvSpPr>
        <dsp:cNvPr id="0" name=""/>
        <dsp:cNvSpPr/>
      </dsp:nvSpPr>
      <dsp:spPr>
        <a:xfrm>
          <a:off x="1577284" y="2908141"/>
          <a:ext cx="8937948" cy="1246346"/>
        </a:xfrm>
        <a:prstGeom prst="roundRect">
          <a:avLst>
            <a:gd name="adj" fmla="val 10000"/>
          </a:avLst>
        </a:prstGeom>
        <a:gradFill rotWithShape="0">
          <a:gsLst>
            <a:gs pos="0">
              <a:schemeClr val="accent1">
                <a:alpha val="90000"/>
                <a:hueOff val="0"/>
                <a:satOff val="0"/>
                <a:lumOff val="0"/>
                <a:alphaOff val="-40000"/>
                <a:lumMod val="110000"/>
                <a:satMod val="105000"/>
                <a:tint val="67000"/>
              </a:schemeClr>
            </a:gs>
            <a:gs pos="50000">
              <a:schemeClr val="accent1">
                <a:alpha val="90000"/>
                <a:hueOff val="0"/>
                <a:satOff val="0"/>
                <a:lumOff val="0"/>
                <a:alphaOff val="-40000"/>
                <a:lumMod val="105000"/>
                <a:satMod val="103000"/>
                <a:tint val="73000"/>
              </a:schemeClr>
            </a:gs>
            <a:gs pos="100000">
              <a:schemeClr val="accent1">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s-MX" sz="1800" kern="1200"/>
            <a:t>1.3.3     Referencial. Por ejemplo: </a:t>
          </a:r>
          <a:r>
            <a:rPr lang="es-MX" sz="1800" i="1" kern="1200"/>
            <a:t>Hoy en las noticias comentaron que el sismo de ayer había tenido repercusiones en algunos edificios de la ciudad.</a:t>
          </a:r>
          <a:endParaRPr lang="en-US" sz="1800" kern="1200"/>
        </a:p>
      </dsp:txBody>
      <dsp:txXfrm>
        <a:off x="1613788" y="2944645"/>
        <a:ext cx="7266172" cy="1173338"/>
      </dsp:txXfrm>
    </dsp:sp>
    <dsp:sp modelId="{8949EE0E-883A-4C26-9655-8B81888B6DC4}">
      <dsp:nvSpPr>
        <dsp:cNvPr id="0" name=""/>
        <dsp:cNvSpPr/>
      </dsp:nvSpPr>
      <dsp:spPr>
        <a:xfrm>
          <a:off x="8127822" y="945146"/>
          <a:ext cx="810125" cy="810125"/>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310100" y="945146"/>
        <a:ext cx="445569" cy="609619"/>
      </dsp:txXfrm>
    </dsp:sp>
    <dsp:sp modelId="{3C47DBA8-024A-4CFC-803B-B97A658F07E7}">
      <dsp:nvSpPr>
        <dsp:cNvPr id="0" name=""/>
        <dsp:cNvSpPr/>
      </dsp:nvSpPr>
      <dsp:spPr>
        <a:xfrm>
          <a:off x="8916465" y="2390907"/>
          <a:ext cx="810125" cy="810125"/>
        </a:xfrm>
        <a:prstGeom prst="downArrow">
          <a:avLst>
            <a:gd name="adj1" fmla="val 55000"/>
            <a:gd name="adj2" fmla="val 45000"/>
          </a:avLst>
        </a:prstGeom>
        <a:solidFill>
          <a:schemeClr val="accent1">
            <a:alpha val="90000"/>
            <a:tint val="40000"/>
            <a:hueOff val="0"/>
            <a:satOff val="0"/>
            <a:lumOff val="0"/>
            <a:alphaOff val="-4000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098743" y="2390907"/>
        <a:ext cx="445569" cy="609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79BEB-104A-4047-8377-BB2A4250E78A}">
      <dsp:nvSpPr>
        <dsp:cNvPr id="0" name=""/>
        <dsp:cNvSpPr/>
      </dsp:nvSpPr>
      <dsp:spPr>
        <a:xfrm>
          <a:off x="0" y="982181"/>
          <a:ext cx="2957409" cy="187795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96F5B38-D530-4EA5-A13A-F4419EF9550C}">
      <dsp:nvSpPr>
        <dsp:cNvPr id="0" name=""/>
        <dsp:cNvSpPr/>
      </dsp:nvSpPr>
      <dsp:spPr>
        <a:xfrm>
          <a:off x="328601" y="1294352"/>
          <a:ext cx="2957409" cy="187795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1.3.4     Metalingüística. Por ejemplo: ¿</a:t>
          </a:r>
          <a:r>
            <a:rPr lang="es-MX" sz="1900" i="1" kern="1200"/>
            <a:t>Qué es la bipolaridad? ¿Por qué el doctor me dijo que tenía amigdalitis?</a:t>
          </a:r>
          <a:endParaRPr lang="en-US" sz="1900" kern="1200"/>
        </a:p>
      </dsp:txBody>
      <dsp:txXfrm>
        <a:off x="383604" y="1349355"/>
        <a:ext cx="2847403" cy="1767948"/>
      </dsp:txXfrm>
    </dsp:sp>
    <dsp:sp modelId="{84397809-8DF6-4BB3-8E88-539903392170}">
      <dsp:nvSpPr>
        <dsp:cNvPr id="0" name=""/>
        <dsp:cNvSpPr/>
      </dsp:nvSpPr>
      <dsp:spPr>
        <a:xfrm>
          <a:off x="3614611" y="982181"/>
          <a:ext cx="2957409" cy="187795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89B6F0-F242-47F0-8901-C1E0A7FAD226}">
      <dsp:nvSpPr>
        <dsp:cNvPr id="0" name=""/>
        <dsp:cNvSpPr/>
      </dsp:nvSpPr>
      <dsp:spPr>
        <a:xfrm>
          <a:off x="3943212" y="1294352"/>
          <a:ext cx="2957409" cy="187795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1.3.5     Fática. Por ejemplo: </a:t>
          </a:r>
          <a:r>
            <a:rPr lang="es-MX" sz="1900" i="1" kern="1200"/>
            <a:t>Francisco, ¿sí me estás escuchando? Perdón, ¿qué me dijiste hace un momento? De acuerdo, entonces así quedamos.</a:t>
          </a:r>
          <a:endParaRPr lang="en-US" sz="1900" kern="1200"/>
        </a:p>
      </dsp:txBody>
      <dsp:txXfrm>
        <a:off x="3998215" y="1349355"/>
        <a:ext cx="2847403" cy="1767948"/>
      </dsp:txXfrm>
    </dsp:sp>
    <dsp:sp modelId="{C95CD604-7889-4423-B84E-450052CE169C}">
      <dsp:nvSpPr>
        <dsp:cNvPr id="0" name=""/>
        <dsp:cNvSpPr/>
      </dsp:nvSpPr>
      <dsp:spPr>
        <a:xfrm>
          <a:off x="7229222" y="982181"/>
          <a:ext cx="2957409" cy="187795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ECFA1E6-34D8-421E-ABC1-490718DC6198}">
      <dsp:nvSpPr>
        <dsp:cNvPr id="0" name=""/>
        <dsp:cNvSpPr/>
      </dsp:nvSpPr>
      <dsp:spPr>
        <a:xfrm>
          <a:off x="7557823" y="1294352"/>
          <a:ext cx="2957409" cy="187795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dirty="0"/>
            <a:t>1.3.6. Poética. Por ejemplo: </a:t>
          </a:r>
          <a:r>
            <a:rPr lang="es-MX" sz="1900" i="1" kern="1200" dirty="0"/>
            <a:t>Sin embargo, todavía dudo de esta buena suerte, porque el cielo de tenerte me parece fantasía </a:t>
          </a:r>
          <a:r>
            <a:rPr lang="es-MX" sz="1900" kern="1200" dirty="0"/>
            <a:t>(Benedetti, M. 2010, p. 41).</a:t>
          </a:r>
          <a:endParaRPr lang="en-US" sz="1900" kern="1200" dirty="0"/>
        </a:p>
      </dsp:txBody>
      <dsp:txXfrm>
        <a:off x="7612826" y="1349355"/>
        <a:ext cx="2847403" cy="1767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D42E9-B620-4058-86BE-25CB66C5DF7F}" type="datetimeFigureOut">
              <a:rPr lang="es-MX" smtClean="0"/>
              <a:t>09/02/2018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AA864-8D10-416F-BE6A-DE0174F77CB0}" type="slidenum">
              <a:rPr lang="es-MX" smtClean="0"/>
              <a:t>‹Nº›</a:t>
            </a:fld>
            <a:endParaRPr lang="es-MX"/>
          </a:p>
        </p:txBody>
      </p:sp>
    </p:spTree>
    <p:extLst>
      <p:ext uri="{BB962C8B-B14F-4D97-AF65-F5344CB8AC3E}">
        <p14:creationId xmlns:p14="http://schemas.microsoft.com/office/powerpoint/2010/main" val="4255400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1</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11858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3</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920839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4</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409304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03B655-FD77-473F-B11E-14C62B540D00}" type="slidenum">
              <a:rPr lang="es-MX" altLang="es-MX"/>
              <a:pPr/>
              <a:t>5</a:t>
            </a:fld>
            <a:endParaRPr lang="es-MX" altLang="es-MX"/>
          </a:p>
        </p:txBody>
      </p:sp>
      <p:sp>
        <p:nvSpPr>
          <p:cNvPr id="2867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407950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973207F5-D5EB-4215-993D-3A764EACA62C}"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169969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73207F5-D5EB-4215-993D-3A764EACA62C}"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283457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73207F5-D5EB-4215-993D-3A764EACA62C}"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344725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973207F5-D5EB-4215-993D-3A764EACA62C}"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278690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73207F5-D5EB-4215-993D-3A764EACA62C}" type="datetimeFigureOut">
              <a:rPr lang="es-MX" smtClean="0"/>
              <a:t>09/02/2018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75187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973207F5-D5EB-4215-993D-3A764EACA62C}"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351113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973207F5-D5EB-4215-993D-3A764EACA62C}" type="datetimeFigureOut">
              <a:rPr lang="es-MX" smtClean="0"/>
              <a:t>09/02/2018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127277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973207F5-D5EB-4215-993D-3A764EACA62C}" type="datetimeFigureOut">
              <a:rPr lang="es-MX" smtClean="0"/>
              <a:t>09/02/2018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327978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73207F5-D5EB-4215-993D-3A764EACA62C}" type="datetimeFigureOut">
              <a:rPr lang="es-MX" smtClean="0"/>
              <a:t>09/02/2018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120247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73207F5-D5EB-4215-993D-3A764EACA62C}"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102761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73207F5-D5EB-4215-993D-3A764EACA62C}" type="datetimeFigureOut">
              <a:rPr lang="es-MX" smtClean="0"/>
              <a:t>09/02/2018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FD78A78-ABCC-482D-842D-6DA648360677}" type="slidenum">
              <a:rPr lang="es-MX" smtClean="0"/>
              <a:t>‹Nº›</a:t>
            </a:fld>
            <a:endParaRPr lang="es-MX"/>
          </a:p>
        </p:txBody>
      </p:sp>
    </p:spTree>
    <p:extLst>
      <p:ext uri="{BB962C8B-B14F-4D97-AF65-F5344CB8AC3E}">
        <p14:creationId xmlns:p14="http://schemas.microsoft.com/office/powerpoint/2010/main" val="234718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207F5-D5EB-4215-993D-3A764EACA62C}" type="datetimeFigureOut">
              <a:rPr lang="es-MX" smtClean="0"/>
              <a:t>09/02/2018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78A78-ABCC-482D-842D-6DA648360677}" type="slidenum">
              <a:rPr lang="es-MX" smtClean="0"/>
              <a:t>‹Nº›</a:t>
            </a:fld>
            <a:endParaRPr lang="es-MX"/>
          </a:p>
        </p:txBody>
      </p:sp>
    </p:spTree>
    <p:extLst>
      <p:ext uri="{BB962C8B-B14F-4D97-AF65-F5344CB8AC3E}">
        <p14:creationId xmlns:p14="http://schemas.microsoft.com/office/powerpoint/2010/main" val="1933931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69">
            <a:extLst>
              <a:ext uri="{FF2B5EF4-FFF2-40B4-BE49-F238E27FC236}">
                <a16:creationId xmlns=""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0"/>
            <a:ext cx="121915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cxnSp>
        <p:nvCxnSpPr>
          <p:cNvPr id="72" name="Straight Connector 71">
            <a:extLst>
              <a:ext uri="{FF2B5EF4-FFF2-40B4-BE49-F238E27FC236}">
                <a16:creationId xmlns=""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80033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395095" y="2466604"/>
            <a:ext cx="962361"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6" name="Oval 75">
            <a:extLst>
              <a:ext uri="{FF2B5EF4-FFF2-40B4-BE49-F238E27FC236}">
                <a16:creationId xmlns=""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25862" y="2327988"/>
            <a:ext cx="29368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8" name="Freeform: Shape 77">
            <a:extLst>
              <a:ext uri="{FF2B5EF4-FFF2-40B4-BE49-F238E27FC236}">
                <a16:creationId xmlns=""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92099" y="1"/>
            <a:ext cx="5699689" cy="405924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80" name="Oval 79">
            <a:extLst>
              <a:ext uri="{FF2B5EF4-FFF2-40B4-BE49-F238E27FC236}">
                <a16:creationId xmlns=""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88760" y="620480"/>
            <a:ext cx="2243721" cy="22437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13313" name="Rectangle 1"/>
          <p:cNvSpPr>
            <a:spLocks noGrp="1" noChangeArrowheads="1"/>
          </p:cNvSpPr>
          <p:nvPr>
            <p:ph type="title"/>
          </p:nvPr>
        </p:nvSpPr>
        <p:spPr>
          <a:xfrm>
            <a:off x="642448" y="4525347"/>
            <a:ext cx="6939479" cy="1737360"/>
          </a:xfrm>
        </p:spPr>
        <p:txBody>
          <a:bodyPr vert="horz" lIns="110588" tIns="55294" rIns="110588" bIns="55294" rtlCol="0" anchor="ctr">
            <a:normAutofit/>
          </a:bodyPr>
          <a:lstStyle/>
          <a:p>
            <a:pPr algn="r" defTabSz="1105875">
              <a:buSzPct val="45000"/>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n-US" altLang="es-MX" sz="5684" dirty="0"/>
              <a:t>1.3     </a:t>
            </a:r>
            <a:r>
              <a:rPr lang="en-US" altLang="es-MX" sz="5684" dirty="0" err="1"/>
              <a:t>Funciones</a:t>
            </a:r>
            <a:r>
              <a:rPr lang="en-US" altLang="es-MX" sz="5684" dirty="0"/>
              <a:t> del </a:t>
            </a:r>
            <a:r>
              <a:rPr lang="en-US" altLang="es-MX" sz="5684" dirty="0" err="1"/>
              <a:t>lenguaje</a:t>
            </a:r>
            <a:r>
              <a:rPr lang="en-US" altLang="es-MX" sz="5684" dirty="0"/>
              <a:t>:</a:t>
            </a:r>
          </a:p>
        </p:txBody>
      </p:sp>
      <p:sp>
        <p:nvSpPr>
          <p:cNvPr id="6" name="Marcador de número de diapositiva 5"/>
          <p:cNvSpPr>
            <a:spLocks noGrp="1"/>
          </p:cNvSpPr>
          <p:nvPr>
            <p:ph type="sldNum" sz="quarter" idx="12"/>
          </p:nvPr>
        </p:nvSpPr>
        <p:spPr>
          <a:xfrm>
            <a:off x="11084593" y="6356350"/>
            <a:ext cx="567591" cy="365126"/>
          </a:xfrm>
        </p:spPr>
        <p:txBody>
          <a:bodyPr vert="horz" lIns="110588" tIns="55294" rIns="110588" bIns="55294" rtlCol="0" anchor="ctr">
            <a:normAutofit/>
          </a:bodyPr>
          <a:lstStyle/>
          <a:p>
            <a:pPr>
              <a:spcAft>
                <a:spcPts val="726"/>
              </a:spcAft>
            </a:pPr>
            <a:fld id="{1AD619F3-261A-4968-93D8-15937055485D}" type="slidenum">
              <a:rPr lang="en-US" altLang="es-MX" sz="1209">
                <a:solidFill>
                  <a:prstClr val="black">
                    <a:tint val="75000"/>
                  </a:prstClr>
                </a:solidFill>
              </a:rPr>
              <a:pPr>
                <a:spcAft>
                  <a:spcPts val="726"/>
                </a:spcAft>
              </a:pPr>
              <a:t>1</a:t>
            </a:fld>
            <a:endParaRPr lang="en-US" altLang="es-MX" sz="1209">
              <a:solidFill>
                <a:prstClr val="black">
                  <a:tint val="75000"/>
                </a:prstClr>
              </a:solidFill>
            </a:endParaRPr>
          </a:p>
        </p:txBody>
      </p:sp>
    </p:spTree>
    <p:extLst>
      <p:ext uri="{BB962C8B-B14F-4D97-AF65-F5344CB8AC3E}">
        <p14:creationId xmlns:p14="http://schemas.microsoft.com/office/powerpoint/2010/main" val="6288277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4">
            <a:extLst>
              <a:ext uri="{FF2B5EF4-FFF2-40B4-BE49-F238E27FC236}">
                <a16:creationId xmlns=""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1"/>
            <a:ext cx="5920411"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sp useBgFill="1">
        <p:nvSpPr>
          <p:cNvPr id="9" name="Freeform: Shape 8">
            <a:extLst>
              <a:ext uri="{FF2B5EF4-FFF2-40B4-BE49-F238E27FC236}">
                <a16:creationId xmlns=""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49720" y="4682921"/>
            <a:ext cx="4522637"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b="1"/>
          </a:p>
        </p:txBody>
      </p:sp>
      <p:sp>
        <p:nvSpPr>
          <p:cNvPr id="11" name="Freeform 22">
            <a:extLst>
              <a:ext uri="{FF2B5EF4-FFF2-40B4-BE49-F238E27FC236}">
                <a16:creationId xmlns=""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66805" y="4682921"/>
            <a:ext cx="5924983"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sp>
        <p:nvSpPr>
          <p:cNvPr id="13" name="Freeform 21">
            <a:extLst>
              <a:ext uri="{FF2B5EF4-FFF2-40B4-BE49-F238E27FC236}">
                <a16:creationId xmlns=""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097874" y="1"/>
            <a:ext cx="7093912" cy="2130951"/>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5" name="Freeform 25">
            <a:extLst>
              <a:ext uri="{FF2B5EF4-FFF2-40B4-BE49-F238E27FC236}">
                <a16:creationId xmlns=""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4" y="4682921"/>
            <a:ext cx="711428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2" name="Título 1">
            <a:extLst>
              <a:ext uri="{FF2B5EF4-FFF2-40B4-BE49-F238E27FC236}">
                <a16:creationId xmlns="" xmlns:a16="http://schemas.microsoft.com/office/drawing/2014/main" id="{37EA39FE-24BB-4824-9797-4B845005583A}"/>
              </a:ext>
            </a:extLst>
          </p:cNvPr>
          <p:cNvSpPr>
            <a:spLocks noGrp="1"/>
          </p:cNvSpPr>
          <p:nvPr>
            <p:ph type="title"/>
          </p:nvPr>
        </p:nvSpPr>
        <p:spPr>
          <a:xfrm>
            <a:off x="348262" y="2245809"/>
            <a:ext cx="10319578" cy="2437111"/>
          </a:xfrm>
        </p:spPr>
        <p:txBody>
          <a:bodyPr vert="horz" lIns="110588" tIns="55294" rIns="110588" bIns="55294" rtlCol="0" anchor="b">
            <a:normAutofit/>
          </a:bodyPr>
          <a:lstStyle/>
          <a:p>
            <a:pPr algn="just" defTabSz="1105875"/>
            <a:r>
              <a:rPr lang="en-US" sz="7982" b="1" dirty="0"/>
              <a:t>http://www.youtube.com/watch?v=F5pNixk9q-A</a:t>
            </a:r>
            <a:endParaRPr lang="en-US" sz="7982" dirty="0"/>
          </a:p>
        </p:txBody>
      </p:sp>
    </p:spTree>
    <p:extLst>
      <p:ext uri="{BB962C8B-B14F-4D97-AF65-F5344CB8AC3E}">
        <p14:creationId xmlns:p14="http://schemas.microsoft.com/office/powerpoint/2010/main" val="256106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a:extLst>
              <a:ext uri="{FF2B5EF4-FFF2-40B4-BE49-F238E27FC236}">
                <a16:creationId xmlns=""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39" name="Freeform 13">
            <a:extLst>
              <a:ext uri="{FF2B5EF4-FFF2-40B4-BE49-F238E27FC236}">
                <a16:creationId xmlns=""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41" name="Freeform 11">
            <a:extLst>
              <a:ext uri="{FF2B5EF4-FFF2-40B4-BE49-F238E27FC236}">
                <a16:creationId xmlns=""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3316" name="Rectangle 2"/>
          <p:cNvGraphicFramePr>
            <a:graphicFrameLocks noGrp="1"/>
          </p:cNvGraphicFramePr>
          <p:nvPr>
            <p:ph idx="1"/>
            <p:extLst/>
          </p:nvPr>
        </p:nvGraphicFramePr>
        <p:xfrm>
          <a:off x="838384" y="468044"/>
          <a:ext cx="10515233" cy="5708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5"/>
          </a:xfrm>
        </p:spPr>
        <p:txBody>
          <a:bodyPr anchor="ctr">
            <a:normAutofit/>
          </a:bodyPr>
          <a:lstStyle/>
          <a:p>
            <a:pPr>
              <a:spcAft>
                <a:spcPts val="726"/>
              </a:spcAft>
            </a:pPr>
            <a:fld id="{1AD619F3-261A-4968-93D8-15937055485D}" type="slidenum">
              <a:rPr lang="es-MX" altLang="es-MX">
                <a:solidFill>
                  <a:schemeClr val="tx1">
                    <a:alpha val="80000"/>
                  </a:schemeClr>
                </a:solidFill>
              </a:rPr>
              <a:pPr>
                <a:spcAft>
                  <a:spcPts val="726"/>
                </a:spcAft>
              </a:pPr>
              <a:t>3</a:t>
            </a:fld>
            <a:endParaRPr lang="es-MX" altLang="es-MX">
              <a:solidFill>
                <a:schemeClr val="tx1">
                  <a:alpha val="80000"/>
                </a:schemeClr>
              </a:solidFill>
            </a:endParaRPr>
          </a:p>
        </p:txBody>
      </p:sp>
    </p:spTree>
    <p:extLst>
      <p:ext uri="{BB962C8B-B14F-4D97-AF65-F5344CB8AC3E}">
        <p14:creationId xmlns:p14="http://schemas.microsoft.com/office/powerpoint/2010/main" val="38325959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ctangle 191">
            <a:extLst>
              <a:ext uri="{FF2B5EF4-FFF2-40B4-BE49-F238E27FC236}">
                <a16:creationId xmlns=""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93" name="Freeform 13">
            <a:extLst>
              <a:ext uri="{FF2B5EF4-FFF2-40B4-BE49-F238E27FC236}">
                <a16:creationId xmlns=""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94" name="Freeform 11">
            <a:extLst>
              <a:ext uri="{FF2B5EF4-FFF2-40B4-BE49-F238E27FC236}">
                <a16:creationId xmlns=""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3321" name="Rectangle 2"/>
          <p:cNvGraphicFramePr>
            <a:graphicFrameLocks noGrp="1"/>
          </p:cNvGraphicFramePr>
          <p:nvPr>
            <p:ph idx="1"/>
            <p:extLst/>
          </p:nvPr>
        </p:nvGraphicFramePr>
        <p:xfrm>
          <a:off x="838384" y="2022475"/>
          <a:ext cx="10515233"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1AD619F3-261A-4968-93D8-15937055485D}" type="slidenum">
              <a:rPr lang="es-MX" altLang="es-MX">
                <a:solidFill>
                  <a:schemeClr val="tx1">
                    <a:alpha val="80000"/>
                  </a:schemeClr>
                </a:solidFill>
              </a:rPr>
              <a:pPr>
                <a:spcAft>
                  <a:spcPts val="726"/>
                </a:spcAft>
              </a:pPr>
              <a:t>4</a:t>
            </a:fld>
            <a:endParaRPr lang="es-MX" altLang="es-MX">
              <a:solidFill>
                <a:schemeClr val="tx1">
                  <a:alpha val="80000"/>
                </a:schemeClr>
              </a:solidFill>
            </a:endParaRPr>
          </a:p>
        </p:txBody>
      </p:sp>
    </p:spTree>
    <p:extLst>
      <p:ext uri="{BB962C8B-B14F-4D97-AF65-F5344CB8AC3E}">
        <p14:creationId xmlns:p14="http://schemas.microsoft.com/office/powerpoint/2010/main" val="26173077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5" name="Freeform 13">
            <a:extLst>
              <a:ext uri="{FF2B5EF4-FFF2-40B4-BE49-F238E27FC236}">
                <a16:creationId xmlns=""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7" name="Freeform 11">
            <a:extLst>
              <a:ext uri="{FF2B5EF4-FFF2-40B4-BE49-F238E27FC236}">
                <a16:creationId xmlns=""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3316" name="Rectangle 2"/>
          <p:cNvGraphicFramePr>
            <a:graphicFrameLocks noGrp="1"/>
          </p:cNvGraphicFramePr>
          <p:nvPr>
            <p:ph idx="1"/>
            <p:extLst/>
          </p:nvPr>
        </p:nvGraphicFramePr>
        <p:xfrm>
          <a:off x="838384" y="2022475"/>
          <a:ext cx="10515233"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1AD619F3-261A-4968-93D8-15937055485D}" type="slidenum">
              <a:rPr lang="es-MX" altLang="es-MX">
                <a:solidFill>
                  <a:schemeClr val="tx1">
                    <a:alpha val="80000"/>
                  </a:schemeClr>
                </a:solidFill>
              </a:rPr>
              <a:pPr>
                <a:spcAft>
                  <a:spcPts val="726"/>
                </a:spcAft>
              </a:pPr>
              <a:t>5</a:t>
            </a:fld>
            <a:endParaRPr lang="es-MX" altLang="es-MX">
              <a:solidFill>
                <a:schemeClr val="tx1">
                  <a:alpha val="80000"/>
                </a:schemeClr>
              </a:solidFill>
            </a:endParaRPr>
          </a:p>
        </p:txBody>
      </p:sp>
    </p:spTree>
    <p:extLst>
      <p:ext uri="{BB962C8B-B14F-4D97-AF65-F5344CB8AC3E}">
        <p14:creationId xmlns:p14="http://schemas.microsoft.com/office/powerpoint/2010/main" val="4623458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Panorámica</PresentationFormat>
  <Paragraphs>20</Paragraphs>
  <Slides>5</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1.3     Funciones del lenguaje:</vt:lpstr>
      <vt:lpstr>http://www.youtube.com/watch?v=F5pNixk9q-A</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Funciones del lenguaje:</dc:title>
  <dc:creator>admonprepa@outlook.com</dc:creator>
  <cp:lastModifiedBy>admonprepa@outlook.com</cp:lastModifiedBy>
  <cp:revision>1</cp:revision>
  <dcterms:created xsi:type="dcterms:W3CDTF">2018-02-09T20:41:38Z</dcterms:created>
  <dcterms:modified xsi:type="dcterms:W3CDTF">2018-02-09T20:42:09Z</dcterms:modified>
</cp:coreProperties>
</file>