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9" d="100"/>
          <a:sy n="39" d="100"/>
        </p:scale>
        <p:origin x="5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s>
</file>

<file path=ppt/diagrams/_rels/data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image" Target="../media/image9.jpeg"/></Relationships>
</file>

<file path=ppt/diagrams/_rels/data4.xml.rels><?xml version="1.0" encoding="UTF-8" standalone="yes"?>
<Relationships xmlns="http://schemas.openxmlformats.org/package/2006/relationships"><Relationship Id="rId1" Type="http://schemas.openxmlformats.org/officeDocument/2006/relationships/image" Target="../media/image2.jpg"/></Relationships>
</file>

<file path=ppt/diagrams/_rels/data7.xml.rels><?xml version="1.0" encoding="UTF-8" standalone="yes"?>
<Relationships xmlns="http://schemas.openxmlformats.org/package/2006/relationships"><Relationship Id="rId1" Type="http://schemas.openxmlformats.org/officeDocument/2006/relationships/image" Target="../media/image4.jpg"/></Relationships>
</file>

<file path=ppt/diagrams/_rels/data9.xml.rels><?xml version="1.0" encoding="UTF-8" standalone="yes"?>
<Relationships xmlns="http://schemas.openxmlformats.org/package/2006/relationships"><Relationship Id="rId1" Type="http://schemas.openxmlformats.org/officeDocument/2006/relationships/image" Target="../media/image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73BAB-BF42-4719-BE86-F53A9250FF77}" type="doc">
      <dgm:prSet loTypeId="urn:microsoft.com/office/officeart/2009/layout/CircleArrowProcess" loCatId="cycle" qsTypeId="urn:microsoft.com/office/officeart/2005/8/quickstyle/simple3" qsCatId="simple" csTypeId="urn:microsoft.com/office/officeart/2005/8/colors/accent1_2" csCatId="accent1" phldr="1"/>
      <dgm:spPr/>
      <dgm:t>
        <a:bodyPr/>
        <a:lstStyle/>
        <a:p>
          <a:endParaRPr lang="es-MX"/>
        </a:p>
      </dgm:t>
    </dgm:pt>
    <dgm:pt modelId="{CE1B6951-1C5C-4B75-9B2A-D2E7090F3976}">
      <dgm:prSet phldrT="[Texto]" custT="1"/>
      <dgm:spPr/>
      <dgm:t>
        <a:bodyPr/>
        <a:lstStyle/>
        <a:p>
          <a:r>
            <a:rPr lang="es-MX" sz="6600" dirty="0" smtClean="0"/>
            <a:t>Textos</a:t>
          </a:r>
          <a:endParaRPr lang="es-MX" sz="4000" dirty="0"/>
        </a:p>
      </dgm:t>
    </dgm:pt>
    <dgm:pt modelId="{B1EDCB33-0222-4DFB-B509-DC651D99BF2F}" type="parTrans" cxnId="{DD7BFEA0-DED9-48A2-B401-201BAEF2C577}">
      <dgm:prSet/>
      <dgm:spPr/>
      <dgm:t>
        <a:bodyPr/>
        <a:lstStyle/>
        <a:p>
          <a:endParaRPr lang="es-MX"/>
        </a:p>
      </dgm:t>
    </dgm:pt>
    <dgm:pt modelId="{4561ABFE-FFEF-4BC9-84B2-7BFBB3B77A32}" type="sibTrans" cxnId="{DD7BFEA0-DED9-48A2-B401-201BAEF2C577}">
      <dgm:prSet/>
      <dgm:spPr/>
      <dgm:t>
        <a:bodyPr/>
        <a:lstStyle/>
        <a:p>
          <a:endParaRPr lang="es-MX"/>
        </a:p>
      </dgm:t>
    </dgm:pt>
    <dgm:pt modelId="{AF3F1A1C-A26B-44D5-9155-16F243799CF9}">
      <dgm:prSet phldrT="[Texto]" custT="1"/>
      <dgm:spPr/>
      <dgm:t>
        <a:bodyPr/>
        <a:lstStyle/>
        <a:p>
          <a:r>
            <a:rPr lang="es-MX" sz="4000" dirty="0" smtClean="0"/>
            <a:t>Persuasivos</a:t>
          </a:r>
          <a:endParaRPr lang="es-MX" sz="4000" dirty="0"/>
        </a:p>
      </dgm:t>
    </dgm:pt>
    <dgm:pt modelId="{3EDBE206-28D0-4A29-B58F-074AAD2D8888}" type="parTrans" cxnId="{EA38D292-D07C-4BC0-860B-5B6604BFA452}">
      <dgm:prSet/>
      <dgm:spPr/>
      <dgm:t>
        <a:bodyPr/>
        <a:lstStyle/>
        <a:p>
          <a:endParaRPr lang="es-MX"/>
        </a:p>
      </dgm:t>
    </dgm:pt>
    <dgm:pt modelId="{85AEBC06-ED38-4163-8E9C-4D0817460A0C}" type="sibTrans" cxnId="{EA38D292-D07C-4BC0-860B-5B6604BFA452}">
      <dgm:prSet/>
      <dgm:spPr/>
      <dgm:t>
        <a:bodyPr/>
        <a:lstStyle/>
        <a:p>
          <a:endParaRPr lang="es-MX"/>
        </a:p>
      </dgm:t>
    </dgm:pt>
    <dgm:pt modelId="{4CC24DFC-FA23-4004-88BF-8DF56D729949}" type="pres">
      <dgm:prSet presAssocID="{19B73BAB-BF42-4719-BE86-F53A9250FF77}" presName="Name0" presStyleCnt="0">
        <dgm:presLayoutVars>
          <dgm:chMax val="7"/>
          <dgm:chPref val="7"/>
          <dgm:dir/>
          <dgm:animLvl val="lvl"/>
        </dgm:presLayoutVars>
      </dgm:prSet>
      <dgm:spPr/>
      <dgm:t>
        <a:bodyPr/>
        <a:lstStyle/>
        <a:p>
          <a:endParaRPr lang="es-MX"/>
        </a:p>
      </dgm:t>
    </dgm:pt>
    <dgm:pt modelId="{61C40B9B-A4D2-44A2-82B5-171615F83479}" type="pres">
      <dgm:prSet presAssocID="{CE1B6951-1C5C-4B75-9B2A-D2E7090F3976}" presName="Accent1" presStyleCnt="0"/>
      <dgm:spPr/>
    </dgm:pt>
    <dgm:pt modelId="{BB1153C4-929A-41FF-BD70-5F8883101E0E}" type="pres">
      <dgm:prSet presAssocID="{CE1B6951-1C5C-4B75-9B2A-D2E7090F3976}" presName="Accent" presStyleLbl="node1" presStyleIdx="0" presStyleCnt="2"/>
      <dgm:spPr/>
    </dgm:pt>
    <dgm:pt modelId="{30A8FA2A-8382-46CB-9ED0-376BD450DFE8}" type="pres">
      <dgm:prSet presAssocID="{CE1B6951-1C5C-4B75-9B2A-D2E7090F3976}" presName="Parent1" presStyleLbl="revTx" presStyleIdx="0" presStyleCnt="2">
        <dgm:presLayoutVars>
          <dgm:chMax val="1"/>
          <dgm:chPref val="1"/>
          <dgm:bulletEnabled val="1"/>
        </dgm:presLayoutVars>
      </dgm:prSet>
      <dgm:spPr/>
      <dgm:t>
        <a:bodyPr/>
        <a:lstStyle/>
        <a:p>
          <a:endParaRPr lang="es-MX"/>
        </a:p>
      </dgm:t>
    </dgm:pt>
    <dgm:pt modelId="{67611B87-ECF0-4D7A-A481-CE30299FD508}" type="pres">
      <dgm:prSet presAssocID="{AF3F1A1C-A26B-44D5-9155-16F243799CF9}" presName="Accent2" presStyleCnt="0"/>
      <dgm:spPr/>
    </dgm:pt>
    <dgm:pt modelId="{AD207A80-1750-42B5-8057-CB17F07482F6}" type="pres">
      <dgm:prSet presAssocID="{AF3F1A1C-A26B-44D5-9155-16F243799CF9}" presName="Accent" presStyleLbl="node1" presStyleIdx="1" presStyleCnt="2"/>
      <dgm:spPr/>
    </dgm:pt>
    <dgm:pt modelId="{9697DAFE-748F-418B-9DF7-A0B3C4DA2673}" type="pres">
      <dgm:prSet presAssocID="{AF3F1A1C-A26B-44D5-9155-16F243799CF9}" presName="Parent2" presStyleLbl="revTx" presStyleIdx="1" presStyleCnt="2">
        <dgm:presLayoutVars>
          <dgm:chMax val="1"/>
          <dgm:chPref val="1"/>
          <dgm:bulletEnabled val="1"/>
        </dgm:presLayoutVars>
      </dgm:prSet>
      <dgm:spPr/>
      <dgm:t>
        <a:bodyPr/>
        <a:lstStyle/>
        <a:p>
          <a:endParaRPr lang="es-MX"/>
        </a:p>
      </dgm:t>
    </dgm:pt>
  </dgm:ptLst>
  <dgm:cxnLst>
    <dgm:cxn modelId="{5F102816-2483-4774-93CF-F1B35F93AECE}" type="presOf" srcId="{AF3F1A1C-A26B-44D5-9155-16F243799CF9}" destId="{9697DAFE-748F-418B-9DF7-A0B3C4DA2673}" srcOrd="0" destOrd="0" presId="urn:microsoft.com/office/officeart/2009/layout/CircleArrowProcess"/>
    <dgm:cxn modelId="{DD7BFEA0-DED9-48A2-B401-201BAEF2C577}" srcId="{19B73BAB-BF42-4719-BE86-F53A9250FF77}" destId="{CE1B6951-1C5C-4B75-9B2A-D2E7090F3976}" srcOrd="0" destOrd="0" parTransId="{B1EDCB33-0222-4DFB-B509-DC651D99BF2F}" sibTransId="{4561ABFE-FFEF-4BC9-84B2-7BFBB3B77A32}"/>
    <dgm:cxn modelId="{991232AB-242C-4AC4-A9DD-F29368299255}" type="presOf" srcId="{CE1B6951-1C5C-4B75-9B2A-D2E7090F3976}" destId="{30A8FA2A-8382-46CB-9ED0-376BD450DFE8}" srcOrd="0" destOrd="0" presId="urn:microsoft.com/office/officeart/2009/layout/CircleArrowProcess"/>
    <dgm:cxn modelId="{EA38D292-D07C-4BC0-860B-5B6604BFA452}" srcId="{19B73BAB-BF42-4719-BE86-F53A9250FF77}" destId="{AF3F1A1C-A26B-44D5-9155-16F243799CF9}" srcOrd="1" destOrd="0" parTransId="{3EDBE206-28D0-4A29-B58F-074AAD2D8888}" sibTransId="{85AEBC06-ED38-4163-8E9C-4D0817460A0C}"/>
    <dgm:cxn modelId="{CB09F74D-4606-4C1F-9EBD-AFC28CD512C0}" type="presOf" srcId="{19B73BAB-BF42-4719-BE86-F53A9250FF77}" destId="{4CC24DFC-FA23-4004-88BF-8DF56D729949}" srcOrd="0" destOrd="0" presId="urn:microsoft.com/office/officeart/2009/layout/CircleArrowProcess"/>
    <dgm:cxn modelId="{1B70062E-35D8-47C4-B852-69B6438A991F}" type="presParOf" srcId="{4CC24DFC-FA23-4004-88BF-8DF56D729949}" destId="{61C40B9B-A4D2-44A2-82B5-171615F83479}" srcOrd="0" destOrd="0" presId="urn:microsoft.com/office/officeart/2009/layout/CircleArrowProcess"/>
    <dgm:cxn modelId="{1005CFE1-B1C0-4E63-894A-B2CD977595E0}" type="presParOf" srcId="{61C40B9B-A4D2-44A2-82B5-171615F83479}" destId="{BB1153C4-929A-41FF-BD70-5F8883101E0E}" srcOrd="0" destOrd="0" presId="urn:microsoft.com/office/officeart/2009/layout/CircleArrowProcess"/>
    <dgm:cxn modelId="{046179C6-3D67-4FDA-B237-198BD4DBBFF0}" type="presParOf" srcId="{4CC24DFC-FA23-4004-88BF-8DF56D729949}" destId="{30A8FA2A-8382-46CB-9ED0-376BD450DFE8}" srcOrd="1" destOrd="0" presId="urn:microsoft.com/office/officeart/2009/layout/CircleArrowProcess"/>
    <dgm:cxn modelId="{3905A8EC-EE7F-4B67-BCA9-EA56739BA404}" type="presParOf" srcId="{4CC24DFC-FA23-4004-88BF-8DF56D729949}" destId="{67611B87-ECF0-4D7A-A481-CE30299FD508}" srcOrd="2" destOrd="0" presId="urn:microsoft.com/office/officeart/2009/layout/CircleArrowProcess"/>
    <dgm:cxn modelId="{6F504213-A635-4BE0-9227-8EBE6D575F57}" type="presParOf" srcId="{67611B87-ECF0-4D7A-A481-CE30299FD508}" destId="{AD207A80-1750-42B5-8057-CB17F07482F6}" srcOrd="0" destOrd="0" presId="urn:microsoft.com/office/officeart/2009/layout/CircleArrowProcess"/>
    <dgm:cxn modelId="{1C071195-E981-4B01-8056-05248E342D19}" type="presParOf" srcId="{4CC24DFC-FA23-4004-88BF-8DF56D729949}" destId="{9697DAFE-748F-418B-9DF7-A0B3C4DA2673}"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B1BEA5-0C81-462B-BC70-420E0804FE8C}" type="doc">
      <dgm:prSet loTypeId="urn:microsoft.com/office/officeart/2005/8/layout/hList7" loCatId="picture" qsTypeId="urn:microsoft.com/office/officeart/2005/8/quickstyle/simple3" qsCatId="simple" csTypeId="urn:microsoft.com/office/officeart/2005/8/colors/accent1_2" csCatId="accent1" phldr="1"/>
      <dgm:spPr/>
    </dgm:pt>
    <dgm:pt modelId="{87C58B46-07C1-4EFA-B48B-7B8FF31F7A05}">
      <dgm:prSet phldrT="[Texto]" custT="1"/>
      <dgm:spPr/>
      <dgm:t>
        <a:bodyPr/>
        <a:lstStyle/>
        <a:p>
          <a:pPr algn="just"/>
          <a:r>
            <a:rPr lang="es-MX" sz="1600" dirty="0" smtClean="0"/>
            <a:t>Tiene su origen, como género periodístico, durante el siglo XVIII en Europa. Francia e Italia fueron las dos naciones que impulsaron la difusión de dichos mensajes </a:t>
          </a:r>
          <a:r>
            <a:rPr lang="es-MX" sz="1600" b="0" dirty="0" smtClean="0"/>
            <a:t>iconográficos</a:t>
          </a:r>
          <a:r>
            <a:rPr lang="es-MX" sz="1600" dirty="0" smtClean="0"/>
            <a:t>, que pronto influirían en la postura ideológica de los receptores.</a:t>
          </a:r>
          <a:endParaRPr lang="es-MX" sz="1600" dirty="0"/>
        </a:p>
      </dgm:t>
    </dgm:pt>
    <dgm:pt modelId="{A7D3CA9A-AEC1-4070-B304-9E9380270025}" type="parTrans" cxnId="{22469295-EAF0-4B78-8D15-ACCBB22E2554}">
      <dgm:prSet/>
      <dgm:spPr/>
      <dgm:t>
        <a:bodyPr/>
        <a:lstStyle/>
        <a:p>
          <a:endParaRPr lang="es-MX"/>
        </a:p>
      </dgm:t>
    </dgm:pt>
    <dgm:pt modelId="{075243C9-BCDB-44A2-A3CB-78698E456DA3}" type="sibTrans" cxnId="{22469295-EAF0-4B78-8D15-ACCBB22E2554}">
      <dgm:prSet/>
      <dgm:spPr/>
      <dgm:t>
        <a:bodyPr/>
        <a:lstStyle/>
        <a:p>
          <a:endParaRPr lang="es-MX"/>
        </a:p>
      </dgm:t>
    </dgm:pt>
    <dgm:pt modelId="{9753017D-2477-49E6-8223-3CAFCA358E8E}">
      <dgm:prSet phldrT="[Texto]" custT="1"/>
      <dgm:spPr/>
      <dgm:t>
        <a:bodyPr/>
        <a:lstStyle/>
        <a:p>
          <a:pPr algn="just"/>
          <a:r>
            <a:rPr lang="es-MX" sz="1600" dirty="0" smtClean="0"/>
            <a:t>En el área de </a:t>
          </a:r>
          <a:r>
            <a:rPr lang="es-MX" sz="1600" b="0" dirty="0" smtClean="0"/>
            <a:t>comunicación y periodismo</a:t>
          </a:r>
          <a:r>
            <a:rPr lang="es-MX" sz="1600" dirty="0" smtClean="0"/>
            <a:t>, se entiende como texto a todo escrito, imagen, gráfico o iconografía, cuya finalidad es enviar un mensaje al receptor que pueda influir en su manera de pensar o que le provoque un cambio de ideología.</a:t>
          </a:r>
          <a:endParaRPr lang="es-MX" sz="1600" dirty="0"/>
        </a:p>
      </dgm:t>
    </dgm:pt>
    <dgm:pt modelId="{E4320C3F-16CE-4FBB-A1BC-4DB701CE9C20}" type="parTrans" cxnId="{CE9B6E1E-D3DF-4BD3-8516-FF5A457D5D25}">
      <dgm:prSet/>
      <dgm:spPr/>
      <dgm:t>
        <a:bodyPr/>
        <a:lstStyle/>
        <a:p>
          <a:endParaRPr lang="es-MX"/>
        </a:p>
      </dgm:t>
    </dgm:pt>
    <dgm:pt modelId="{8A55A92F-8483-4F30-A75C-66FEE301793A}" type="sibTrans" cxnId="{CE9B6E1E-D3DF-4BD3-8516-FF5A457D5D25}">
      <dgm:prSet/>
      <dgm:spPr/>
      <dgm:t>
        <a:bodyPr/>
        <a:lstStyle/>
        <a:p>
          <a:endParaRPr lang="es-MX"/>
        </a:p>
      </dgm:t>
    </dgm:pt>
    <dgm:pt modelId="{48438397-B612-4BF7-AC57-FCA57AD662C0}">
      <dgm:prSet phldrT="[Texto]" custT="1"/>
      <dgm:spPr/>
      <dgm:t>
        <a:bodyPr/>
        <a:lstStyle/>
        <a:p>
          <a:pPr algn="just"/>
          <a:r>
            <a:rPr lang="es-MX" sz="1400" dirty="0" smtClean="0"/>
            <a:t>La caricatura política es un texto discontinuo porque el mensaje está expresado en su mayor porcentaje por una imagen, con una mínima cantidad de texto, que se emplea para la emisión de dicho mensaje. Como en este ejemplo la sola imagen nos explica una de las tradiciones y costumbres propias del pueblo mexicano.</a:t>
          </a:r>
          <a:endParaRPr lang="es-MX" sz="1400" dirty="0"/>
        </a:p>
      </dgm:t>
    </dgm:pt>
    <dgm:pt modelId="{64EF7DCE-CC47-4721-BBCC-5EA5C89804C3}" type="parTrans" cxnId="{402965BC-06C1-4DAB-BA17-954D38C68430}">
      <dgm:prSet/>
      <dgm:spPr/>
      <dgm:t>
        <a:bodyPr/>
        <a:lstStyle/>
        <a:p>
          <a:endParaRPr lang="es-MX"/>
        </a:p>
      </dgm:t>
    </dgm:pt>
    <dgm:pt modelId="{3FA6F3C0-74F1-4E6F-B542-C3338FAD29C1}" type="sibTrans" cxnId="{402965BC-06C1-4DAB-BA17-954D38C68430}">
      <dgm:prSet/>
      <dgm:spPr/>
      <dgm:t>
        <a:bodyPr/>
        <a:lstStyle/>
        <a:p>
          <a:endParaRPr lang="es-MX"/>
        </a:p>
      </dgm:t>
    </dgm:pt>
    <dgm:pt modelId="{DED46DCC-BBC2-4821-B3C0-028B11299CEA}" type="pres">
      <dgm:prSet presAssocID="{FCB1BEA5-0C81-462B-BC70-420E0804FE8C}" presName="Name0" presStyleCnt="0">
        <dgm:presLayoutVars>
          <dgm:dir/>
          <dgm:resizeHandles val="exact"/>
        </dgm:presLayoutVars>
      </dgm:prSet>
      <dgm:spPr/>
    </dgm:pt>
    <dgm:pt modelId="{F7D84B41-66D7-419C-85B9-29E2E6763BCB}" type="pres">
      <dgm:prSet presAssocID="{FCB1BEA5-0C81-462B-BC70-420E0804FE8C}" presName="fgShape" presStyleLbl="fgShp" presStyleIdx="0" presStyleCnt="1"/>
      <dgm:spPr/>
    </dgm:pt>
    <dgm:pt modelId="{4D75B630-EB22-4DDC-A033-1BB1D74358F7}" type="pres">
      <dgm:prSet presAssocID="{FCB1BEA5-0C81-462B-BC70-420E0804FE8C}" presName="linComp" presStyleCnt="0"/>
      <dgm:spPr/>
    </dgm:pt>
    <dgm:pt modelId="{63C77F47-7267-49E1-8FEA-0D577E604D63}" type="pres">
      <dgm:prSet presAssocID="{87C58B46-07C1-4EFA-B48B-7B8FF31F7A05}" presName="compNode" presStyleCnt="0"/>
      <dgm:spPr/>
    </dgm:pt>
    <dgm:pt modelId="{15047CE1-12F8-44CB-8D00-15BD5B23B7F7}" type="pres">
      <dgm:prSet presAssocID="{87C58B46-07C1-4EFA-B48B-7B8FF31F7A05}" presName="bkgdShape" presStyleLbl="node1" presStyleIdx="0" presStyleCnt="3"/>
      <dgm:spPr/>
      <dgm:t>
        <a:bodyPr/>
        <a:lstStyle/>
        <a:p>
          <a:endParaRPr lang="es-MX"/>
        </a:p>
      </dgm:t>
    </dgm:pt>
    <dgm:pt modelId="{85D7E8BE-106F-4E6C-9349-810CC275551A}" type="pres">
      <dgm:prSet presAssocID="{87C58B46-07C1-4EFA-B48B-7B8FF31F7A05}" presName="nodeTx" presStyleLbl="node1" presStyleIdx="0" presStyleCnt="3">
        <dgm:presLayoutVars>
          <dgm:bulletEnabled val="1"/>
        </dgm:presLayoutVars>
      </dgm:prSet>
      <dgm:spPr/>
      <dgm:t>
        <a:bodyPr/>
        <a:lstStyle/>
        <a:p>
          <a:endParaRPr lang="es-MX"/>
        </a:p>
      </dgm:t>
    </dgm:pt>
    <dgm:pt modelId="{8F384C2B-6C29-44B7-AF57-F61AD2EE2BA8}" type="pres">
      <dgm:prSet presAssocID="{87C58B46-07C1-4EFA-B48B-7B8FF31F7A05}" presName="invisiNode" presStyleLbl="node1" presStyleIdx="0" presStyleCnt="3"/>
      <dgm:spPr/>
    </dgm:pt>
    <dgm:pt modelId="{8FEE6A0E-6EC0-4235-A2A7-442AF459FB8A}" type="pres">
      <dgm:prSet presAssocID="{87C58B46-07C1-4EFA-B48B-7B8FF31F7A05}"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dgm:spPr>
    </dgm:pt>
    <dgm:pt modelId="{042C9F82-0051-41BA-8593-2E39CBA13623}" type="pres">
      <dgm:prSet presAssocID="{075243C9-BCDB-44A2-A3CB-78698E456DA3}" presName="sibTrans" presStyleLbl="sibTrans2D1" presStyleIdx="0" presStyleCnt="0"/>
      <dgm:spPr/>
      <dgm:t>
        <a:bodyPr/>
        <a:lstStyle/>
        <a:p>
          <a:endParaRPr lang="es-MX"/>
        </a:p>
      </dgm:t>
    </dgm:pt>
    <dgm:pt modelId="{AF2F4E7B-23FC-4529-A526-5A7D09FE258D}" type="pres">
      <dgm:prSet presAssocID="{9753017D-2477-49E6-8223-3CAFCA358E8E}" presName="compNode" presStyleCnt="0"/>
      <dgm:spPr/>
    </dgm:pt>
    <dgm:pt modelId="{D3070708-AEBF-4498-AC58-FCB02045C631}" type="pres">
      <dgm:prSet presAssocID="{9753017D-2477-49E6-8223-3CAFCA358E8E}" presName="bkgdShape" presStyleLbl="node1" presStyleIdx="1" presStyleCnt="3"/>
      <dgm:spPr/>
      <dgm:t>
        <a:bodyPr/>
        <a:lstStyle/>
        <a:p>
          <a:endParaRPr lang="es-MX"/>
        </a:p>
      </dgm:t>
    </dgm:pt>
    <dgm:pt modelId="{B23501B4-89A2-4FD9-8A7D-D11EC5764A7E}" type="pres">
      <dgm:prSet presAssocID="{9753017D-2477-49E6-8223-3CAFCA358E8E}" presName="nodeTx" presStyleLbl="node1" presStyleIdx="1" presStyleCnt="3">
        <dgm:presLayoutVars>
          <dgm:bulletEnabled val="1"/>
        </dgm:presLayoutVars>
      </dgm:prSet>
      <dgm:spPr/>
      <dgm:t>
        <a:bodyPr/>
        <a:lstStyle/>
        <a:p>
          <a:endParaRPr lang="es-MX"/>
        </a:p>
      </dgm:t>
    </dgm:pt>
    <dgm:pt modelId="{AA17CA0D-16DB-4145-9A3F-67D057CC06B1}" type="pres">
      <dgm:prSet presAssocID="{9753017D-2477-49E6-8223-3CAFCA358E8E}" presName="invisiNode" presStyleLbl="node1" presStyleIdx="1" presStyleCnt="3"/>
      <dgm:spPr/>
    </dgm:pt>
    <dgm:pt modelId="{727FE3EC-CF43-4B1D-8080-54EEF1A2E01C}" type="pres">
      <dgm:prSet presAssocID="{9753017D-2477-49E6-8223-3CAFCA358E8E}"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8000" b="-28000"/>
          </a:stretch>
        </a:blipFill>
      </dgm:spPr>
    </dgm:pt>
    <dgm:pt modelId="{3DF6EE0F-40FB-4D87-89B6-5DAD270EF759}" type="pres">
      <dgm:prSet presAssocID="{8A55A92F-8483-4F30-A75C-66FEE301793A}" presName="sibTrans" presStyleLbl="sibTrans2D1" presStyleIdx="0" presStyleCnt="0"/>
      <dgm:spPr/>
      <dgm:t>
        <a:bodyPr/>
        <a:lstStyle/>
        <a:p>
          <a:endParaRPr lang="es-MX"/>
        </a:p>
      </dgm:t>
    </dgm:pt>
    <dgm:pt modelId="{74CCEFA0-83FC-4822-90A8-30E9AE44C7F1}" type="pres">
      <dgm:prSet presAssocID="{48438397-B612-4BF7-AC57-FCA57AD662C0}" presName="compNode" presStyleCnt="0"/>
      <dgm:spPr/>
    </dgm:pt>
    <dgm:pt modelId="{252BDD50-FE88-49CB-9098-4D1F4660A96C}" type="pres">
      <dgm:prSet presAssocID="{48438397-B612-4BF7-AC57-FCA57AD662C0}" presName="bkgdShape" presStyleLbl="node1" presStyleIdx="2" presStyleCnt="3"/>
      <dgm:spPr/>
      <dgm:t>
        <a:bodyPr/>
        <a:lstStyle/>
        <a:p>
          <a:endParaRPr lang="es-MX"/>
        </a:p>
      </dgm:t>
    </dgm:pt>
    <dgm:pt modelId="{3B0ED708-124B-4E1A-BD1E-D2DB7E6D4FCE}" type="pres">
      <dgm:prSet presAssocID="{48438397-B612-4BF7-AC57-FCA57AD662C0}" presName="nodeTx" presStyleLbl="node1" presStyleIdx="2" presStyleCnt="3">
        <dgm:presLayoutVars>
          <dgm:bulletEnabled val="1"/>
        </dgm:presLayoutVars>
      </dgm:prSet>
      <dgm:spPr/>
      <dgm:t>
        <a:bodyPr/>
        <a:lstStyle/>
        <a:p>
          <a:endParaRPr lang="es-MX"/>
        </a:p>
      </dgm:t>
    </dgm:pt>
    <dgm:pt modelId="{9E6A51D4-65D5-4F72-8B67-A17A4EB51C5B}" type="pres">
      <dgm:prSet presAssocID="{48438397-B612-4BF7-AC57-FCA57AD662C0}" presName="invisiNode" presStyleLbl="node1" presStyleIdx="2" presStyleCnt="3"/>
      <dgm:spPr/>
    </dgm:pt>
    <dgm:pt modelId="{11A6DB00-3FF0-4CA0-BC59-B2B58A844FC3}" type="pres">
      <dgm:prSet presAssocID="{48438397-B612-4BF7-AC57-FCA57AD662C0}"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dgm:spPr>
    </dgm:pt>
  </dgm:ptLst>
  <dgm:cxnLst>
    <dgm:cxn modelId="{517AC8B4-6088-4066-B37F-49BE05D304AE}" type="presOf" srcId="{8A55A92F-8483-4F30-A75C-66FEE301793A}" destId="{3DF6EE0F-40FB-4D87-89B6-5DAD270EF759}" srcOrd="0" destOrd="0" presId="urn:microsoft.com/office/officeart/2005/8/layout/hList7"/>
    <dgm:cxn modelId="{52EF4AF6-1186-4B1C-9F51-1F56227F568D}" type="presOf" srcId="{87C58B46-07C1-4EFA-B48B-7B8FF31F7A05}" destId="{85D7E8BE-106F-4E6C-9349-810CC275551A}" srcOrd="1" destOrd="0" presId="urn:microsoft.com/office/officeart/2005/8/layout/hList7"/>
    <dgm:cxn modelId="{402965BC-06C1-4DAB-BA17-954D38C68430}" srcId="{FCB1BEA5-0C81-462B-BC70-420E0804FE8C}" destId="{48438397-B612-4BF7-AC57-FCA57AD662C0}" srcOrd="2" destOrd="0" parTransId="{64EF7DCE-CC47-4721-BBCC-5EA5C89804C3}" sibTransId="{3FA6F3C0-74F1-4E6F-B542-C3338FAD29C1}"/>
    <dgm:cxn modelId="{04021DEC-908F-47FC-8282-78DE72371DE5}" type="presOf" srcId="{48438397-B612-4BF7-AC57-FCA57AD662C0}" destId="{252BDD50-FE88-49CB-9098-4D1F4660A96C}" srcOrd="0" destOrd="0" presId="urn:microsoft.com/office/officeart/2005/8/layout/hList7"/>
    <dgm:cxn modelId="{F765D809-8557-4F03-B4B6-C6E929B414FA}" type="presOf" srcId="{87C58B46-07C1-4EFA-B48B-7B8FF31F7A05}" destId="{15047CE1-12F8-44CB-8D00-15BD5B23B7F7}" srcOrd="0" destOrd="0" presId="urn:microsoft.com/office/officeart/2005/8/layout/hList7"/>
    <dgm:cxn modelId="{CE9B6E1E-D3DF-4BD3-8516-FF5A457D5D25}" srcId="{FCB1BEA5-0C81-462B-BC70-420E0804FE8C}" destId="{9753017D-2477-49E6-8223-3CAFCA358E8E}" srcOrd="1" destOrd="0" parTransId="{E4320C3F-16CE-4FBB-A1BC-4DB701CE9C20}" sibTransId="{8A55A92F-8483-4F30-A75C-66FEE301793A}"/>
    <dgm:cxn modelId="{63239AAE-439A-4E6F-B413-8CD65B7BB245}" type="presOf" srcId="{FCB1BEA5-0C81-462B-BC70-420E0804FE8C}" destId="{DED46DCC-BBC2-4821-B3C0-028B11299CEA}" srcOrd="0" destOrd="0" presId="urn:microsoft.com/office/officeart/2005/8/layout/hList7"/>
    <dgm:cxn modelId="{563D9A35-64D6-4A67-8E90-13D54A848820}" type="presOf" srcId="{48438397-B612-4BF7-AC57-FCA57AD662C0}" destId="{3B0ED708-124B-4E1A-BD1E-D2DB7E6D4FCE}" srcOrd="1" destOrd="0" presId="urn:microsoft.com/office/officeart/2005/8/layout/hList7"/>
    <dgm:cxn modelId="{4FCFFACF-7619-4AD5-B0F1-B4AACC3C7EB0}" type="presOf" srcId="{075243C9-BCDB-44A2-A3CB-78698E456DA3}" destId="{042C9F82-0051-41BA-8593-2E39CBA13623}" srcOrd="0" destOrd="0" presId="urn:microsoft.com/office/officeart/2005/8/layout/hList7"/>
    <dgm:cxn modelId="{39361942-CE9D-494A-8087-7C973B2124BD}" type="presOf" srcId="{9753017D-2477-49E6-8223-3CAFCA358E8E}" destId="{B23501B4-89A2-4FD9-8A7D-D11EC5764A7E}" srcOrd="1" destOrd="0" presId="urn:microsoft.com/office/officeart/2005/8/layout/hList7"/>
    <dgm:cxn modelId="{22469295-EAF0-4B78-8D15-ACCBB22E2554}" srcId="{FCB1BEA5-0C81-462B-BC70-420E0804FE8C}" destId="{87C58B46-07C1-4EFA-B48B-7B8FF31F7A05}" srcOrd="0" destOrd="0" parTransId="{A7D3CA9A-AEC1-4070-B304-9E9380270025}" sibTransId="{075243C9-BCDB-44A2-A3CB-78698E456DA3}"/>
    <dgm:cxn modelId="{C72EE435-38A4-4B28-A08A-796DFD403D11}" type="presOf" srcId="{9753017D-2477-49E6-8223-3CAFCA358E8E}" destId="{D3070708-AEBF-4498-AC58-FCB02045C631}" srcOrd="0" destOrd="0" presId="urn:microsoft.com/office/officeart/2005/8/layout/hList7"/>
    <dgm:cxn modelId="{7A82D0CB-AF21-40EB-A0FF-A8398C113B26}" type="presParOf" srcId="{DED46DCC-BBC2-4821-B3C0-028B11299CEA}" destId="{F7D84B41-66D7-419C-85B9-29E2E6763BCB}" srcOrd="0" destOrd="0" presId="urn:microsoft.com/office/officeart/2005/8/layout/hList7"/>
    <dgm:cxn modelId="{79A640DB-4768-4D64-9194-DD9D99AC357F}" type="presParOf" srcId="{DED46DCC-BBC2-4821-B3C0-028B11299CEA}" destId="{4D75B630-EB22-4DDC-A033-1BB1D74358F7}" srcOrd="1" destOrd="0" presId="urn:microsoft.com/office/officeart/2005/8/layout/hList7"/>
    <dgm:cxn modelId="{3EA70529-A5B9-4EC8-B654-291A924C866E}" type="presParOf" srcId="{4D75B630-EB22-4DDC-A033-1BB1D74358F7}" destId="{63C77F47-7267-49E1-8FEA-0D577E604D63}" srcOrd="0" destOrd="0" presId="urn:microsoft.com/office/officeart/2005/8/layout/hList7"/>
    <dgm:cxn modelId="{7715CAC3-B1DD-4730-AC10-053A153A46FE}" type="presParOf" srcId="{63C77F47-7267-49E1-8FEA-0D577E604D63}" destId="{15047CE1-12F8-44CB-8D00-15BD5B23B7F7}" srcOrd="0" destOrd="0" presId="urn:microsoft.com/office/officeart/2005/8/layout/hList7"/>
    <dgm:cxn modelId="{F41DEC86-364E-4753-BD00-C4622391A840}" type="presParOf" srcId="{63C77F47-7267-49E1-8FEA-0D577E604D63}" destId="{85D7E8BE-106F-4E6C-9349-810CC275551A}" srcOrd="1" destOrd="0" presId="urn:microsoft.com/office/officeart/2005/8/layout/hList7"/>
    <dgm:cxn modelId="{BB0DB742-A007-4AC6-811C-A7C424D98CD5}" type="presParOf" srcId="{63C77F47-7267-49E1-8FEA-0D577E604D63}" destId="{8F384C2B-6C29-44B7-AF57-F61AD2EE2BA8}" srcOrd="2" destOrd="0" presId="urn:microsoft.com/office/officeart/2005/8/layout/hList7"/>
    <dgm:cxn modelId="{F646ABF0-8288-48CE-A344-FBE7393F4281}" type="presParOf" srcId="{63C77F47-7267-49E1-8FEA-0D577E604D63}" destId="{8FEE6A0E-6EC0-4235-A2A7-442AF459FB8A}" srcOrd="3" destOrd="0" presId="urn:microsoft.com/office/officeart/2005/8/layout/hList7"/>
    <dgm:cxn modelId="{F372F0C0-F8AE-4763-B3C5-5FE1533F1F49}" type="presParOf" srcId="{4D75B630-EB22-4DDC-A033-1BB1D74358F7}" destId="{042C9F82-0051-41BA-8593-2E39CBA13623}" srcOrd="1" destOrd="0" presId="urn:microsoft.com/office/officeart/2005/8/layout/hList7"/>
    <dgm:cxn modelId="{CB9A5DAD-DA53-458C-BA56-2441BF902CC3}" type="presParOf" srcId="{4D75B630-EB22-4DDC-A033-1BB1D74358F7}" destId="{AF2F4E7B-23FC-4529-A526-5A7D09FE258D}" srcOrd="2" destOrd="0" presId="urn:microsoft.com/office/officeart/2005/8/layout/hList7"/>
    <dgm:cxn modelId="{D5C91A6A-586C-4C90-9605-6027F111C49E}" type="presParOf" srcId="{AF2F4E7B-23FC-4529-A526-5A7D09FE258D}" destId="{D3070708-AEBF-4498-AC58-FCB02045C631}" srcOrd="0" destOrd="0" presId="urn:microsoft.com/office/officeart/2005/8/layout/hList7"/>
    <dgm:cxn modelId="{FBEBCBA0-03D7-46BA-B333-B54578A3BA32}" type="presParOf" srcId="{AF2F4E7B-23FC-4529-A526-5A7D09FE258D}" destId="{B23501B4-89A2-4FD9-8A7D-D11EC5764A7E}" srcOrd="1" destOrd="0" presId="urn:microsoft.com/office/officeart/2005/8/layout/hList7"/>
    <dgm:cxn modelId="{C41C73AF-108D-43FA-8ADE-23DF815CA797}" type="presParOf" srcId="{AF2F4E7B-23FC-4529-A526-5A7D09FE258D}" destId="{AA17CA0D-16DB-4145-9A3F-67D057CC06B1}" srcOrd="2" destOrd="0" presId="urn:microsoft.com/office/officeart/2005/8/layout/hList7"/>
    <dgm:cxn modelId="{FF24058A-4EEB-4903-BDFC-15FA96ACEB37}" type="presParOf" srcId="{AF2F4E7B-23FC-4529-A526-5A7D09FE258D}" destId="{727FE3EC-CF43-4B1D-8080-54EEF1A2E01C}" srcOrd="3" destOrd="0" presId="urn:microsoft.com/office/officeart/2005/8/layout/hList7"/>
    <dgm:cxn modelId="{55CA212E-E9CE-4AA6-BC6C-C2E0FD016795}" type="presParOf" srcId="{4D75B630-EB22-4DDC-A033-1BB1D74358F7}" destId="{3DF6EE0F-40FB-4D87-89B6-5DAD270EF759}" srcOrd="3" destOrd="0" presId="urn:microsoft.com/office/officeart/2005/8/layout/hList7"/>
    <dgm:cxn modelId="{A6EAD3DE-B18A-445E-917B-8C9A531FAF25}" type="presParOf" srcId="{4D75B630-EB22-4DDC-A033-1BB1D74358F7}" destId="{74CCEFA0-83FC-4822-90A8-30E9AE44C7F1}" srcOrd="4" destOrd="0" presId="urn:microsoft.com/office/officeart/2005/8/layout/hList7"/>
    <dgm:cxn modelId="{D963E616-C5C2-41E2-8C41-CDF129147249}" type="presParOf" srcId="{74CCEFA0-83FC-4822-90A8-30E9AE44C7F1}" destId="{252BDD50-FE88-49CB-9098-4D1F4660A96C}" srcOrd="0" destOrd="0" presId="urn:microsoft.com/office/officeart/2005/8/layout/hList7"/>
    <dgm:cxn modelId="{EF6A53B5-6ACB-4957-81E7-D1A6EB69D9FF}" type="presParOf" srcId="{74CCEFA0-83FC-4822-90A8-30E9AE44C7F1}" destId="{3B0ED708-124B-4E1A-BD1E-D2DB7E6D4FCE}" srcOrd="1" destOrd="0" presId="urn:microsoft.com/office/officeart/2005/8/layout/hList7"/>
    <dgm:cxn modelId="{40791DDC-C98B-4B45-AEF8-B4E15F4B7622}" type="presParOf" srcId="{74CCEFA0-83FC-4822-90A8-30E9AE44C7F1}" destId="{9E6A51D4-65D5-4F72-8B67-A17A4EB51C5B}" srcOrd="2" destOrd="0" presId="urn:microsoft.com/office/officeart/2005/8/layout/hList7"/>
    <dgm:cxn modelId="{E19CDA7A-9C47-4D59-88A8-13C51611B2E9}" type="presParOf" srcId="{74CCEFA0-83FC-4822-90A8-30E9AE44C7F1}" destId="{11A6DB00-3FF0-4CA0-BC59-B2B58A844FC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663108B-8F9C-49DD-A2E1-743AF37C9089}" type="doc">
      <dgm:prSet loTypeId="urn:microsoft.com/office/officeart/2008/layout/PictureStrips" loCatId="list" qsTypeId="urn:microsoft.com/office/officeart/2005/8/quickstyle/simple3" qsCatId="simple" csTypeId="urn:microsoft.com/office/officeart/2005/8/colors/accent1_2" csCatId="accent1" phldr="1"/>
      <dgm:spPr/>
      <dgm:t>
        <a:bodyPr/>
        <a:lstStyle/>
        <a:p>
          <a:endParaRPr lang="es-MX"/>
        </a:p>
      </dgm:t>
    </dgm:pt>
    <dgm:pt modelId="{18DFC181-E6CF-4A5F-8A1B-F854BFAB7185}">
      <dgm:prSet phldrT="[Texto]"/>
      <dgm:spPr/>
      <dgm:t>
        <a:bodyPr/>
        <a:lstStyle/>
        <a:p>
          <a:pPr algn="just"/>
          <a:r>
            <a:rPr lang="es-MX" dirty="0" smtClean="0"/>
            <a:t>Uno de los objetivos de la caricatura política es poner en evidencia el comportamiento de ciertos políticos o personajes importantes para crear conciencia entre la población lectora.</a:t>
          </a:r>
          <a:endParaRPr lang="es-MX" dirty="0"/>
        </a:p>
      </dgm:t>
    </dgm:pt>
    <dgm:pt modelId="{1C38C3F5-0D8D-4ADF-BFF1-4F00E40777DD}" type="parTrans" cxnId="{3CD106E3-D0B3-4FAD-8338-2367A6B41308}">
      <dgm:prSet/>
      <dgm:spPr/>
      <dgm:t>
        <a:bodyPr/>
        <a:lstStyle/>
        <a:p>
          <a:endParaRPr lang="es-MX"/>
        </a:p>
      </dgm:t>
    </dgm:pt>
    <dgm:pt modelId="{B3361DD5-9665-4C2F-B43A-03E44B226D4B}" type="sibTrans" cxnId="{3CD106E3-D0B3-4FAD-8338-2367A6B41308}">
      <dgm:prSet/>
      <dgm:spPr/>
      <dgm:t>
        <a:bodyPr/>
        <a:lstStyle/>
        <a:p>
          <a:endParaRPr lang="es-MX"/>
        </a:p>
      </dgm:t>
    </dgm:pt>
    <dgm:pt modelId="{62508573-09F6-4B2B-8E58-103F4A82ED2D}">
      <dgm:prSet phldrT="[Texto]"/>
      <dgm:spPr/>
      <dgm:t>
        <a:bodyPr/>
        <a:lstStyle/>
        <a:p>
          <a:pPr algn="just"/>
          <a:r>
            <a:rPr lang="es-MX" dirty="0" smtClean="0"/>
            <a:t>El medio en el que se representan las caricaturas políticas es el impreso: libros, periódicos, revistas, folletos, volantes, entre otros.</a:t>
          </a:r>
          <a:endParaRPr lang="es-MX" dirty="0"/>
        </a:p>
      </dgm:t>
    </dgm:pt>
    <dgm:pt modelId="{B8433106-962C-4F63-B82D-9A93978550C6}" type="parTrans" cxnId="{2AD745C7-0298-4E90-A681-4CDCFE503B15}">
      <dgm:prSet/>
      <dgm:spPr/>
      <dgm:t>
        <a:bodyPr/>
        <a:lstStyle/>
        <a:p>
          <a:endParaRPr lang="es-MX"/>
        </a:p>
      </dgm:t>
    </dgm:pt>
    <dgm:pt modelId="{656458E8-86AE-4197-A344-E25153F5744C}" type="sibTrans" cxnId="{2AD745C7-0298-4E90-A681-4CDCFE503B15}">
      <dgm:prSet/>
      <dgm:spPr/>
      <dgm:t>
        <a:bodyPr/>
        <a:lstStyle/>
        <a:p>
          <a:endParaRPr lang="es-MX"/>
        </a:p>
      </dgm:t>
    </dgm:pt>
    <dgm:pt modelId="{46A488CC-F8EE-4D01-BE13-AD6CF461A1E4}">
      <dgm:prSet phldrT="[Texto]"/>
      <dgm:spPr/>
      <dgm:t>
        <a:bodyPr/>
        <a:lstStyle/>
        <a:p>
          <a:pPr algn="just"/>
          <a:r>
            <a:rPr lang="es-MX" dirty="0" smtClean="0"/>
            <a:t>En ocasiones la caricatura política es una narración impresa en viñetas, difundida en publicaciones periódicas, es decir, que aparecen en periódico o revistas, en un lapso de tiempo bien delimitado, como por ejemplo cada semana, todos los domingos o todos los viernes o cada mes.</a:t>
          </a:r>
          <a:endParaRPr lang="es-MX" dirty="0"/>
        </a:p>
      </dgm:t>
    </dgm:pt>
    <dgm:pt modelId="{196647EF-9C79-41F6-8B55-EE1D06B97846}" type="parTrans" cxnId="{6AB8A375-E8F8-4D4F-BD2C-863EF12F7187}">
      <dgm:prSet/>
      <dgm:spPr/>
      <dgm:t>
        <a:bodyPr/>
        <a:lstStyle/>
        <a:p>
          <a:endParaRPr lang="es-MX"/>
        </a:p>
      </dgm:t>
    </dgm:pt>
    <dgm:pt modelId="{1588B888-C668-4152-B321-525E6ABFC306}" type="sibTrans" cxnId="{6AB8A375-E8F8-4D4F-BD2C-863EF12F7187}">
      <dgm:prSet/>
      <dgm:spPr/>
      <dgm:t>
        <a:bodyPr/>
        <a:lstStyle/>
        <a:p>
          <a:endParaRPr lang="es-MX"/>
        </a:p>
      </dgm:t>
    </dgm:pt>
    <dgm:pt modelId="{D42F9EB2-D41F-4C4E-AD13-CE3970D781D9}" type="pres">
      <dgm:prSet presAssocID="{4663108B-8F9C-49DD-A2E1-743AF37C9089}" presName="Name0" presStyleCnt="0">
        <dgm:presLayoutVars>
          <dgm:dir/>
          <dgm:resizeHandles val="exact"/>
        </dgm:presLayoutVars>
      </dgm:prSet>
      <dgm:spPr/>
      <dgm:t>
        <a:bodyPr/>
        <a:lstStyle/>
        <a:p>
          <a:endParaRPr lang="es-MX"/>
        </a:p>
      </dgm:t>
    </dgm:pt>
    <dgm:pt modelId="{1B6D6F1D-588C-4DA6-B353-DD7064095BE2}" type="pres">
      <dgm:prSet presAssocID="{18DFC181-E6CF-4A5F-8A1B-F854BFAB7185}" presName="composite" presStyleCnt="0"/>
      <dgm:spPr/>
    </dgm:pt>
    <dgm:pt modelId="{B8D084B1-14B4-4A06-9BE0-F2211073DF02}" type="pres">
      <dgm:prSet presAssocID="{18DFC181-E6CF-4A5F-8A1B-F854BFAB7185}" presName="rect1" presStyleLbl="trAlignAcc1" presStyleIdx="0" presStyleCnt="3">
        <dgm:presLayoutVars>
          <dgm:bulletEnabled val="1"/>
        </dgm:presLayoutVars>
      </dgm:prSet>
      <dgm:spPr/>
      <dgm:t>
        <a:bodyPr/>
        <a:lstStyle/>
        <a:p>
          <a:endParaRPr lang="es-MX"/>
        </a:p>
      </dgm:t>
    </dgm:pt>
    <dgm:pt modelId="{5BF8B2E9-6D93-46E8-99E5-DF9C4EC4F641}" type="pres">
      <dgm:prSet presAssocID="{18DFC181-E6CF-4A5F-8A1B-F854BFAB7185}" presName="rect2"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8000" r="-8000"/>
          </a:stretch>
        </a:blipFill>
      </dgm:spPr>
    </dgm:pt>
    <dgm:pt modelId="{A168E995-DDA7-4B1F-A6A0-487DD0E72253}" type="pres">
      <dgm:prSet presAssocID="{B3361DD5-9665-4C2F-B43A-03E44B226D4B}" presName="sibTrans" presStyleCnt="0"/>
      <dgm:spPr/>
    </dgm:pt>
    <dgm:pt modelId="{B9A4F33B-8E01-4ADC-A814-0BB6F30316D2}" type="pres">
      <dgm:prSet presAssocID="{62508573-09F6-4B2B-8E58-103F4A82ED2D}" presName="composite" presStyleCnt="0"/>
      <dgm:spPr/>
    </dgm:pt>
    <dgm:pt modelId="{CB1D8F69-272D-428A-9C8A-6F6F2B3204B6}" type="pres">
      <dgm:prSet presAssocID="{62508573-09F6-4B2B-8E58-103F4A82ED2D}" presName="rect1" presStyleLbl="trAlignAcc1" presStyleIdx="1" presStyleCnt="3">
        <dgm:presLayoutVars>
          <dgm:bulletEnabled val="1"/>
        </dgm:presLayoutVars>
      </dgm:prSet>
      <dgm:spPr/>
      <dgm:t>
        <a:bodyPr/>
        <a:lstStyle/>
        <a:p>
          <a:endParaRPr lang="es-MX"/>
        </a:p>
      </dgm:t>
    </dgm:pt>
    <dgm:pt modelId="{637F6B0F-2C24-4B5B-B52D-012ADCA262E8}" type="pres">
      <dgm:prSet presAssocID="{62508573-09F6-4B2B-8E58-103F4A82ED2D}" presName="rect2"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7000" r="-7000"/>
          </a:stretch>
        </a:blipFill>
      </dgm:spPr>
    </dgm:pt>
    <dgm:pt modelId="{8B4662E3-9CF6-4422-9308-B9CE4DD1625D}" type="pres">
      <dgm:prSet presAssocID="{656458E8-86AE-4197-A344-E25153F5744C}" presName="sibTrans" presStyleCnt="0"/>
      <dgm:spPr/>
    </dgm:pt>
    <dgm:pt modelId="{0071E379-4C77-4A29-BDC9-5B06D5162428}" type="pres">
      <dgm:prSet presAssocID="{46A488CC-F8EE-4D01-BE13-AD6CF461A1E4}" presName="composite" presStyleCnt="0"/>
      <dgm:spPr/>
    </dgm:pt>
    <dgm:pt modelId="{17A355B1-884B-43B6-B6DC-431006C1968B}" type="pres">
      <dgm:prSet presAssocID="{46A488CC-F8EE-4D01-BE13-AD6CF461A1E4}" presName="rect1" presStyleLbl="trAlignAcc1" presStyleIdx="2" presStyleCnt="3">
        <dgm:presLayoutVars>
          <dgm:bulletEnabled val="1"/>
        </dgm:presLayoutVars>
      </dgm:prSet>
      <dgm:spPr/>
      <dgm:t>
        <a:bodyPr/>
        <a:lstStyle/>
        <a:p>
          <a:endParaRPr lang="es-MX"/>
        </a:p>
      </dgm:t>
    </dgm:pt>
    <dgm:pt modelId="{662A85BA-7EF5-4374-8167-A12751583CEB}" type="pres">
      <dgm:prSet presAssocID="{46A488CC-F8EE-4D01-BE13-AD6CF461A1E4}" presName="rect2"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dgm:spPr>
      <dgm:t>
        <a:bodyPr/>
        <a:lstStyle/>
        <a:p>
          <a:endParaRPr lang="es-MX"/>
        </a:p>
      </dgm:t>
    </dgm:pt>
  </dgm:ptLst>
  <dgm:cxnLst>
    <dgm:cxn modelId="{8AC57F0C-8B08-49DF-AAAE-CD3FBC9E76CB}" type="presOf" srcId="{62508573-09F6-4B2B-8E58-103F4A82ED2D}" destId="{CB1D8F69-272D-428A-9C8A-6F6F2B3204B6}" srcOrd="0" destOrd="0" presId="urn:microsoft.com/office/officeart/2008/layout/PictureStrips"/>
    <dgm:cxn modelId="{51E0217A-2E0C-422F-94AB-5C83CDBC95D4}" type="presOf" srcId="{4663108B-8F9C-49DD-A2E1-743AF37C9089}" destId="{D42F9EB2-D41F-4C4E-AD13-CE3970D781D9}" srcOrd="0" destOrd="0" presId="urn:microsoft.com/office/officeart/2008/layout/PictureStrips"/>
    <dgm:cxn modelId="{3CD106E3-D0B3-4FAD-8338-2367A6B41308}" srcId="{4663108B-8F9C-49DD-A2E1-743AF37C9089}" destId="{18DFC181-E6CF-4A5F-8A1B-F854BFAB7185}" srcOrd="0" destOrd="0" parTransId="{1C38C3F5-0D8D-4ADF-BFF1-4F00E40777DD}" sibTransId="{B3361DD5-9665-4C2F-B43A-03E44B226D4B}"/>
    <dgm:cxn modelId="{6AB8A375-E8F8-4D4F-BD2C-863EF12F7187}" srcId="{4663108B-8F9C-49DD-A2E1-743AF37C9089}" destId="{46A488CC-F8EE-4D01-BE13-AD6CF461A1E4}" srcOrd="2" destOrd="0" parTransId="{196647EF-9C79-41F6-8B55-EE1D06B97846}" sibTransId="{1588B888-C668-4152-B321-525E6ABFC306}"/>
    <dgm:cxn modelId="{2AD745C7-0298-4E90-A681-4CDCFE503B15}" srcId="{4663108B-8F9C-49DD-A2E1-743AF37C9089}" destId="{62508573-09F6-4B2B-8E58-103F4A82ED2D}" srcOrd="1" destOrd="0" parTransId="{B8433106-962C-4F63-B82D-9A93978550C6}" sibTransId="{656458E8-86AE-4197-A344-E25153F5744C}"/>
    <dgm:cxn modelId="{EE285688-54AE-4EAD-AC8A-6FDF9C39E588}" type="presOf" srcId="{18DFC181-E6CF-4A5F-8A1B-F854BFAB7185}" destId="{B8D084B1-14B4-4A06-9BE0-F2211073DF02}" srcOrd="0" destOrd="0" presId="urn:microsoft.com/office/officeart/2008/layout/PictureStrips"/>
    <dgm:cxn modelId="{9B4C84CF-78C1-4416-A3F1-737F7B1761C3}" type="presOf" srcId="{46A488CC-F8EE-4D01-BE13-AD6CF461A1E4}" destId="{17A355B1-884B-43B6-B6DC-431006C1968B}" srcOrd="0" destOrd="0" presId="urn:microsoft.com/office/officeart/2008/layout/PictureStrips"/>
    <dgm:cxn modelId="{4528D9A0-6AAC-4A0C-B385-14D31A2852AA}" type="presParOf" srcId="{D42F9EB2-D41F-4C4E-AD13-CE3970D781D9}" destId="{1B6D6F1D-588C-4DA6-B353-DD7064095BE2}" srcOrd="0" destOrd="0" presId="urn:microsoft.com/office/officeart/2008/layout/PictureStrips"/>
    <dgm:cxn modelId="{8B8A702E-E424-4E7E-B6A4-D4B2B96DF995}" type="presParOf" srcId="{1B6D6F1D-588C-4DA6-B353-DD7064095BE2}" destId="{B8D084B1-14B4-4A06-9BE0-F2211073DF02}" srcOrd="0" destOrd="0" presId="urn:microsoft.com/office/officeart/2008/layout/PictureStrips"/>
    <dgm:cxn modelId="{C5706998-BD17-4D78-94B3-AD7DAA7E9AAE}" type="presParOf" srcId="{1B6D6F1D-588C-4DA6-B353-DD7064095BE2}" destId="{5BF8B2E9-6D93-46E8-99E5-DF9C4EC4F641}" srcOrd="1" destOrd="0" presId="urn:microsoft.com/office/officeart/2008/layout/PictureStrips"/>
    <dgm:cxn modelId="{715F9AB1-CABD-4A8D-9ACA-B3E62FA0037A}" type="presParOf" srcId="{D42F9EB2-D41F-4C4E-AD13-CE3970D781D9}" destId="{A168E995-DDA7-4B1F-A6A0-487DD0E72253}" srcOrd="1" destOrd="0" presId="urn:microsoft.com/office/officeart/2008/layout/PictureStrips"/>
    <dgm:cxn modelId="{78B29496-231E-4927-835E-1ECDE9027711}" type="presParOf" srcId="{D42F9EB2-D41F-4C4E-AD13-CE3970D781D9}" destId="{B9A4F33B-8E01-4ADC-A814-0BB6F30316D2}" srcOrd="2" destOrd="0" presId="urn:microsoft.com/office/officeart/2008/layout/PictureStrips"/>
    <dgm:cxn modelId="{C2905DEC-B954-4BB3-BB91-FB9F1852252F}" type="presParOf" srcId="{B9A4F33B-8E01-4ADC-A814-0BB6F30316D2}" destId="{CB1D8F69-272D-428A-9C8A-6F6F2B3204B6}" srcOrd="0" destOrd="0" presId="urn:microsoft.com/office/officeart/2008/layout/PictureStrips"/>
    <dgm:cxn modelId="{261D3D9C-383C-4B47-89C4-4B92CFE1A12E}" type="presParOf" srcId="{B9A4F33B-8E01-4ADC-A814-0BB6F30316D2}" destId="{637F6B0F-2C24-4B5B-B52D-012ADCA262E8}" srcOrd="1" destOrd="0" presId="urn:microsoft.com/office/officeart/2008/layout/PictureStrips"/>
    <dgm:cxn modelId="{268B2ADB-44E3-46D2-A698-85B8378EE493}" type="presParOf" srcId="{D42F9EB2-D41F-4C4E-AD13-CE3970D781D9}" destId="{8B4662E3-9CF6-4422-9308-B9CE4DD1625D}" srcOrd="3" destOrd="0" presId="urn:microsoft.com/office/officeart/2008/layout/PictureStrips"/>
    <dgm:cxn modelId="{9911669D-3DEF-4139-B594-4088E39564F5}" type="presParOf" srcId="{D42F9EB2-D41F-4C4E-AD13-CE3970D781D9}" destId="{0071E379-4C77-4A29-BDC9-5B06D5162428}" srcOrd="4" destOrd="0" presId="urn:microsoft.com/office/officeart/2008/layout/PictureStrips"/>
    <dgm:cxn modelId="{007C6EFD-A4A3-4582-82EE-A15EE1390094}" type="presParOf" srcId="{0071E379-4C77-4A29-BDC9-5B06D5162428}" destId="{17A355B1-884B-43B6-B6DC-431006C1968B}" srcOrd="0" destOrd="0" presId="urn:microsoft.com/office/officeart/2008/layout/PictureStrips"/>
    <dgm:cxn modelId="{7C18452D-84FA-420D-AEFD-7FA3728EC741}" type="presParOf" srcId="{0071E379-4C77-4A29-BDC9-5B06D5162428}" destId="{662A85BA-7EF5-4374-8167-A12751583CE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913A72-AC23-473F-B74C-6165FF38FC80}" type="doc">
      <dgm:prSet loTypeId="urn:microsoft.com/office/officeart/2005/8/layout/hProcess11" loCatId="process" qsTypeId="urn:microsoft.com/office/officeart/2005/8/quickstyle/simple5" qsCatId="simple" csTypeId="urn:microsoft.com/office/officeart/2005/8/colors/accent1_2" csCatId="accent1" phldr="1"/>
      <dgm:spPr/>
      <dgm:t>
        <a:bodyPr/>
        <a:lstStyle/>
        <a:p>
          <a:endParaRPr lang="es-MX"/>
        </a:p>
      </dgm:t>
    </dgm:pt>
    <dgm:pt modelId="{DF7EECA6-F53A-4B08-9E17-37B44A1AD7D1}">
      <dgm:prSet phldrT="[Texto]" custT="1"/>
      <dgm:spPr/>
      <dgm: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s-MX" sz="1600" dirty="0" smtClean="0"/>
            <a:t>*Presentación</a:t>
          </a:r>
        </a:p>
        <a:p>
          <a:pPr lvl="0" algn="just" defTabSz="711200">
            <a:lnSpc>
              <a:spcPct val="90000"/>
            </a:lnSpc>
            <a:spcBef>
              <a:spcPct val="0"/>
            </a:spcBef>
            <a:spcAft>
              <a:spcPct val="35000"/>
            </a:spcAft>
          </a:pPr>
          <a:r>
            <a:rPr lang="es-MX" sz="1600" dirty="0" smtClean="0"/>
            <a:t>La presentación: manera en que se presenta la información de acuerdo con su opinión personal y que refleja la intención del texto.</a:t>
          </a:r>
          <a:endParaRPr lang="es-MX" sz="1600" dirty="0"/>
        </a:p>
      </dgm:t>
    </dgm:pt>
    <dgm:pt modelId="{5E1F4DAB-F6F0-42E3-B85B-61EDE30DAD3B}" type="parTrans" cxnId="{4029C796-193D-43C3-90BC-93FE265F9D15}">
      <dgm:prSet/>
      <dgm:spPr/>
      <dgm:t>
        <a:bodyPr/>
        <a:lstStyle/>
        <a:p>
          <a:endParaRPr lang="es-MX"/>
        </a:p>
      </dgm:t>
    </dgm:pt>
    <dgm:pt modelId="{A2A80046-B0F0-4FD5-A435-EEC1CEA7B895}" type="sibTrans" cxnId="{4029C796-193D-43C3-90BC-93FE265F9D15}">
      <dgm:prSet/>
      <dgm:spPr/>
      <dgm:t>
        <a:bodyPr/>
        <a:lstStyle/>
        <a:p>
          <a:endParaRPr lang="es-MX"/>
        </a:p>
      </dgm:t>
    </dgm:pt>
    <dgm:pt modelId="{DA324022-7037-4EC4-8830-046235F53BBF}">
      <dgm:prSet phldrT="[Texto]" custT="1"/>
      <dgm:spPr/>
      <dgm: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s-MX" sz="1600" dirty="0" smtClean="0"/>
            <a:t>*Organización textual</a:t>
          </a:r>
          <a:endParaRPr lang="es-MX" sz="1200" dirty="0" smtClean="0"/>
        </a:p>
        <a:p>
          <a:pPr lvl="0" algn="l" defTabSz="711200">
            <a:lnSpc>
              <a:spcPct val="90000"/>
            </a:lnSpc>
            <a:spcBef>
              <a:spcPct val="0"/>
            </a:spcBef>
            <a:spcAft>
              <a:spcPct val="35000"/>
            </a:spcAft>
          </a:pPr>
          <a:r>
            <a:rPr lang="es-MX" sz="1600" dirty="0" smtClean="0"/>
            <a:t>Considera la coherencia, adecuación y cohesión del mensaje.</a:t>
          </a:r>
          <a:endParaRPr lang="es-MX" sz="1600" dirty="0"/>
        </a:p>
      </dgm:t>
    </dgm:pt>
    <dgm:pt modelId="{5C7E47E5-9B23-4359-8418-DB6B56EEF9C4}" type="parTrans" cxnId="{E37EAA18-18A9-4725-8B67-B4A328CEEFE2}">
      <dgm:prSet/>
      <dgm:spPr/>
      <dgm:t>
        <a:bodyPr/>
        <a:lstStyle/>
        <a:p>
          <a:endParaRPr lang="es-MX"/>
        </a:p>
      </dgm:t>
    </dgm:pt>
    <dgm:pt modelId="{CB5F32A3-FEFD-4168-9AB1-E994A521E862}" type="sibTrans" cxnId="{E37EAA18-18A9-4725-8B67-B4A328CEEFE2}">
      <dgm:prSet/>
      <dgm:spPr/>
      <dgm:t>
        <a:bodyPr/>
        <a:lstStyle/>
        <a:p>
          <a:endParaRPr lang="es-MX"/>
        </a:p>
      </dgm:t>
    </dgm:pt>
    <dgm:pt modelId="{D5182348-25DA-4727-ACE6-422FA1DF0A28}">
      <dgm:prSet phldrT="[Texto]" custT="1"/>
      <dgm:spPr/>
      <dgm:t>
        <a:bodyPr/>
        <a:lstStyle/>
        <a:p>
          <a:pPr algn="l"/>
          <a:r>
            <a:rPr lang="es-MX" sz="1600" dirty="0" smtClean="0"/>
            <a:t>*Paralingüísticos</a:t>
          </a:r>
        </a:p>
        <a:p>
          <a:pPr algn="just"/>
          <a:r>
            <a:rPr lang="es-MX" sz="1600" dirty="0" smtClean="0"/>
            <a:t>Los elementos paralingüísticos, se refieren al manejo de los colores, lo acentuado de la </a:t>
          </a:r>
          <a:r>
            <a:rPr lang="es-MX" sz="1600" b="0" dirty="0" smtClean="0"/>
            <a:t>sátira</a:t>
          </a:r>
          <a:r>
            <a:rPr lang="es-MX" sz="1600" b="1" dirty="0" smtClean="0"/>
            <a:t> </a:t>
          </a:r>
          <a:r>
            <a:rPr lang="es-MX" sz="1600" dirty="0" smtClean="0"/>
            <a:t>en el personaje que representa y el tema que se toma como objeto de burla.</a:t>
          </a:r>
          <a:endParaRPr lang="es-MX" sz="1600" dirty="0"/>
        </a:p>
      </dgm:t>
    </dgm:pt>
    <dgm:pt modelId="{3F6A82A3-0B5D-4F34-A20A-C57BFE23FFBD}" type="parTrans" cxnId="{160601D0-9D82-4AA7-B41D-6B6AB20D8CCE}">
      <dgm:prSet/>
      <dgm:spPr/>
      <dgm:t>
        <a:bodyPr/>
        <a:lstStyle/>
        <a:p>
          <a:endParaRPr lang="es-MX"/>
        </a:p>
      </dgm:t>
    </dgm:pt>
    <dgm:pt modelId="{01DBDA28-A67F-4C27-945B-80B5F8043C12}" type="sibTrans" cxnId="{160601D0-9D82-4AA7-B41D-6B6AB20D8CCE}">
      <dgm:prSet/>
      <dgm:spPr/>
      <dgm:t>
        <a:bodyPr/>
        <a:lstStyle/>
        <a:p>
          <a:endParaRPr lang="es-MX"/>
        </a:p>
      </dgm:t>
    </dgm:pt>
    <dgm:pt modelId="{1EE800F4-8D07-4EF8-AA13-32ED4B097E9E}">
      <dgm:prSet custT="1"/>
      <dgm:spPr/>
      <dgm:t>
        <a:bodyPr/>
        <a:lstStyle/>
        <a:p>
          <a:pPr marL="171450" lvl="1" indent="0" algn="l" defTabSz="711200">
            <a:lnSpc>
              <a:spcPct val="90000"/>
            </a:lnSpc>
            <a:spcBef>
              <a:spcPct val="0"/>
            </a:spcBef>
            <a:spcAft>
              <a:spcPct val="15000"/>
            </a:spcAft>
            <a:buNone/>
          </a:pPr>
          <a:endParaRPr lang="es-MX" sz="1200" dirty="0"/>
        </a:p>
      </dgm:t>
    </dgm:pt>
    <dgm:pt modelId="{D95B072A-D53E-497C-AD55-1C09EF84C344}" type="parTrans" cxnId="{5A1D6688-DF99-4463-86AA-6560C0D2994A}">
      <dgm:prSet/>
      <dgm:spPr/>
      <dgm:t>
        <a:bodyPr/>
        <a:lstStyle/>
        <a:p>
          <a:endParaRPr lang="es-MX"/>
        </a:p>
      </dgm:t>
    </dgm:pt>
    <dgm:pt modelId="{D356A01A-A62B-4164-B5F5-BE2DED7394BD}" type="sibTrans" cxnId="{5A1D6688-DF99-4463-86AA-6560C0D2994A}">
      <dgm:prSet/>
      <dgm:spPr/>
      <dgm:t>
        <a:bodyPr/>
        <a:lstStyle/>
        <a:p>
          <a:endParaRPr lang="es-MX"/>
        </a:p>
      </dgm:t>
    </dgm:pt>
    <dgm:pt modelId="{9F6970C5-F2FC-452B-85D8-25D0D08F9C97}" type="pres">
      <dgm:prSet presAssocID="{1B913A72-AC23-473F-B74C-6165FF38FC80}" presName="Name0" presStyleCnt="0">
        <dgm:presLayoutVars>
          <dgm:dir/>
          <dgm:resizeHandles val="exact"/>
        </dgm:presLayoutVars>
      </dgm:prSet>
      <dgm:spPr/>
      <dgm:t>
        <a:bodyPr/>
        <a:lstStyle/>
        <a:p>
          <a:endParaRPr lang="es-MX"/>
        </a:p>
      </dgm:t>
    </dgm:pt>
    <dgm:pt modelId="{CE1774A6-4A13-44D9-8380-CCD87D839C1E}" type="pres">
      <dgm:prSet presAssocID="{1B913A72-AC23-473F-B74C-6165FF38FC80}" presName="arrow" presStyleLbl="bgShp" presStyleIdx="0" presStyleCnt="1"/>
      <dgm:spPr/>
    </dgm:pt>
    <dgm:pt modelId="{57DE088B-019D-4EA7-B349-7A9C846A01AC}" type="pres">
      <dgm:prSet presAssocID="{1B913A72-AC23-473F-B74C-6165FF38FC80}" presName="points" presStyleCnt="0"/>
      <dgm:spPr/>
    </dgm:pt>
    <dgm:pt modelId="{166FAB13-3322-4F2D-A602-9DB6959B531E}" type="pres">
      <dgm:prSet presAssocID="{DF7EECA6-F53A-4B08-9E17-37B44A1AD7D1}" presName="compositeA" presStyleCnt="0"/>
      <dgm:spPr/>
    </dgm:pt>
    <dgm:pt modelId="{A432EB35-54D6-41E7-9E9F-BADD5EDCA9B4}" type="pres">
      <dgm:prSet presAssocID="{DF7EECA6-F53A-4B08-9E17-37B44A1AD7D1}" presName="textA" presStyleLbl="revTx" presStyleIdx="0" presStyleCnt="3">
        <dgm:presLayoutVars>
          <dgm:bulletEnabled val="1"/>
        </dgm:presLayoutVars>
      </dgm:prSet>
      <dgm:spPr/>
      <dgm:t>
        <a:bodyPr/>
        <a:lstStyle/>
        <a:p>
          <a:endParaRPr lang="es-MX"/>
        </a:p>
      </dgm:t>
    </dgm:pt>
    <dgm:pt modelId="{F02ED755-30CD-43D3-92A2-3A181B13B5C9}" type="pres">
      <dgm:prSet presAssocID="{DF7EECA6-F53A-4B08-9E17-37B44A1AD7D1}" presName="circleA" presStyleLbl="node1" presStyleIdx="0" presStyleCnt="3"/>
      <dgm:spPr/>
    </dgm:pt>
    <dgm:pt modelId="{BB23E353-5104-406E-A13C-BAB08669666C}" type="pres">
      <dgm:prSet presAssocID="{DF7EECA6-F53A-4B08-9E17-37B44A1AD7D1}" presName="spaceA" presStyleCnt="0"/>
      <dgm:spPr/>
    </dgm:pt>
    <dgm:pt modelId="{BD44471F-4F53-40B2-B192-86B26D2DBD5A}" type="pres">
      <dgm:prSet presAssocID="{A2A80046-B0F0-4FD5-A435-EEC1CEA7B895}" presName="space" presStyleCnt="0"/>
      <dgm:spPr/>
    </dgm:pt>
    <dgm:pt modelId="{E0BEF2D3-4684-484C-808F-74EC258B52E1}" type="pres">
      <dgm:prSet presAssocID="{DA324022-7037-4EC4-8830-046235F53BBF}" presName="compositeB" presStyleCnt="0"/>
      <dgm:spPr/>
    </dgm:pt>
    <dgm:pt modelId="{8C1FE0EE-F4A1-45B0-82C2-18C9933315BC}" type="pres">
      <dgm:prSet presAssocID="{DA324022-7037-4EC4-8830-046235F53BBF}" presName="textB" presStyleLbl="revTx" presStyleIdx="1" presStyleCnt="3">
        <dgm:presLayoutVars>
          <dgm:bulletEnabled val="1"/>
        </dgm:presLayoutVars>
      </dgm:prSet>
      <dgm:spPr/>
      <dgm:t>
        <a:bodyPr/>
        <a:lstStyle/>
        <a:p>
          <a:endParaRPr lang="es-MX"/>
        </a:p>
      </dgm:t>
    </dgm:pt>
    <dgm:pt modelId="{AE7A72CA-A1BA-41AF-84B6-5D1486CE2C7E}" type="pres">
      <dgm:prSet presAssocID="{DA324022-7037-4EC4-8830-046235F53BBF}" presName="circleB" presStyleLbl="node1" presStyleIdx="1" presStyleCnt="3"/>
      <dgm:spPr/>
    </dgm:pt>
    <dgm:pt modelId="{7B14E58B-30ED-4782-9E99-1A04CB7595C8}" type="pres">
      <dgm:prSet presAssocID="{DA324022-7037-4EC4-8830-046235F53BBF}" presName="spaceB" presStyleCnt="0"/>
      <dgm:spPr/>
    </dgm:pt>
    <dgm:pt modelId="{79206137-9CF4-4BE3-8735-0B8681F4AB2B}" type="pres">
      <dgm:prSet presAssocID="{CB5F32A3-FEFD-4168-9AB1-E994A521E862}" presName="space" presStyleCnt="0"/>
      <dgm:spPr/>
    </dgm:pt>
    <dgm:pt modelId="{1FD8742C-8FC8-41F3-B8A3-A97A471C020A}" type="pres">
      <dgm:prSet presAssocID="{D5182348-25DA-4727-ACE6-422FA1DF0A28}" presName="compositeA" presStyleCnt="0"/>
      <dgm:spPr/>
    </dgm:pt>
    <dgm:pt modelId="{E8396563-6C9B-4957-8AD0-3213EEFD3EA8}" type="pres">
      <dgm:prSet presAssocID="{D5182348-25DA-4727-ACE6-422FA1DF0A28}" presName="textA" presStyleLbl="revTx" presStyleIdx="2" presStyleCnt="3">
        <dgm:presLayoutVars>
          <dgm:bulletEnabled val="1"/>
        </dgm:presLayoutVars>
      </dgm:prSet>
      <dgm:spPr/>
      <dgm:t>
        <a:bodyPr/>
        <a:lstStyle/>
        <a:p>
          <a:endParaRPr lang="es-MX"/>
        </a:p>
      </dgm:t>
    </dgm:pt>
    <dgm:pt modelId="{A4CBB322-E0A9-4C92-82DF-E6AA4334E361}" type="pres">
      <dgm:prSet presAssocID="{D5182348-25DA-4727-ACE6-422FA1DF0A28}" presName="circleA" presStyleLbl="node1" presStyleIdx="2" presStyleCnt="3"/>
      <dgm:spPr/>
    </dgm:pt>
    <dgm:pt modelId="{6EC71D57-8176-4744-B87C-6FCE7C3B5170}" type="pres">
      <dgm:prSet presAssocID="{D5182348-25DA-4727-ACE6-422FA1DF0A28}" presName="spaceA" presStyleCnt="0"/>
      <dgm:spPr/>
    </dgm:pt>
  </dgm:ptLst>
  <dgm:cxnLst>
    <dgm:cxn modelId="{4E0F33FB-596F-46F5-911A-9D047A11CAE7}" type="presOf" srcId="{DF7EECA6-F53A-4B08-9E17-37B44A1AD7D1}" destId="{A432EB35-54D6-41E7-9E9F-BADD5EDCA9B4}" srcOrd="0" destOrd="0" presId="urn:microsoft.com/office/officeart/2005/8/layout/hProcess11"/>
    <dgm:cxn modelId="{0464F116-E694-44DA-9543-12BFF9C3809F}" type="presOf" srcId="{D5182348-25DA-4727-ACE6-422FA1DF0A28}" destId="{E8396563-6C9B-4957-8AD0-3213EEFD3EA8}" srcOrd="0" destOrd="0" presId="urn:microsoft.com/office/officeart/2005/8/layout/hProcess11"/>
    <dgm:cxn modelId="{160601D0-9D82-4AA7-B41D-6B6AB20D8CCE}" srcId="{1B913A72-AC23-473F-B74C-6165FF38FC80}" destId="{D5182348-25DA-4727-ACE6-422FA1DF0A28}" srcOrd="2" destOrd="0" parTransId="{3F6A82A3-0B5D-4F34-A20A-C57BFE23FFBD}" sibTransId="{01DBDA28-A67F-4C27-945B-80B5F8043C12}"/>
    <dgm:cxn modelId="{4029C796-193D-43C3-90BC-93FE265F9D15}" srcId="{1B913A72-AC23-473F-B74C-6165FF38FC80}" destId="{DF7EECA6-F53A-4B08-9E17-37B44A1AD7D1}" srcOrd="0" destOrd="0" parTransId="{5E1F4DAB-F6F0-42E3-B85B-61EDE30DAD3B}" sibTransId="{A2A80046-B0F0-4FD5-A435-EEC1CEA7B895}"/>
    <dgm:cxn modelId="{6625CFDD-6D66-402E-B30D-D221C1641EE0}" type="presOf" srcId="{DA324022-7037-4EC4-8830-046235F53BBF}" destId="{8C1FE0EE-F4A1-45B0-82C2-18C9933315BC}" srcOrd="0" destOrd="0" presId="urn:microsoft.com/office/officeart/2005/8/layout/hProcess11"/>
    <dgm:cxn modelId="{5A1D6688-DF99-4463-86AA-6560C0D2994A}" srcId="{DA324022-7037-4EC4-8830-046235F53BBF}" destId="{1EE800F4-8D07-4EF8-AA13-32ED4B097E9E}" srcOrd="0" destOrd="0" parTransId="{D95B072A-D53E-497C-AD55-1C09EF84C344}" sibTransId="{D356A01A-A62B-4164-B5F5-BE2DED7394BD}"/>
    <dgm:cxn modelId="{E37EAA18-18A9-4725-8B67-B4A328CEEFE2}" srcId="{1B913A72-AC23-473F-B74C-6165FF38FC80}" destId="{DA324022-7037-4EC4-8830-046235F53BBF}" srcOrd="1" destOrd="0" parTransId="{5C7E47E5-9B23-4359-8418-DB6B56EEF9C4}" sibTransId="{CB5F32A3-FEFD-4168-9AB1-E994A521E862}"/>
    <dgm:cxn modelId="{0BC99B44-93E2-4CE0-8919-810A642106ED}" type="presOf" srcId="{1EE800F4-8D07-4EF8-AA13-32ED4B097E9E}" destId="{8C1FE0EE-F4A1-45B0-82C2-18C9933315BC}" srcOrd="0" destOrd="1" presId="urn:microsoft.com/office/officeart/2005/8/layout/hProcess11"/>
    <dgm:cxn modelId="{79D2FC3C-0C2F-44E3-B451-AE22C7DE8A03}" type="presOf" srcId="{1B913A72-AC23-473F-B74C-6165FF38FC80}" destId="{9F6970C5-F2FC-452B-85D8-25D0D08F9C97}" srcOrd="0" destOrd="0" presId="urn:microsoft.com/office/officeart/2005/8/layout/hProcess11"/>
    <dgm:cxn modelId="{071DE8BF-6A01-4EF4-B212-E96AE2070285}" type="presParOf" srcId="{9F6970C5-F2FC-452B-85D8-25D0D08F9C97}" destId="{CE1774A6-4A13-44D9-8380-CCD87D839C1E}" srcOrd="0" destOrd="0" presId="urn:microsoft.com/office/officeart/2005/8/layout/hProcess11"/>
    <dgm:cxn modelId="{82587B5E-42C1-43DC-8B74-03000F57CB3F}" type="presParOf" srcId="{9F6970C5-F2FC-452B-85D8-25D0D08F9C97}" destId="{57DE088B-019D-4EA7-B349-7A9C846A01AC}" srcOrd="1" destOrd="0" presId="urn:microsoft.com/office/officeart/2005/8/layout/hProcess11"/>
    <dgm:cxn modelId="{1ED11B83-E133-4494-A0B7-29ABBD93014B}" type="presParOf" srcId="{57DE088B-019D-4EA7-B349-7A9C846A01AC}" destId="{166FAB13-3322-4F2D-A602-9DB6959B531E}" srcOrd="0" destOrd="0" presId="urn:microsoft.com/office/officeart/2005/8/layout/hProcess11"/>
    <dgm:cxn modelId="{ABBCE69E-7997-40B7-B370-53D7685CC80C}" type="presParOf" srcId="{166FAB13-3322-4F2D-A602-9DB6959B531E}" destId="{A432EB35-54D6-41E7-9E9F-BADD5EDCA9B4}" srcOrd="0" destOrd="0" presId="urn:microsoft.com/office/officeart/2005/8/layout/hProcess11"/>
    <dgm:cxn modelId="{ED8EF9D3-9440-4A64-B5E2-EB0065DBE4B8}" type="presParOf" srcId="{166FAB13-3322-4F2D-A602-9DB6959B531E}" destId="{F02ED755-30CD-43D3-92A2-3A181B13B5C9}" srcOrd="1" destOrd="0" presId="urn:microsoft.com/office/officeart/2005/8/layout/hProcess11"/>
    <dgm:cxn modelId="{7206EA45-53AE-4014-A362-983FE4F911C5}" type="presParOf" srcId="{166FAB13-3322-4F2D-A602-9DB6959B531E}" destId="{BB23E353-5104-406E-A13C-BAB08669666C}" srcOrd="2" destOrd="0" presId="urn:microsoft.com/office/officeart/2005/8/layout/hProcess11"/>
    <dgm:cxn modelId="{05FBF747-BB57-4C49-91BE-9BE041BEEAF0}" type="presParOf" srcId="{57DE088B-019D-4EA7-B349-7A9C846A01AC}" destId="{BD44471F-4F53-40B2-B192-86B26D2DBD5A}" srcOrd="1" destOrd="0" presId="urn:microsoft.com/office/officeart/2005/8/layout/hProcess11"/>
    <dgm:cxn modelId="{0EC75C21-8B9C-423E-8D45-8F30218CA959}" type="presParOf" srcId="{57DE088B-019D-4EA7-B349-7A9C846A01AC}" destId="{E0BEF2D3-4684-484C-808F-74EC258B52E1}" srcOrd="2" destOrd="0" presId="urn:microsoft.com/office/officeart/2005/8/layout/hProcess11"/>
    <dgm:cxn modelId="{2F6F6025-5C11-4BE7-B582-D1343851ED81}" type="presParOf" srcId="{E0BEF2D3-4684-484C-808F-74EC258B52E1}" destId="{8C1FE0EE-F4A1-45B0-82C2-18C9933315BC}" srcOrd="0" destOrd="0" presId="urn:microsoft.com/office/officeart/2005/8/layout/hProcess11"/>
    <dgm:cxn modelId="{C20A6C4A-1559-4ED2-B2EE-016660F47B64}" type="presParOf" srcId="{E0BEF2D3-4684-484C-808F-74EC258B52E1}" destId="{AE7A72CA-A1BA-41AF-84B6-5D1486CE2C7E}" srcOrd="1" destOrd="0" presId="urn:microsoft.com/office/officeart/2005/8/layout/hProcess11"/>
    <dgm:cxn modelId="{A7EA10F8-02D7-4A3C-9E23-1CADE0F71D56}" type="presParOf" srcId="{E0BEF2D3-4684-484C-808F-74EC258B52E1}" destId="{7B14E58B-30ED-4782-9E99-1A04CB7595C8}" srcOrd="2" destOrd="0" presId="urn:microsoft.com/office/officeart/2005/8/layout/hProcess11"/>
    <dgm:cxn modelId="{1ABFAAAF-C58B-44EB-8596-3FC4A83E57DD}" type="presParOf" srcId="{57DE088B-019D-4EA7-B349-7A9C846A01AC}" destId="{79206137-9CF4-4BE3-8735-0B8681F4AB2B}" srcOrd="3" destOrd="0" presId="urn:microsoft.com/office/officeart/2005/8/layout/hProcess11"/>
    <dgm:cxn modelId="{476ED81D-76B9-4BCA-A715-818F19423F21}" type="presParOf" srcId="{57DE088B-019D-4EA7-B349-7A9C846A01AC}" destId="{1FD8742C-8FC8-41F3-B8A3-A97A471C020A}" srcOrd="4" destOrd="0" presId="urn:microsoft.com/office/officeart/2005/8/layout/hProcess11"/>
    <dgm:cxn modelId="{1F183813-F419-42F0-9809-0B10A7757414}" type="presParOf" srcId="{1FD8742C-8FC8-41F3-B8A3-A97A471C020A}" destId="{E8396563-6C9B-4957-8AD0-3213EEFD3EA8}" srcOrd="0" destOrd="0" presId="urn:microsoft.com/office/officeart/2005/8/layout/hProcess11"/>
    <dgm:cxn modelId="{AE78F156-E631-4008-98AA-72DEC59B500F}" type="presParOf" srcId="{1FD8742C-8FC8-41F3-B8A3-A97A471C020A}" destId="{A4CBB322-E0A9-4C92-82DF-E6AA4334E361}" srcOrd="1" destOrd="0" presId="urn:microsoft.com/office/officeart/2005/8/layout/hProcess11"/>
    <dgm:cxn modelId="{65731545-218A-4646-89B6-185B0AAB4221}" type="presParOf" srcId="{1FD8742C-8FC8-41F3-B8A3-A97A471C020A}" destId="{6EC71D57-8176-4744-B87C-6FCE7C3B517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15B615-7620-4CC7-B5FC-5DAF12437420}"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MX"/>
        </a:p>
      </dgm:t>
    </dgm:pt>
    <dgm:pt modelId="{605174A7-3D5A-4DB5-BF99-5505218B4EB9}">
      <dgm:prSet phldrT="[Texto]"/>
      <dgm:spPr/>
      <dgm:t>
        <a:bodyPr/>
        <a:lstStyle/>
        <a:p>
          <a:r>
            <a:rPr lang="es-MX" dirty="0" smtClean="0"/>
            <a:t>Marcas discursivas.</a:t>
          </a:r>
          <a:endParaRPr lang="es-MX" dirty="0"/>
        </a:p>
      </dgm:t>
    </dgm:pt>
    <dgm:pt modelId="{3D1EA9F7-5F0B-4F05-8E7F-1DA0D582833D}" type="parTrans" cxnId="{20618A53-7824-41C7-A74B-35C7E2AC84B0}">
      <dgm:prSet/>
      <dgm:spPr/>
      <dgm:t>
        <a:bodyPr/>
        <a:lstStyle/>
        <a:p>
          <a:endParaRPr lang="es-MX"/>
        </a:p>
      </dgm:t>
    </dgm:pt>
    <dgm:pt modelId="{77E7065B-9040-4870-9612-A8FB45D50E33}" type="sibTrans" cxnId="{20618A53-7824-41C7-A74B-35C7E2AC84B0}">
      <dgm:prSet/>
      <dgm:spPr/>
      <dgm:t>
        <a:bodyPr/>
        <a:lstStyle/>
        <a:p>
          <a:endParaRPr lang="es-MX"/>
        </a:p>
      </dgm:t>
    </dgm:pt>
    <dgm:pt modelId="{1535167B-4FB2-48FB-AE73-516AA6DCCAC1}">
      <dgm:prSet phldrT="[Texto]"/>
      <dgm:spPr/>
      <dgm:t>
        <a:bodyPr/>
        <a:lstStyle/>
        <a:p>
          <a:pPr algn="just"/>
          <a:r>
            <a:rPr lang="es-MX" dirty="0" smtClean="0"/>
            <a:t>Es la manera en que se presenta el mensaje y la intención del mismo, en este caso puede ser descriptiva o expositiva.</a:t>
          </a:r>
          <a:endParaRPr lang="es-MX" dirty="0"/>
        </a:p>
      </dgm:t>
    </dgm:pt>
    <dgm:pt modelId="{EC7B369D-7BDA-435B-AAB8-312CEC54242D}" type="parTrans" cxnId="{D8EC6AD0-DE77-421A-B374-6BE54C203316}">
      <dgm:prSet/>
      <dgm:spPr/>
      <dgm:t>
        <a:bodyPr/>
        <a:lstStyle/>
        <a:p>
          <a:endParaRPr lang="es-MX"/>
        </a:p>
      </dgm:t>
    </dgm:pt>
    <dgm:pt modelId="{D0881DB3-8328-4BAB-9709-9D2AD73EA0C2}" type="sibTrans" cxnId="{D8EC6AD0-DE77-421A-B374-6BE54C203316}">
      <dgm:prSet/>
      <dgm:spPr/>
      <dgm:t>
        <a:bodyPr/>
        <a:lstStyle/>
        <a:p>
          <a:endParaRPr lang="es-MX"/>
        </a:p>
      </dgm:t>
    </dgm:pt>
    <dgm:pt modelId="{034EB64E-5B42-4B03-BC26-A2F56C586021}">
      <dgm:prSet/>
      <dgm:spPr/>
      <dgm:t>
        <a:bodyPr/>
        <a:lstStyle/>
        <a:p>
          <a:r>
            <a:rPr lang="es-MX" smtClean="0"/>
            <a:t>Adecuación</a:t>
          </a:r>
          <a:endParaRPr lang="es-MX"/>
        </a:p>
      </dgm:t>
    </dgm:pt>
    <dgm:pt modelId="{C898362D-AB25-4639-AF3A-F4EB23D91719}" type="parTrans" cxnId="{2473498D-F697-4FDA-BCA6-B6C1EDE8F492}">
      <dgm:prSet/>
      <dgm:spPr/>
      <dgm:t>
        <a:bodyPr/>
        <a:lstStyle/>
        <a:p>
          <a:endParaRPr lang="es-MX"/>
        </a:p>
      </dgm:t>
    </dgm:pt>
    <dgm:pt modelId="{61FAB3DE-4A20-4326-B7CB-AF5A41B22631}" type="sibTrans" cxnId="{2473498D-F697-4FDA-BCA6-B6C1EDE8F492}">
      <dgm:prSet/>
      <dgm:spPr/>
      <dgm:t>
        <a:bodyPr/>
        <a:lstStyle/>
        <a:p>
          <a:endParaRPr lang="es-MX"/>
        </a:p>
      </dgm:t>
    </dgm:pt>
    <dgm:pt modelId="{96588803-E8B6-4667-B4C9-A1719A0E3410}">
      <dgm:prSet/>
      <dgm:spPr/>
      <dgm:t>
        <a:bodyPr/>
        <a:lstStyle/>
        <a:p>
          <a:pPr algn="just"/>
          <a:r>
            <a:rPr lang="es-MX" u="none" dirty="0" smtClean="0"/>
            <a:t>S</a:t>
          </a:r>
          <a:r>
            <a:rPr lang="es-MX" dirty="0" smtClean="0"/>
            <a:t>e considera el tipo de audiencia o público al que va dirigido el texto para llamar su atención.</a:t>
          </a:r>
          <a:endParaRPr lang="es-MX" dirty="0"/>
        </a:p>
      </dgm:t>
    </dgm:pt>
    <dgm:pt modelId="{F377DA8E-F1F4-4551-ABCC-E3FD29CC6C99}" type="parTrans" cxnId="{EA165028-754B-4FEB-9965-EE2D3E0B0257}">
      <dgm:prSet/>
      <dgm:spPr/>
      <dgm:t>
        <a:bodyPr/>
        <a:lstStyle/>
        <a:p>
          <a:endParaRPr lang="es-MX"/>
        </a:p>
      </dgm:t>
    </dgm:pt>
    <dgm:pt modelId="{7D01D367-49D8-47AD-98D7-B756DCECF1E0}" type="sibTrans" cxnId="{EA165028-754B-4FEB-9965-EE2D3E0B0257}">
      <dgm:prSet/>
      <dgm:spPr/>
      <dgm:t>
        <a:bodyPr/>
        <a:lstStyle/>
        <a:p>
          <a:endParaRPr lang="es-MX"/>
        </a:p>
      </dgm:t>
    </dgm:pt>
    <dgm:pt modelId="{44D77A63-039A-43EC-A862-C931085E4CF2}">
      <dgm:prSet/>
      <dgm:spPr/>
      <dgm:t>
        <a:bodyPr/>
        <a:lstStyle/>
        <a:p>
          <a:r>
            <a:rPr lang="es-MX" smtClean="0"/>
            <a:t>Coherencia</a:t>
          </a:r>
          <a:endParaRPr lang="es-MX"/>
        </a:p>
      </dgm:t>
    </dgm:pt>
    <dgm:pt modelId="{FE70ECC0-133D-4D44-90D2-0BB99FAE5EB5}" type="parTrans" cxnId="{BC4E52D2-B9F0-4202-A187-141C15B6BCB4}">
      <dgm:prSet/>
      <dgm:spPr/>
      <dgm:t>
        <a:bodyPr/>
        <a:lstStyle/>
        <a:p>
          <a:endParaRPr lang="es-MX"/>
        </a:p>
      </dgm:t>
    </dgm:pt>
    <dgm:pt modelId="{5DC12717-135D-4F5F-B0F8-0B4A497389A5}" type="sibTrans" cxnId="{BC4E52D2-B9F0-4202-A187-141C15B6BCB4}">
      <dgm:prSet/>
      <dgm:spPr/>
      <dgm:t>
        <a:bodyPr/>
        <a:lstStyle/>
        <a:p>
          <a:endParaRPr lang="es-MX"/>
        </a:p>
      </dgm:t>
    </dgm:pt>
    <dgm:pt modelId="{28051BC1-5159-44E5-B4D6-23ABE3D8038A}">
      <dgm:prSet/>
      <dgm:spPr/>
      <dgm:t>
        <a:bodyPr/>
        <a:lstStyle/>
        <a:p>
          <a:pPr algn="just"/>
          <a:r>
            <a:rPr lang="es-MX" dirty="0" smtClean="0"/>
            <a:t>Es una característica propia de la redacción que te remite al orden del texto y también a su comprensión.</a:t>
          </a:r>
          <a:endParaRPr lang="es-MX" dirty="0"/>
        </a:p>
      </dgm:t>
    </dgm:pt>
    <dgm:pt modelId="{3759FE23-0AEB-46BE-921C-409895DED32D}" type="parTrans" cxnId="{D7BED201-E031-4B09-8C67-83215408C68D}">
      <dgm:prSet/>
      <dgm:spPr/>
      <dgm:t>
        <a:bodyPr/>
        <a:lstStyle/>
        <a:p>
          <a:endParaRPr lang="es-MX"/>
        </a:p>
      </dgm:t>
    </dgm:pt>
    <dgm:pt modelId="{7A82459A-FC7B-47D3-835C-3238BD595C5D}" type="sibTrans" cxnId="{D7BED201-E031-4B09-8C67-83215408C68D}">
      <dgm:prSet/>
      <dgm:spPr/>
      <dgm:t>
        <a:bodyPr/>
        <a:lstStyle/>
        <a:p>
          <a:endParaRPr lang="es-MX"/>
        </a:p>
      </dgm:t>
    </dgm:pt>
    <dgm:pt modelId="{63211030-8EA6-4D29-B155-2DFC12CA7FF0}">
      <dgm:prSet/>
      <dgm:spPr/>
      <dgm:t>
        <a:bodyPr/>
        <a:lstStyle/>
        <a:p>
          <a:r>
            <a:rPr lang="es-MX" smtClean="0"/>
            <a:t>Cohesión</a:t>
          </a:r>
          <a:endParaRPr lang="es-MX"/>
        </a:p>
      </dgm:t>
    </dgm:pt>
    <dgm:pt modelId="{251A0275-4BFC-4ED3-B940-4E01835EAFFC}" type="parTrans" cxnId="{B7C8D0A7-0F64-493B-91AD-AD99CBB6C639}">
      <dgm:prSet/>
      <dgm:spPr/>
      <dgm:t>
        <a:bodyPr/>
        <a:lstStyle/>
        <a:p>
          <a:endParaRPr lang="es-MX"/>
        </a:p>
      </dgm:t>
    </dgm:pt>
    <dgm:pt modelId="{D8E7018C-9351-4A83-9F98-EEAAE1D7341B}" type="sibTrans" cxnId="{B7C8D0A7-0F64-493B-91AD-AD99CBB6C639}">
      <dgm:prSet/>
      <dgm:spPr/>
      <dgm:t>
        <a:bodyPr/>
        <a:lstStyle/>
        <a:p>
          <a:endParaRPr lang="es-MX"/>
        </a:p>
      </dgm:t>
    </dgm:pt>
    <dgm:pt modelId="{DE18D689-3CEA-44CB-8353-F79725EED147}">
      <dgm:prSet custT="1"/>
      <dgm:spPr/>
      <dgm:t>
        <a:bodyPr/>
        <a:lstStyle/>
        <a:p>
          <a:pPr algn="just"/>
          <a:r>
            <a:rPr lang="es-MX" sz="1900" dirty="0" smtClean="0"/>
            <a:t>Se refiere a la unión de enunciados de modo que tengan una continuidad lógica. También abarca lo referente a la utilización de los signos de </a:t>
          </a:r>
          <a:r>
            <a:rPr lang="es-MX" sz="1800" dirty="0" smtClean="0"/>
            <a:t>puntuación</a:t>
          </a:r>
          <a:r>
            <a:rPr lang="es-MX" sz="1900" dirty="0" smtClean="0"/>
            <a:t>, </a:t>
          </a:r>
          <a:r>
            <a:rPr lang="es-MX" sz="1800" dirty="0" smtClean="0"/>
            <a:t>cursivas</a:t>
          </a:r>
          <a:r>
            <a:rPr lang="es-MX" sz="1900" dirty="0" smtClean="0"/>
            <a:t>, subrayados, </a:t>
          </a:r>
          <a:r>
            <a:rPr lang="es-MX" sz="1800" b="1" dirty="0" smtClean="0"/>
            <a:t>negritas </a:t>
          </a:r>
          <a:r>
            <a:rPr lang="es-MX" sz="1900" dirty="0" smtClean="0"/>
            <a:t>con una intención específica.</a:t>
          </a:r>
          <a:endParaRPr lang="es-MX" sz="1900" dirty="0"/>
        </a:p>
      </dgm:t>
    </dgm:pt>
    <dgm:pt modelId="{57BAFD26-23A8-4E47-94B2-39B459E287B5}" type="parTrans" cxnId="{658EA08A-8B67-411B-87B5-7BF6536A3F3E}">
      <dgm:prSet/>
      <dgm:spPr/>
      <dgm:t>
        <a:bodyPr/>
        <a:lstStyle/>
        <a:p>
          <a:endParaRPr lang="es-MX"/>
        </a:p>
      </dgm:t>
    </dgm:pt>
    <dgm:pt modelId="{7F60892A-95DA-49D7-9E52-A10CD1E3E38E}" type="sibTrans" cxnId="{658EA08A-8B67-411B-87B5-7BF6536A3F3E}">
      <dgm:prSet/>
      <dgm:spPr/>
      <dgm:t>
        <a:bodyPr/>
        <a:lstStyle/>
        <a:p>
          <a:endParaRPr lang="es-MX"/>
        </a:p>
      </dgm:t>
    </dgm:pt>
    <dgm:pt modelId="{87F5FCEF-DBE2-4ACC-8F7F-84A00F312D36}" type="pres">
      <dgm:prSet presAssocID="{E415B615-7620-4CC7-B5FC-5DAF12437420}" presName="Name0" presStyleCnt="0">
        <dgm:presLayoutVars>
          <dgm:dir/>
          <dgm:animLvl val="lvl"/>
          <dgm:resizeHandles val="exact"/>
        </dgm:presLayoutVars>
      </dgm:prSet>
      <dgm:spPr/>
      <dgm:t>
        <a:bodyPr/>
        <a:lstStyle/>
        <a:p>
          <a:endParaRPr lang="es-MX"/>
        </a:p>
      </dgm:t>
    </dgm:pt>
    <dgm:pt modelId="{6B261A9C-9FFC-4E7B-8C99-AD5A2D52330F}" type="pres">
      <dgm:prSet presAssocID="{605174A7-3D5A-4DB5-BF99-5505218B4EB9}" presName="composite" presStyleCnt="0"/>
      <dgm:spPr/>
    </dgm:pt>
    <dgm:pt modelId="{6AA0D306-4FEC-4B42-99D9-760B7970C651}" type="pres">
      <dgm:prSet presAssocID="{605174A7-3D5A-4DB5-BF99-5505218B4EB9}" presName="parTx" presStyleLbl="alignNode1" presStyleIdx="0" presStyleCnt="4">
        <dgm:presLayoutVars>
          <dgm:chMax val="0"/>
          <dgm:chPref val="0"/>
          <dgm:bulletEnabled val="1"/>
        </dgm:presLayoutVars>
      </dgm:prSet>
      <dgm:spPr/>
      <dgm:t>
        <a:bodyPr/>
        <a:lstStyle/>
        <a:p>
          <a:endParaRPr lang="es-MX"/>
        </a:p>
      </dgm:t>
    </dgm:pt>
    <dgm:pt modelId="{191D4935-2BB0-4E41-AC7E-3422F78FB960}" type="pres">
      <dgm:prSet presAssocID="{605174A7-3D5A-4DB5-BF99-5505218B4EB9}" presName="desTx" presStyleLbl="alignAccFollowNode1" presStyleIdx="0" presStyleCnt="4">
        <dgm:presLayoutVars>
          <dgm:bulletEnabled val="1"/>
        </dgm:presLayoutVars>
      </dgm:prSet>
      <dgm:spPr/>
      <dgm:t>
        <a:bodyPr/>
        <a:lstStyle/>
        <a:p>
          <a:endParaRPr lang="es-MX"/>
        </a:p>
      </dgm:t>
    </dgm:pt>
    <dgm:pt modelId="{7F62DA6E-ACD4-4ED2-82D4-08DA087698A9}" type="pres">
      <dgm:prSet presAssocID="{77E7065B-9040-4870-9612-A8FB45D50E33}" presName="space" presStyleCnt="0"/>
      <dgm:spPr/>
    </dgm:pt>
    <dgm:pt modelId="{12DF3BC7-C5BD-4543-9F7E-D5518E01B6CB}" type="pres">
      <dgm:prSet presAssocID="{034EB64E-5B42-4B03-BC26-A2F56C586021}" presName="composite" presStyleCnt="0"/>
      <dgm:spPr/>
    </dgm:pt>
    <dgm:pt modelId="{18E0D9E2-234B-4F5A-BA8A-B22BD03D2DDB}" type="pres">
      <dgm:prSet presAssocID="{034EB64E-5B42-4B03-BC26-A2F56C586021}" presName="parTx" presStyleLbl="alignNode1" presStyleIdx="1" presStyleCnt="4">
        <dgm:presLayoutVars>
          <dgm:chMax val="0"/>
          <dgm:chPref val="0"/>
          <dgm:bulletEnabled val="1"/>
        </dgm:presLayoutVars>
      </dgm:prSet>
      <dgm:spPr/>
      <dgm:t>
        <a:bodyPr/>
        <a:lstStyle/>
        <a:p>
          <a:endParaRPr lang="es-MX"/>
        </a:p>
      </dgm:t>
    </dgm:pt>
    <dgm:pt modelId="{47CF01C4-78E6-4645-8D6E-C878627ECF24}" type="pres">
      <dgm:prSet presAssocID="{034EB64E-5B42-4B03-BC26-A2F56C586021}" presName="desTx" presStyleLbl="alignAccFollowNode1" presStyleIdx="1" presStyleCnt="4">
        <dgm:presLayoutVars>
          <dgm:bulletEnabled val="1"/>
        </dgm:presLayoutVars>
      </dgm:prSet>
      <dgm:spPr/>
      <dgm:t>
        <a:bodyPr/>
        <a:lstStyle/>
        <a:p>
          <a:endParaRPr lang="es-MX"/>
        </a:p>
      </dgm:t>
    </dgm:pt>
    <dgm:pt modelId="{C69633EC-B059-4C2D-9E3B-E8DA156DF030}" type="pres">
      <dgm:prSet presAssocID="{61FAB3DE-4A20-4326-B7CB-AF5A41B22631}" presName="space" presStyleCnt="0"/>
      <dgm:spPr/>
    </dgm:pt>
    <dgm:pt modelId="{BAF040B6-F6CB-4068-989C-4C54811D744B}" type="pres">
      <dgm:prSet presAssocID="{44D77A63-039A-43EC-A862-C931085E4CF2}" presName="composite" presStyleCnt="0"/>
      <dgm:spPr/>
    </dgm:pt>
    <dgm:pt modelId="{76925095-3446-4CE1-8A87-83C74AEB50A6}" type="pres">
      <dgm:prSet presAssocID="{44D77A63-039A-43EC-A862-C931085E4CF2}" presName="parTx" presStyleLbl="alignNode1" presStyleIdx="2" presStyleCnt="4">
        <dgm:presLayoutVars>
          <dgm:chMax val="0"/>
          <dgm:chPref val="0"/>
          <dgm:bulletEnabled val="1"/>
        </dgm:presLayoutVars>
      </dgm:prSet>
      <dgm:spPr/>
      <dgm:t>
        <a:bodyPr/>
        <a:lstStyle/>
        <a:p>
          <a:endParaRPr lang="es-MX"/>
        </a:p>
      </dgm:t>
    </dgm:pt>
    <dgm:pt modelId="{0CF1E360-1446-4C77-8B6E-4F6D86537B3C}" type="pres">
      <dgm:prSet presAssocID="{44D77A63-039A-43EC-A862-C931085E4CF2}" presName="desTx" presStyleLbl="alignAccFollowNode1" presStyleIdx="2" presStyleCnt="4">
        <dgm:presLayoutVars>
          <dgm:bulletEnabled val="1"/>
        </dgm:presLayoutVars>
      </dgm:prSet>
      <dgm:spPr/>
      <dgm:t>
        <a:bodyPr/>
        <a:lstStyle/>
        <a:p>
          <a:endParaRPr lang="es-MX"/>
        </a:p>
      </dgm:t>
    </dgm:pt>
    <dgm:pt modelId="{67612836-EE7A-4584-8EBA-21138D1CCE89}" type="pres">
      <dgm:prSet presAssocID="{5DC12717-135D-4F5F-B0F8-0B4A497389A5}" presName="space" presStyleCnt="0"/>
      <dgm:spPr/>
    </dgm:pt>
    <dgm:pt modelId="{BDEDD345-1BFA-4A5F-B300-361C35C8BDC7}" type="pres">
      <dgm:prSet presAssocID="{63211030-8EA6-4D29-B155-2DFC12CA7FF0}" presName="composite" presStyleCnt="0"/>
      <dgm:spPr/>
    </dgm:pt>
    <dgm:pt modelId="{2870D576-568E-416E-89FB-769084EBFD19}" type="pres">
      <dgm:prSet presAssocID="{63211030-8EA6-4D29-B155-2DFC12CA7FF0}" presName="parTx" presStyleLbl="alignNode1" presStyleIdx="3" presStyleCnt="4">
        <dgm:presLayoutVars>
          <dgm:chMax val="0"/>
          <dgm:chPref val="0"/>
          <dgm:bulletEnabled val="1"/>
        </dgm:presLayoutVars>
      </dgm:prSet>
      <dgm:spPr/>
      <dgm:t>
        <a:bodyPr/>
        <a:lstStyle/>
        <a:p>
          <a:endParaRPr lang="es-MX"/>
        </a:p>
      </dgm:t>
    </dgm:pt>
    <dgm:pt modelId="{1D24C8DC-6898-4F0A-93FE-973975D08E18}" type="pres">
      <dgm:prSet presAssocID="{63211030-8EA6-4D29-B155-2DFC12CA7FF0}" presName="desTx" presStyleLbl="alignAccFollowNode1" presStyleIdx="3" presStyleCnt="4">
        <dgm:presLayoutVars>
          <dgm:bulletEnabled val="1"/>
        </dgm:presLayoutVars>
      </dgm:prSet>
      <dgm:spPr/>
      <dgm:t>
        <a:bodyPr/>
        <a:lstStyle/>
        <a:p>
          <a:endParaRPr lang="es-MX"/>
        </a:p>
      </dgm:t>
    </dgm:pt>
  </dgm:ptLst>
  <dgm:cxnLst>
    <dgm:cxn modelId="{04C63E8E-F3FD-48C8-AF04-2A47A4AB35DE}" type="presOf" srcId="{605174A7-3D5A-4DB5-BF99-5505218B4EB9}" destId="{6AA0D306-4FEC-4B42-99D9-760B7970C651}" srcOrd="0" destOrd="0" presId="urn:microsoft.com/office/officeart/2005/8/layout/hList1"/>
    <dgm:cxn modelId="{377764FF-CE7F-4B56-B66C-4F69E35C1936}" type="presOf" srcId="{E415B615-7620-4CC7-B5FC-5DAF12437420}" destId="{87F5FCEF-DBE2-4ACC-8F7F-84A00F312D36}" srcOrd="0" destOrd="0" presId="urn:microsoft.com/office/officeart/2005/8/layout/hList1"/>
    <dgm:cxn modelId="{658EA08A-8B67-411B-87B5-7BF6536A3F3E}" srcId="{63211030-8EA6-4D29-B155-2DFC12CA7FF0}" destId="{DE18D689-3CEA-44CB-8353-F79725EED147}" srcOrd="0" destOrd="0" parTransId="{57BAFD26-23A8-4E47-94B2-39B459E287B5}" sibTransId="{7F60892A-95DA-49D7-9E52-A10CD1E3E38E}"/>
    <dgm:cxn modelId="{BC4E52D2-B9F0-4202-A187-141C15B6BCB4}" srcId="{E415B615-7620-4CC7-B5FC-5DAF12437420}" destId="{44D77A63-039A-43EC-A862-C931085E4CF2}" srcOrd="2" destOrd="0" parTransId="{FE70ECC0-133D-4D44-90D2-0BB99FAE5EB5}" sibTransId="{5DC12717-135D-4F5F-B0F8-0B4A497389A5}"/>
    <dgm:cxn modelId="{F0695F20-A8FE-416E-8BA9-9B38C4F798E7}" type="presOf" srcId="{96588803-E8B6-4667-B4C9-A1719A0E3410}" destId="{47CF01C4-78E6-4645-8D6E-C878627ECF24}" srcOrd="0" destOrd="0" presId="urn:microsoft.com/office/officeart/2005/8/layout/hList1"/>
    <dgm:cxn modelId="{F856571D-D62B-4423-8F17-BEEF3E1A5501}" type="presOf" srcId="{28051BC1-5159-44E5-B4D6-23ABE3D8038A}" destId="{0CF1E360-1446-4C77-8B6E-4F6D86537B3C}" srcOrd="0" destOrd="0" presId="urn:microsoft.com/office/officeart/2005/8/layout/hList1"/>
    <dgm:cxn modelId="{20618A53-7824-41C7-A74B-35C7E2AC84B0}" srcId="{E415B615-7620-4CC7-B5FC-5DAF12437420}" destId="{605174A7-3D5A-4DB5-BF99-5505218B4EB9}" srcOrd="0" destOrd="0" parTransId="{3D1EA9F7-5F0B-4F05-8E7F-1DA0D582833D}" sibTransId="{77E7065B-9040-4870-9612-A8FB45D50E33}"/>
    <dgm:cxn modelId="{82885C40-DACA-4B44-AD78-FCEE2E3AAD5A}" type="presOf" srcId="{44D77A63-039A-43EC-A862-C931085E4CF2}" destId="{76925095-3446-4CE1-8A87-83C74AEB50A6}" srcOrd="0" destOrd="0" presId="urn:microsoft.com/office/officeart/2005/8/layout/hList1"/>
    <dgm:cxn modelId="{D8EC6AD0-DE77-421A-B374-6BE54C203316}" srcId="{605174A7-3D5A-4DB5-BF99-5505218B4EB9}" destId="{1535167B-4FB2-48FB-AE73-516AA6DCCAC1}" srcOrd="0" destOrd="0" parTransId="{EC7B369D-7BDA-435B-AAB8-312CEC54242D}" sibTransId="{D0881DB3-8328-4BAB-9709-9D2AD73EA0C2}"/>
    <dgm:cxn modelId="{D6B88E00-ED6A-4CB2-B8EA-2E99F7BD5400}" type="presOf" srcId="{DE18D689-3CEA-44CB-8353-F79725EED147}" destId="{1D24C8DC-6898-4F0A-93FE-973975D08E18}" srcOrd="0" destOrd="0" presId="urn:microsoft.com/office/officeart/2005/8/layout/hList1"/>
    <dgm:cxn modelId="{EA165028-754B-4FEB-9965-EE2D3E0B0257}" srcId="{034EB64E-5B42-4B03-BC26-A2F56C586021}" destId="{96588803-E8B6-4667-B4C9-A1719A0E3410}" srcOrd="0" destOrd="0" parTransId="{F377DA8E-F1F4-4551-ABCC-E3FD29CC6C99}" sibTransId="{7D01D367-49D8-47AD-98D7-B756DCECF1E0}"/>
    <dgm:cxn modelId="{B7C8D0A7-0F64-493B-91AD-AD99CBB6C639}" srcId="{E415B615-7620-4CC7-B5FC-5DAF12437420}" destId="{63211030-8EA6-4D29-B155-2DFC12CA7FF0}" srcOrd="3" destOrd="0" parTransId="{251A0275-4BFC-4ED3-B940-4E01835EAFFC}" sibTransId="{D8E7018C-9351-4A83-9F98-EEAAE1D7341B}"/>
    <dgm:cxn modelId="{93B4E65A-9296-4AD3-8E5A-AE766F4DA979}" type="presOf" srcId="{63211030-8EA6-4D29-B155-2DFC12CA7FF0}" destId="{2870D576-568E-416E-89FB-769084EBFD19}" srcOrd="0" destOrd="0" presId="urn:microsoft.com/office/officeart/2005/8/layout/hList1"/>
    <dgm:cxn modelId="{381DED1A-4349-4F3B-A9F1-3C5E616BB039}" type="presOf" srcId="{1535167B-4FB2-48FB-AE73-516AA6DCCAC1}" destId="{191D4935-2BB0-4E41-AC7E-3422F78FB960}" srcOrd="0" destOrd="0" presId="urn:microsoft.com/office/officeart/2005/8/layout/hList1"/>
    <dgm:cxn modelId="{2473498D-F697-4FDA-BCA6-B6C1EDE8F492}" srcId="{E415B615-7620-4CC7-B5FC-5DAF12437420}" destId="{034EB64E-5B42-4B03-BC26-A2F56C586021}" srcOrd="1" destOrd="0" parTransId="{C898362D-AB25-4639-AF3A-F4EB23D91719}" sibTransId="{61FAB3DE-4A20-4326-B7CB-AF5A41B22631}"/>
    <dgm:cxn modelId="{D7BED201-E031-4B09-8C67-83215408C68D}" srcId="{44D77A63-039A-43EC-A862-C931085E4CF2}" destId="{28051BC1-5159-44E5-B4D6-23ABE3D8038A}" srcOrd="0" destOrd="0" parTransId="{3759FE23-0AEB-46BE-921C-409895DED32D}" sibTransId="{7A82459A-FC7B-47D3-835C-3238BD595C5D}"/>
    <dgm:cxn modelId="{E8DE347B-5E8B-47BC-ABAC-D7E861D724F3}" type="presOf" srcId="{034EB64E-5B42-4B03-BC26-A2F56C586021}" destId="{18E0D9E2-234B-4F5A-BA8A-B22BD03D2DDB}" srcOrd="0" destOrd="0" presId="urn:microsoft.com/office/officeart/2005/8/layout/hList1"/>
    <dgm:cxn modelId="{C35734D1-DD03-4B8F-ADE7-82B2CBB97C61}" type="presParOf" srcId="{87F5FCEF-DBE2-4ACC-8F7F-84A00F312D36}" destId="{6B261A9C-9FFC-4E7B-8C99-AD5A2D52330F}" srcOrd="0" destOrd="0" presId="urn:microsoft.com/office/officeart/2005/8/layout/hList1"/>
    <dgm:cxn modelId="{9F76037D-B223-4D0E-8265-1D928275F5A5}" type="presParOf" srcId="{6B261A9C-9FFC-4E7B-8C99-AD5A2D52330F}" destId="{6AA0D306-4FEC-4B42-99D9-760B7970C651}" srcOrd="0" destOrd="0" presId="urn:microsoft.com/office/officeart/2005/8/layout/hList1"/>
    <dgm:cxn modelId="{1AF36643-DFDF-4FD7-BB7D-2230AD11DDBF}" type="presParOf" srcId="{6B261A9C-9FFC-4E7B-8C99-AD5A2D52330F}" destId="{191D4935-2BB0-4E41-AC7E-3422F78FB960}" srcOrd="1" destOrd="0" presId="urn:microsoft.com/office/officeart/2005/8/layout/hList1"/>
    <dgm:cxn modelId="{47ACE704-F80C-4764-A5EC-8AEFDDE766A2}" type="presParOf" srcId="{87F5FCEF-DBE2-4ACC-8F7F-84A00F312D36}" destId="{7F62DA6E-ACD4-4ED2-82D4-08DA087698A9}" srcOrd="1" destOrd="0" presId="urn:microsoft.com/office/officeart/2005/8/layout/hList1"/>
    <dgm:cxn modelId="{5C5DDE7D-00E5-4582-AE0E-3B8BF90097C9}" type="presParOf" srcId="{87F5FCEF-DBE2-4ACC-8F7F-84A00F312D36}" destId="{12DF3BC7-C5BD-4543-9F7E-D5518E01B6CB}" srcOrd="2" destOrd="0" presId="urn:microsoft.com/office/officeart/2005/8/layout/hList1"/>
    <dgm:cxn modelId="{CE11A35F-6D6C-47D5-A455-BE6AB7D7CB75}" type="presParOf" srcId="{12DF3BC7-C5BD-4543-9F7E-D5518E01B6CB}" destId="{18E0D9E2-234B-4F5A-BA8A-B22BD03D2DDB}" srcOrd="0" destOrd="0" presId="urn:microsoft.com/office/officeart/2005/8/layout/hList1"/>
    <dgm:cxn modelId="{1DDAA1E6-3545-4B9D-9EE2-23368BFA8D02}" type="presParOf" srcId="{12DF3BC7-C5BD-4543-9F7E-D5518E01B6CB}" destId="{47CF01C4-78E6-4645-8D6E-C878627ECF24}" srcOrd="1" destOrd="0" presId="urn:microsoft.com/office/officeart/2005/8/layout/hList1"/>
    <dgm:cxn modelId="{590D1522-AB89-49F8-9BC6-4103FF8F6A3F}" type="presParOf" srcId="{87F5FCEF-DBE2-4ACC-8F7F-84A00F312D36}" destId="{C69633EC-B059-4C2D-9E3B-E8DA156DF030}" srcOrd="3" destOrd="0" presId="urn:microsoft.com/office/officeart/2005/8/layout/hList1"/>
    <dgm:cxn modelId="{98F611CA-7883-46ED-B4A7-917E5ED87B10}" type="presParOf" srcId="{87F5FCEF-DBE2-4ACC-8F7F-84A00F312D36}" destId="{BAF040B6-F6CB-4068-989C-4C54811D744B}" srcOrd="4" destOrd="0" presId="urn:microsoft.com/office/officeart/2005/8/layout/hList1"/>
    <dgm:cxn modelId="{3555BE06-2DED-46C4-9EAB-1217126B4607}" type="presParOf" srcId="{BAF040B6-F6CB-4068-989C-4C54811D744B}" destId="{76925095-3446-4CE1-8A87-83C74AEB50A6}" srcOrd="0" destOrd="0" presId="urn:microsoft.com/office/officeart/2005/8/layout/hList1"/>
    <dgm:cxn modelId="{8405C4E3-610C-4EBF-9FD2-91A748C19994}" type="presParOf" srcId="{BAF040B6-F6CB-4068-989C-4C54811D744B}" destId="{0CF1E360-1446-4C77-8B6E-4F6D86537B3C}" srcOrd="1" destOrd="0" presId="urn:microsoft.com/office/officeart/2005/8/layout/hList1"/>
    <dgm:cxn modelId="{005B74C5-81A8-4005-9433-9E6CE922DBC2}" type="presParOf" srcId="{87F5FCEF-DBE2-4ACC-8F7F-84A00F312D36}" destId="{67612836-EE7A-4584-8EBA-21138D1CCE89}" srcOrd="5" destOrd="0" presId="urn:microsoft.com/office/officeart/2005/8/layout/hList1"/>
    <dgm:cxn modelId="{A125D158-8042-4D48-8E5B-EF24D1F9ED80}" type="presParOf" srcId="{87F5FCEF-DBE2-4ACC-8F7F-84A00F312D36}" destId="{BDEDD345-1BFA-4A5F-B300-361C35C8BDC7}" srcOrd="6" destOrd="0" presId="urn:microsoft.com/office/officeart/2005/8/layout/hList1"/>
    <dgm:cxn modelId="{0E0CFFEE-7A56-41ED-A47C-62F4FE101A4B}" type="presParOf" srcId="{BDEDD345-1BFA-4A5F-B300-361C35C8BDC7}" destId="{2870D576-568E-416E-89FB-769084EBFD19}" srcOrd="0" destOrd="0" presId="urn:microsoft.com/office/officeart/2005/8/layout/hList1"/>
    <dgm:cxn modelId="{542DBC75-72E3-42D4-8834-632A2F1F8F2D}" type="presParOf" srcId="{BDEDD345-1BFA-4A5F-B300-361C35C8BDC7}" destId="{1D24C8DC-6898-4F0A-93FE-973975D08E1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871E7-7C6A-4ACF-9331-03B41169F72C}"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es-MX"/>
        </a:p>
      </dgm:t>
    </dgm:pt>
    <dgm:pt modelId="{8021325C-851D-4167-A3CA-E39EA43BDF74}">
      <dgm:prSet phldrT="[Texto]"/>
      <dgm:spPr/>
      <dgm:t>
        <a:bodyPr/>
        <a:lstStyle/>
        <a:p>
          <a:pPr algn="just"/>
          <a:r>
            <a:rPr lang="es-MX" dirty="0" smtClean="0"/>
            <a:t>En relación con los textos persuasivos publicitarios, es necesario establecer las semejanzas y diferencias entre publicidad y propaganda. De manera general se aprecia que, tanto el mensaje publicitario como el propagandístico son seductores e informativos. En ambos la función lingüística predominante es la apelativa, además, los dos pertenecen al campo de la comunicación social. Sin embargo, hay ciertas diferencias entre uno y otro. La publicidad se dirige a las masas pero es selectiva, dicho de otro modo, aunque se anuncia para todo el auditorio que compone la masa, en su estructura cada anuncio está dirigido a un grupo específico.</a:t>
          </a:r>
          <a:endParaRPr lang="es-MX" dirty="0"/>
        </a:p>
      </dgm:t>
    </dgm:pt>
    <dgm:pt modelId="{73E03F7E-A3F9-4639-AF45-26882A602E88}" type="parTrans" cxnId="{9D932E12-F51C-4CCF-A302-B712063B5DA6}">
      <dgm:prSet/>
      <dgm:spPr/>
      <dgm:t>
        <a:bodyPr/>
        <a:lstStyle/>
        <a:p>
          <a:endParaRPr lang="es-MX"/>
        </a:p>
      </dgm:t>
    </dgm:pt>
    <dgm:pt modelId="{F5338670-C9EE-45CC-994B-B4F94B38C214}" type="sibTrans" cxnId="{9D932E12-F51C-4CCF-A302-B712063B5DA6}">
      <dgm:prSet/>
      <dgm:spPr/>
      <dgm:t>
        <a:bodyPr/>
        <a:lstStyle/>
        <a:p>
          <a:endParaRPr lang="es-MX"/>
        </a:p>
      </dgm:t>
    </dgm:pt>
    <dgm:pt modelId="{EFAFDAA0-6E0E-44A0-B319-33A838B15D70}" type="pres">
      <dgm:prSet presAssocID="{548871E7-7C6A-4ACF-9331-03B41169F72C}" presName="linear" presStyleCnt="0">
        <dgm:presLayoutVars>
          <dgm:dir/>
          <dgm:resizeHandles val="exact"/>
        </dgm:presLayoutVars>
      </dgm:prSet>
      <dgm:spPr/>
      <dgm:t>
        <a:bodyPr/>
        <a:lstStyle/>
        <a:p>
          <a:endParaRPr lang="es-MX"/>
        </a:p>
      </dgm:t>
    </dgm:pt>
    <dgm:pt modelId="{18F81F31-E3C9-45A1-9EA6-95FF399BEAC7}" type="pres">
      <dgm:prSet presAssocID="{8021325C-851D-4167-A3CA-E39EA43BDF74}" presName="comp" presStyleCnt="0"/>
      <dgm:spPr/>
    </dgm:pt>
    <dgm:pt modelId="{E8E4CCBD-6238-4959-831A-32974DCA19A6}" type="pres">
      <dgm:prSet presAssocID="{8021325C-851D-4167-A3CA-E39EA43BDF74}" presName="box" presStyleLbl="node1" presStyleIdx="0" presStyleCnt="1"/>
      <dgm:spPr/>
      <dgm:t>
        <a:bodyPr/>
        <a:lstStyle/>
        <a:p>
          <a:endParaRPr lang="es-MX"/>
        </a:p>
      </dgm:t>
    </dgm:pt>
    <dgm:pt modelId="{FC00677B-9AA9-464B-9A5C-9F9263AA1B4C}" type="pres">
      <dgm:prSet presAssocID="{8021325C-851D-4167-A3CA-E39EA43BDF74}"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dgm:spPr>
      <dgm:t>
        <a:bodyPr/>
        <a:lstStyle/>
        <a:p>
          <a:endParaRPr lang="es-MX"/>
        </a:p>
      </dgm:t>
    </dgm:pt>
    <dgm:pt modelId="{E03AA900-8972-4D25-A1D4-477FCD49E38A}" type="pres">
      <dgm:prSet presAssocID="{8021325C-851D-4167-A3CA-E39EA43BDF74}" presName="text" presStyleLbl="node1" presStyleIdx="0" presStyleCnt="1">
        <dgm:presLayoutVars>
          <dgm:bulletEnabled val="1"/>
        </dgm:presLayoutVars>
      </dgm:prSet>
      <dgm:spPr/>
      <dgm:t>
        <a:bodyPr/>
        <a:lstStyle/>
        <a:p>
          <a:endParaRPr lang="es-MX"/>
        </a:p>
      </dgm:t>
    </dgm:pt>
  </dgm:ptLst>
  <dgm:cxnLst>
    <dgm:cxn modelId="{978D4F4D-FC6A-4071-943E-6C2BB30583D7}" type="presOf" srcId="{8021325C-851D-4167-A3CA-E39EA43BDF74}" destId="{E8E4CCBD-6238-4959-831A-32974DCA19A6}" srcOrd="0" destOrd="0" presId="urn:microsoft.com/office/officeart/2005/8/layout/vList4"/>
    <dgm:cxn modelId="{9D932E12-F51C-4CCF-A302-B712063B5DA6}" srcId="{548871E7-7C6A-4ACF-9331-03B41169F72C}" destId="{8021325C-851D-4167-A3CA-E39EA43BDF74}" srcOrd="0" destOrd="0" parTransId="{73E03F7E-A3F9-4639-AF45-26882A602E88}" sibTransId="{F5338670-C9EE-45CC-994B-B4F94B38C214}"/>
    <dgm:cxn modelId="{093CB090-0CF2-415A-8ACA-346616A543E6}" type="presOf" srcId="{548871E7-7C6A-4ACF-9331-03B41169F72C}" destId="{EFAFDAA0-6E0E-44A0-B319-33A838B15D70}" srcOrd="0" destOrd="0" presId="urn:microsoft.com/office/officeart/2005/8/layout/vList4"/>
    <dgm:cxn modelId="{AEB09E55-701D-4C75-8A5E-D48FDC580038}" type="presOf" srcId="{8021325C-851D-4167-A3CA-E39EA43BDF74}" destId="{E03AA900-8972-4D25-A1D4-477FCD49E38A}" srcOrd="1" destOrd="0" presId="urn:microsoft.com/office/officeart/2005/8/layout/vList4"/>
    <dgm:cxn modelId="{33FAED60-ABC5-4F59-8A4A-CEBF2E865F40}" type="presParOf" srcId="{EFAFDAA0-6E0E-44A0-B319-33A838B15D70}" destId="{18F81F31-E3C9-45A1-9EA6-95FF399BEAC7}" srcOrd="0" destOrd="0" presId="urn:microsoft.com/office/officeart/2005/8/layout/vList4"/>
    <dgm:cxn modelId="{472D34D8-7D23-4F26-8838-6A125B4D02B8}" type="presParOf" srcId="{18F81F31-E3C9-45A1-9EA6-95FF399BEAC7}" destId="{E8E4CCBD-6238-4959-831A-32974DCA19A6}" srcOrd="0" destOrd="0" presId="urn:microsoft.com/office/officeart/2005/8/layout/vList4"/>
    <dgm:cxn modelId="{840C66C4-5D52-434F-A387-37FB4CC854DC}" type="presParOf" srcId="{18F81F31-E3C9-45A1-9EA6-95FF399BEAC7}" destId="{FC00677B-9AA9-464B-9A5C-9F9263AA1B4C}" srcOrd="1" destOrd="0" presId="urn:microsoft.com/office/officeart/2005/8/layout/vList4"/>
    <dgm:cxn modelId="{E5C17DCB-047A-4C70-9A33-DB220AE55FD5}" type="presParOf" srcId="{18F81F31-E3C9-45A1-9EA6-95FF399BEAC7}" destId="{E03AA900-8972-4D25-A1D4-477FCD49E38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F2D77F-DA85-4374-B7B3-30E21C9A7E8A}"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s-MX"/>
        </a:p>
      </dgm:t>
    </dgm:pt>
    <dgm:pt modelId="{1A3DC735-E1F5-4F16-A0E2-9E9608EF261F}">
      <dgm:prSet phldrT="[Texto]"/>
      <dgm:spPr/>
      <dgm:t>
        <a:bodyPr/>
        <a:lstStyle/>
        <a:p>
          <a:pPr algn="just"/>
          <a:r>
            <a:rPr lang="es-MX" dirty="0" smtClean="0"/>
            <a:t>La publicidad es institucionalizada porque la comunicación se emite desde una institución, de acuerdo con ciertas normas y sistemas precisos hacia un público.</a:t>
          </a:r>
          <a:endParaRPr lang="es-MX" dirty="0"/>
        </a:p>
      </dgm:t>
    </dgm:pt>
    <dgm:pt modelId="{2F2E69C4-376A-4CFD-862B-C7C8527D456E}" type="parTrans" cxnId="{DEE918A3-B197-49F1-8BBD-D7D6143D7AC2}">
      <dgm:prSet/>
      <dgm:spPr/>
      <dgm:t>
        <a:bodyPr/>
        <a:lstStyle/>
        <a:p>
          <a:endParaRPr lang="es-MX"/>
        </a:p>
      </dgm:t>
    </dgm:pt>
    <dgm:pt modelId="{B9A754E6-C978-42F9-84F4-0BAFCFE930D0}" type="sibTrans" cxnId="{DEE918A3-B197-49F1-8BBD-D7D6143D7AC2}">
      <dgm:prSet/>
      <dgm:spPr/>
      <dgm:t>
        <a:bodyPr/>
        <a:lstStyle/>
        <a:p>
          <a:endParaRPr lang="es-MX"/>
        </a:p>
      </dgm:t>
    </dgm:pt>
    <dgm:pt modelId="{8120FB56-7F97-4AF7-BC3B-F57F5D92C0F1}">
      <dgm:prSet phldrT="[Texto]"/>
      <dgm:spPr/>
      <dgm:t>
        <a:bodyPr/>
        <a:lstStyle/>
        <a:p>
          <a:pPr algn="just"/>
          <a:r>
            <a:rPr lang="es-MX" dirty="0" smtClean="0"/>
            <a:t>La publicidad es comercial, ya que busca un efecto de consumo-compra en su público, en otras palabras, el público paga el mensaje a través del consumo.</a:t>
          </a:r>
          <a:endParaRPr lang="es-MX" dirty="0"/>
        </a:p>
      </dgm:t>
    </dgm:pt>
    <dgm:pt modelId="{2D1E8372-D3B6-45BE-9065-DB1CBDE6EEAC}" type="parTrans" cxnId="{96C9F921-96A7-4D46-97A3-FC2E36903328}">
      <dgm:prSet/>
      <dgm:spPr/>
      <dgm:t>
        <a:bodyPr/>
        <a:lstStyle/>
        <a:p>
          <a:endParaRPr lang="es-MX"/>
        </a:p>
      </dgm:t>
    </dgm:pt>
    <dgm:pt modelId="{DED6841C-87AB-40E4-8889-30B92BF7C4E3}" type="sibTrans" cxnId="{96C9F921-96A7-4D46-97A3-FC2E36903328}">
      <dgm:prSet/>
      <dgm:spPr/>
      <dgm:t>
        <a:bodyPr/>
        <a:lstStyle/>
        <a:p>
          <a:endParaRPr lang="es-MX"/>
        </a:p>
      </dgm:t>
    </dgm:pt>
    <dgm:pt modelId="{6FB302BE-5786-4BB6-BD6C-ED9D0ECE7C1E}">
      <dgm:prSet phldrT="[Texto]"/>
      <dgm:spPr/>
      <dgm:t>
        <a:bodyPr/>
        <a:lstStyle/>
        <a:p>
          <a:r>
            <a:rPr lang="es-MX" dirty="0" smtClean="0"/>
            <a:t>La propaganda es social porque se dirige a todo el público, y se retroalimenta mediante un conjunto de conductas o cambios de actitud dados en la población.</a:t>
          </a:r>
          <a:endParaRPr lang="es-MX" dirty="0"/>
        </a:p>
      </dgm:t>
    </dgm:pt>
    <dgm:pt modelId="{79E69530-A148-47A1-9D36-FEAA4B4C07D0}" type="parTrans" cxnId="{68303F2C-BE07-4FCA-8A2A-1DC8A5D21391}">
      <dgm:prSet/>
      <dgm:spPr/>
      <dgm:t>
        <a:bodyPr/>
        <a:lstStyle/>
        <a:p>
          <a:endParaRPr lang="es-MX"/>
        </a:p>
      </dgm:t>
    </dgm:pt>
    <dgm:pt modelId="{1D8FCB89-EBE5-4A89-B51E-D8D997C7794A}" type="sibTrans" cxnId="{68303F2C-BE07-4FCA-8A2A-1DC8A5D21391}">
      <dgm:prSet/>
      <dgm:spPr/>
      <dgm:t>
        <a:bodyPr/>
        <a:lstStyle/>
        <a:p>
          <a:endParaRPr lang="es-MX"/>
        </a:p>
      </dgm:t>
    </dgm:pt>
    <dgm:pt modelId="{11CE6403-6090-4E5F-9B3A-F8608C38393D}">
      <dgm:prSet phldrT="[Texto]"/>
      <dgm:spPr/>
      <dgm:t>
        <a:bodyPr/>
        <a:lstStyle/>
        <a:p>
          <a:r>
            <a:rPr lang="es-MX" dirty="0" smtClean="0"/>
            <a:t>Los textos publicitarios y los de propaganda no son elaborados por una sola persona sino por un equipo de especialistas en distintas áreas: psicólogos, sociólogos, redactores, dibujantes y editores. (</a:t>
          </a:r>
          <a:r>
            <a:rPr lang="es-MX" dirty="0" err="1" smtClean="0"/>
            <a:t>Zacaula</a:t>
          </a:r>
          <a:r>
            <a:rPr lang="es-MX" dirty="0" smtClean="0"/>
            <a:t> et al,1998: 238-241).</a:t>
          </a:r>
          <a:endParaRPr lang="es-MX" dirty="0"/>
        </a:p>
      </dgm:t>
    </dgm:pt>
    <dgm:pt modelId="{CDEEE798-2530-4332-BC83-877E5D4E407B}" type="parTrans" cxnId="{1D08B13B-6A9E-4F21-B948-81D0C97C91F8}">
      <dgm:prSet/>
      <dgm:spPr/>
      <dgm:t>
        <a:bodyPr/>
        <a:lstStyle/>
        <a:p>
          <a:endParaRPr lang="es-MX"/>
        </a:p>
      </dgm:t>
    </dgm:pt>
    <dgm:pt modelId="{6531239A-753C-42FA-8AC5-C7866BB768DC}" type="sibTrans" cxnId="{1D08B13B-6A9E-4F21-B948-81D0C97C91F8}">
      <dgm:prSet/>
      <dgm:spPr/>
      <dgm:t>
        <a:bodyPr/>
        <a:lstStyle/>
        <a:p>
          <a:endParaRPr lang="es-MX"/>
        </a:p>
      </dgm:t>
    </dgm:pt>
    <dgm:pt modelId="{E63D53DA-E708-4BCF-A9F8-2DCB8E58F117}">
      <dgm:prSet phldrT="[Texto]"/>
      <dgm:spPr/>
      <dgm:t>
        <a:bodyPr/>
        <a:lstStyle/>
        <a:p>
          <a:pPr algn="just"/>
          <a:r>
            <a:rPr lang="es-MX" dirty="0" smtClean="0"/>
            <a:t>Si bien la publicidad se dirige a enormes públicos, éstos no tienen oportunidad de responder. La única forma de obtener retroalimentación es por medio de estudios de mercado en los que se marcan promedios de ventas o adopción de conductas.</a:t>
          </a:r>
          <a:endParaRPr lang="es-MX" dirty="0"/>
        </a:p>
      </dgm:t>
    </dgm:pt>
    <dgm:pt modelId="{FD25BAAD-036F-4569-AF42-6359CD9B6327}" type="parTrans" cxnId="{B0872F6B-910A-4E1E-A5B6-325DBE0073C9}">
      <dgm:prSet/>
      <dgm:spPr/>
      <dgm:t>
        <a:bodyPr/>
        <a:lstStyle/>
        <a:p>
          <a:endParaRPr lang="es-MX"/>
        </a:p>
      </dgm:t>
    </dgm:pt>
    <dgm:pt modelId="{60987ACE-1F37-44EF-A408-297C13E3BE67}" type="sibTrans" cxnId="{B0872F6B-910A-4E1E-A5B6-325DBE0073C9}">
      <dgm:prSet/>
      <dgm:spPr/>
      <dgm:t>
        <a:bodyPr/>
        <a:lstStyle/>
        <a:p>
          <a:endParaRPr lang="es-MX"/>
        </a:p>
      </dgm:t>
    </dgm:pt>
    <dgm:pt modelId="{12F14961-C708-4B82-BED9-09A696F905FB}">
      <dgm:prSet phldrT="[Texto]"/>
      <dgm:spPr/>
      <dgm:t>
        <a:bodyPr/>
        <a:lstStyle/>
        <a:p>
          <a:r>
            <a:rPr lang="es-MX" dirty="0" smtClean="0"/>
            <a:t>En general, el texto publicitario está compuesto por dos partes: visual y verbal; en algunos casos incluyen elementos sonoros.</a:t>
          </a:r>
          <a:endParaRPr lang="es-MX" dirty="0"/>
        </a:p>
      </dgm:t>
    </dgm:pt>
    <dgm:pt modelId="{F8B2C49A-8E24-4FCA-8644-F733468C997A}" type="sibTrans" cxnId="{74E2C3F7-440C-46C7-B4B0-449B5982C8D6}">
      <dgm:prSet/>
      <dgm:spPr/>
      <dgm:t>
        <a:bodyPr/>
        <a:lstStyle/>
        <a:p>
          <a:endParaRPr lang="es-MX"/>
        </a:p>
      </dgm:t>
    </dgm:pt>
    <dgm:pt modelId="{44A8DEC0-7455-42B4-9E54-E955BD938C41}" type="parTrans" cxnId="{74E2C3F7-440C-46C7-B4B0-449B5982C8D6}">
      <dgm:prSet/>
      <dgm:spPr/>
      <dgm:t>
        <a:bodyPr/>
        <a:lstStyle/>
        <a:p>
          <a:endParaRPr lang="es-MX"/>
        </a:p>
      </dgm:t>
    </dgm:pt>
    <dgm:pt modelId="{997B3C06-2C29-4B96-AC28-C95154157089}" type="pres">
      <dgm:prSet presAssocID="{98F2D77F-DA85-4374-B7B3-30E21C9A7E8A}" presName="Name0" presStyleCnt="0">
        <dgm:presLayoutVars>
          <dgm:chPref val="1"/>
          <dgm:dir/>
          <dgm:animOne val="branch"/>
          <dgm:animLvl val="lvl"/>
          <dgm:resizeHandles/>
        </dgm:presLayoutVars>
      </dgm:prSet>
      <dgm:spPr/>
      <dgm:t>
        <a:bodyPr/>
        <a:lstStyle/>
        <a:p>
          <a:endParaRPr lang="es-MX"/>
        </a:p>
      </dgm:t>
    </dgm:pt>
    <dgm:pt modelId="{72B813DE-41DB-4977-9E26-1BB5DF8B45EA}" type="pres">
      <dgm:prSet presAssocID="{1A3DC735-E1F5-4F16-A0E2-9E9608EF261F}" presName="vertOne" presStyleCnt="0"/>
      <dgm:spPr/>
    </dgm:pt>
    <dgm:pt modelId="{9ADC0909-FD61-4BD0-ADE6-4A5C6B50BF6B}" type="pres">
      <dgm:prSet presAssocID="{1A3DC735-E1F5-4F16-A0E2-9E9608EF261F}" presName="txOne" presStyleLbl="node0" presStyleIdx="0" presStyleCnt="1">
        <dgm:presLayoutVars>
          <dgm:chPref val="3"/>
        </dgm:presLayoutVars>
      </dgm:prSet>
      <dgm:spPr/>
      <dgm:t>
        <a:bodyPr/>
        <a:lstStyle/>
        <a:p>
          <a:endParaRPr lang="es-MX"/>
        </a:p>
      </dgm:t>
    </dgm:pt>
    <dgm:pt modelId="{288C397F-3B06-4E15-AF45-6DB0356E3DC3}" type="pres">
      <dgm:prSet presAssocID="{1A3DC735-E1F5-4F16-A0E2-9E9608EF261F}" presName="parTransOne" presStyleCnt="0"/>
      <dgm:spPr/>
    </dgm:pt>
    <dgm:pt modelId="{86203D62-EB34-433F-A0D4-0CA2CD98399C}" type="pres">
      <dgm:prSet presAssocID="{1A3DC735-E1F5-4F16-A0E2-9E9608EF261F}" presName="horzOne" presStyleCnt="0"/>
      <dgm:spPr/>
    </dgm:pt>
    <dgm:pt modelId="{C1532462-19BC-413C-89A8-BF98647D3381}" type="pres">
      <dgm:prSet presAssocID="{8120FB56-7F97-4AF7-BC3B-F57F5D92C0F1}" presName="vertTwo" presStyleCnt="0"/>
      <dgm:spPr/>
    </dgm:pt>
    <dgm:pt modelId="{D2C536B4-18E0-4889-A563-8C3C0CF5BDF1}" type="pres">
      <dgm:prSet presAssocID="{8120FB56-7F97-4AF7-BC3B-F57F5D92C0F1}" presName="txTwo" presStyleLbl="node2" presStyleIdx="0" presStyleCnt="2" custScaleX="77281" custLinFactNeighborX="-10899" custLinFactNeighborY="17230">
        <dgm:presLayoutVars>
          <dgm:chPref val="3"/>
        </dgm:presLayoutVars>
      </dgm:prSet>
      <dgm:spPr/>
      <dgm:t>
        <a:bodyPr/>
        <a:lstStyle/>
        <a:p>
          <a:endParaRPr lang="es-MX"/>
        </a:p>
      </dgm:t>
    </dgm:pt>
    <dgm:pt modelId="{9F56790E-F075-4D70-8FCC-C995B1AEBE71}" type="pres">
      <dgm:prSet presAssocID="{8120FB56-7F97-4AF7-BC3B-F57F5D92C0F1}" presName="parTransTwo" presStyleCnt="0"/>
      <dgm:spPr/>
    </dgm:pt>
    <dgm:pt modelId="{D5BFDAF2-069C-40CD-A12F-AF6C55F321B6}" type="pres">
      <dgm:prSet presAssocID="{8120FB56-7F97-4AF7-BC3B-F57F5D92C0F1}" presName="horzTwo" presStyleCnt="0"/>
      <dgm:spPr/>
    </dgm:pt>
    <dgm:pt modelId="{8F61B787-E865-41D2-95AD-013762FEE361}" type="pres">
      <dgm:prSet presAssocID="{6FB302BE-5786-4BB6-BD6C-ED9D0ECE7C1E}" presName="vertThree" presStyleCnt="0"/>
      <dgm:spPr/>
    </dgm:pt>
    <dgm:pt modelId="{00F10DEB-8BC9-4FB3-B390-3AE8308EBC1A}" type="pres">
      <dgm:prSet presAssocID="{6FB302BE-5786-4BB6-BD6C-ED9D0ECE7C1E}" presName="txThree" presStyleLbl="node3" presStyleIdx="0" presStyleCnt="3">
        <dgm:presLayoutVars>
          <dgm:chPref val="3"/>
        </dgm:presLayoutVars>
      </dgm:prSet>
      <dgm:spPr/>
      <dgm:t>
        <a:bodyPr/>
        <a:lstStyle/>
        <a:p>
          <a:endParaRPr lang="es-MX"/>
        </a:p>
      </dgm:t>
    </dgm:pt>
    <dgm:pt modelId="{631E9683-A8C0-4B47-B9B5-347A6725490D}" type="pres">
      <dgm:prSet presAssocID="{6FB302BE-5786-4BB6-BD6C-ED9D0ECE7C1E}" presName="horzThree" presStyleCnt="0"/>
      <dgm:spPr/>
    </dgm:pt>
    <dgm:pt modelId="{1A6F3C24-E876-4AE1-AF8B-0A1090A3908A}" type="pres">
      <dgm:prSet presAssocID="{1D8FCB89-EBE5-4A89-B51E-D8D997C7794A}" presName="sibSpaceThree" presStyleCnt="0"/>
      <dgm:spPr/>
    </dgm:pt>
    <dgm:pt modelId="{D68D1A3C-2C0C-4DAB-B0AA-29F85371925E}" type="pres">
      <dgm:prSet presAssocID="{11CE6403-6090-4E5F-9B3A-F8608C38393D}" presName="vertThree" presStyleCnt="0"/>
      <dgm:spPr/>
    </dgm:pt>
    <dgm:pt modelId="{BC8917DE-ABDC-4D16-89E0-ECD987396DD8}" type="pres">
      <dgm:prSet presAssocID="{11CE6403-6090-4E5F-9B3A-F8608C38393D}" presName="txThree" presStyleLbl="node3" presStyleIdx="1" presStyleCnt="3" custScaleX="123362" custLinFactNeighborX="11386">
        <dgm:presLayoutVars>
          <dgm:chPref val="3"/>
        </dgm:presLayoutVars>
      </dgm:prSet>
      <dgm:spPr/>
      <dgm:t>
        <a:bodyPr/>
        <a:lstStyle/>
        <a:p>
          <a:endParaRPr lang="es-MX"/>
        </a:p>
      </dgm:t>
    </dgm:pt>
    <dgm:pt modelId="{62B0F055-21C5-4381-95A7-0213697143CD}" type="pres">
      <dgm:prSet presAssocID="{11CE6403-6090-4E5F-9B3A-F8608C38393D}" presName="horzThree" presStyleCnt="0"/>
      <dgm:spPr/>
    </dgm:pt>
    <dgm:pt modelId="{F59A78B0-499B-442E-A66E-F19F5F28611F}" type="pres">
      <dgm:prSet presAssocID="{DED6841C-87AB-40E4-8889-30B92BF7C4E3}" presName="sibSpaceTwo" presStyleCnt="0"/>
      <dgm:spPr/>
    </dgm:pt>
    <dgm:pt modelId="{8F4309EB-BA52-4734-B0B4-76A751BB0BE2}" type="pres">
      <dgm:prSet presAssocID="{E63D53DA-E708-4BCF-A9F8-2DCB8E58F117}" presName="vertTwo" presStyleCnt="0"/>
      <dgm:spPr/>
    </dgm:pt>
    <dgm:pt modelId="{99195CB3-B921-4921-BD7B-519EBEB70AE6}" type="pres">
      <dgm:prSet presAssocID="{E63D53DA-E708-4BCF-A9F8-2DCB8E58F117}" presName="txTwo" presStyleLbl="node2" presStyleIdx="1" presStyleCnt="2" custScaleX="132117" custLinFactNeighborX="-42957" custLinFactNeighborY="-17230">
        <dgm:presLayoutVars>
          <dgm:chPref val="3"/>
        </dgm:presLayoutVars>
      </dgm:prSet>
      <dgm:spPr/>
      <dgm:t>
        <a:bodyPr/>
        <a:lstStyle/>
        <a:p>
          <a:endParaRPr lang="es-MX"/>
        </a:p>
      </dgm:t>
    </dgm:pt>
    <dgm:pt modelId="{82B85D99-CFE4-463C-9B41-AFF62090B3F9}" type="pres">
      <dgm:prSet presAssocID="{E63D53DA-E708-4BCF-A9F8-2DCB8E58F117}" presName="parTransTwo" presStyleCnt="0"/>
      <dgm:spPr/>
    </dgm:pt>
    <dgm:pt modelId="{CCC1919F-A3D2-492F-9DBE-051B5C4C01EE}" type="pres">
      <dgm:prSet presAssocID="{E63D53DA-E708-4BCF-A9F8-2DCB8E58F117}" presName="horzTwo" presStyleCnt="0"/>
      <dgm:spPr/>
    </dgm:pt>
    <dgm:pt modelId="{CDF4BE1C-B7BF-43B7-8BFC-272A8ED7742D}" type="pres">
      <dgm:prSet presAssocID="{12F14961-C708-4B82-BED9-09A696F905FB}" presName="vertThree" presStyleCnt="0"/>
      <dgm:spPr/>
    </dgm:pt>
    <dgm:pt modelId="{5BD01001-2F4D-484D-A5F6-A1159A86750F}" type="pres">
      <dgm:prSet presAssocID="{12F14961-C708-4B82-BED9-09A696F905FB}" presName="txThree" presStyleLbl="node3" presStyleIdx="2" presStyleCnt="3">
        <dgm:presLayoutVars>
          <dgm:chPref val="3"/>
        </dgm:presLayoutVars>
      </dgm:prSet>
      <dgm:spPr/>
      <dgm:t>
        <a:bodyPr/>
        <a:lstStyle/>
        <a:p>
          <a:endParaRPr lang="es-MX"/>
        </a:p>
      </dgm:t>
    </dgm:pt>
    <dgm:pt modelId="{EC137C7C-25C3-4CB8-A5AF-F8B4EF914EED}" type="pres">
      <dgm:prSet presAssocID="{12F14961-C708-4B82-BED9-09A696F905FB}" presName="horzThree" presStyleCnt="0"/>
      <dgm:spPr/>
    </dgm:pt>
  </dgm:ptLst>
  <dgm:cxnLst>
    <dgm:cxn modelId="{DEE918A3-B197-49F1-8BBD-D7D6143D7AC2}" srcId="{98F2D77F-DA85-4374-B7B3-30E21C9A7E8A}" destId="{1A3DC735-E1F5-4F16-A0E2-9E9608EF261F}" srcOrd="0" destOrd="0" parTransId="{2F2E69C4-376A-4CFD-862B-C7C8527D456E}" sibTransId="{B9A754E6-C978-42F9-84F4-0BAFCFE930D0}"/>
    <dgm:cxn modelId="{5BAFCADC-F5FC-4515-AEDA-92B3238C1BBE}" type="presOf" srcId="{12F14961-C708-4B82-BED9-09A696F905FB}" destId="{5BD01001-2F4D-484D-A5F6-A1159A86750F}" srcOrd="0" destOrd="0" presId="urn:microsoft.com/office/officeart/2005/8/layout/hierarchy4"/>
    <dgm:cxn modelId="{B0872F6B-910A-4E1E-A5B6-325DBE0073C9}" srcId="{1A3DC735-E1F5-4F16-A0E2-9E9608EF261F}" destId="{E63D53DA-E708-4BCF-A9F8-2DCB8E58F117}" srcOrd="1" destOrd="0" parTransId="{FD25BAAD-036F-4569-AF42-6359CD9B6327}" sibTransId="{60987ACE-1F37-44EF-A408-297C13E3BE67}"/>
    <dgm:cxn modelId="{74E2C3F7-440C-46C7-B4B0-449B5982C8D6}" srcId="{E63D53DA-E708-4BCF-A9F8-2DCB8E58F117}" destId="{12F14961-C708-4B82-BED9-09A696F905FB}" srcOrd="0" destOrd="0" parTransId="{44A8DEC0-7455-42B4-9E54-E955BD938C41}" sibTransId="{F8B2C49A-8E24-4FCA-8644-F733468C997A}"/>
    <dgm:cxn modelId="{A4AC3D40-DC16-49F0-B8A3-EF07544A94C8}" type="presOf" srcId="{6FB302BE-5786-4BB6-BD6C-ED9D0ECE7C1E}" destId="{00F10DEB-8BC9-4FB3-B390-3AE8308EBC1A}" srcOrd="0" destOrd="0" presId="urn:microsoft.com/office/officeart/2005/8/layout/hierarchy4"/>
    <dgm:cxn modelId="{CB78656C-D8AE-4308-9261-39CD18308F14}" type="presOf" srcId="{98F2D77F-DA85-4374-B7B3-30E21C9A7E8A}" destId="{997B3C06-2C29-4B96-AC28-C95154157089}" srcOrd="0" destOrd="0" presId="urn:microsoft.com/office/officeart/2005/8/layout/hierarchy4"/>
    <dgm:cxn modelId="{68303F2C-BE07-4FCA-8A2A-1DC8A5D21391}" srcId="{8120FB56-7F97-4AF7-BC3B-F57F5D92C0F1}" destId="{6FB302BE-5786-4BB6-BD6C-ED9D0ECE7C1E}" srcOrd="0" destOrd="0" parTransId="{79E69530-A148-47A1-9D36-FEAA4B4C07D0}" sibTransId="{1D8FCB89-EBE5-4A89-B51E-D8D997C7794A}"/>
    <dgm:cxn modelId="{62D200DB-5FC5-4E6F-BCAC-A5F9722E27A1}" type="presOf" srcId="{E63D53DA-E708-4BCF-A9F8-2DCB8E58F117}" destId="{99195CB3-B921-4921-BD7B-519EBEB70AE6}" srcOrd="0" destOrd="0" presId="urn:microsoft.com/office/officeart/2005/8/layout/hierarchy4"/>
    <dgm:cxn modelId="{1D08B13B-6A9E-4F21-B948-81D0C97C91F8}" srcId="{8120FB56-7F97-4AF7-BC3B-F57F5D92C0F1}" destId="{11CE6403-6090-4E5F-9B3A-F8608C38393D}" srcOrd="1" destOrd="0" parTransId="{CDEEE798-2530-4332-BC83-877E5D4E407B}" sibTransId="{6531239A-753C-42FA-8AC5-C7866BB768DC}"/>
    <dgm:cxn modelId="{E63C2720-C9D4-44FB-9B81-2434B93A93EE}" type="presOf" srcId="{11CE6403-6090-4E5F-9B3A-F8608C38393D}" destId="{BC8917DE-ABDC-4D16-89E0-ECD987396DD8}" srcOrd="0" destOrd="0" presId="urn:microsoft.com/office/officeart/2005/8/layout/hierarchy4"/>
    <dgm:cxn modelId="{EFD3D3C4-9772-4909-8014-AF41C9EDCA11}" type="presOf" srcId="{8120FB56-7F97-4AF7-BC3B-F57F5D92C0F1}" destId="{D2C536B4-18E0-4889-A563-8C3C0CF5BDF1}" srcOrd="0" destOrd="0" presId="urn:microsoft.com/office/officeart/2005/8/layout/hierarchy4"/>
    <dgm:cxn modelId="{B0896397-C8EB-4B90-B831-284249A028D7}" type="presOf" srcId="{1A3DC735-E1F5-4F16-A0E2-9E9608EF261F}" destId="{9ADC0909-FD61-4BD0-ADE6-4A5C6B50BF6B}" srcOrd="0" destOrd="0" presId="urn:microsoft.com/office/officeart/2005/8/layout/hierarchy4"/>
    <dgm:cxn modelId="{96C9F921-96A7-4D46-97A3-FC2E36903328}" srcId="{1A3DC735-E1F5-4F16-A0E2-9E9608EF261F}" destId="{8120FB56-7F97-4AF7-BC3B-F57F5D92C0F1}" srcOrd="0" destOrd="0" parTransId="{2D1E8372-D3B6-45BE-9065-DB1CBDE6EEAC}" sibTransId="{DED6841C-87AB-40E4-8889-30B92BF7C4E3}"/>
    <dgm:cxn modelId="{E42DA14E-53E1-4CB8-A559-B4EADAEA05EC}" type="presParOf" srcId="{997B3C06-2C29-4B96-AC28-C95154157089}" destId="{72B813DE-41DB-4977-9E26-1BB5DF8B45EA}" srcOrd="0" destOrd="0" presId="urn:microsoft.com/office/officeart/2005/8/layout/hierarchy4"/>
    <dgm:cxn modelId="{494056B3-5F7D-4B61-A3CE-BF371B20804D}" type="presParOf" srcId="{72B813DE-41DB-4977-9E26-1BB5DF8B45EA}" destId="{9ADC0909-FD61-4BD0-ADE6-4A5C6B50BF6B}" srcOrd="0" destOrd="0" presId="urn:microsoft.com/office/officeart/2005/8/layout/hierarchy4"/>
    <dgm:cxn modelId="{26B52555-30F1-4FA0-8898-E14AEDCDA681}" type="presParOf" srcId="{72B813DE-41DB-4977-9E26-1BB5DF8B45EA}" destId="{288C397F-3B06-4E15-AF45-6DB0356E3DC3}" srcOrd="1" destOrd="0" presId="urn:microsoft.com/office/officeart/2005/8/layout/hierarchy4"/>
    <dgm:cxn modelId="{21DF89EF-A69C-4931-B3D7-6311432BF348}" type="presParOf" srcId="{72B813DE-41DB-4977-9E26-1BB5DF8B45EA}" destId="{86203D62-EB34-433F-A0D4-0CA2CD98399C}" srcOrd="2" destOrd="0" presId="urn:microsoft.com/office/officeart/2005/8/layout/hierarchy4"/>
    <dgm:cxn modelId="{2FCF0474-8678-4CDC-8A31-D30D498CCF2E}" type="presParOf" srcId="{86203D62-EB34-433F-A0D4-0CA2CD98399C}" destId="{C1532462-19BC-413C-89A8-BF98647D3381}" srcOrd="0" destOrd="0" presId="urn:microsoft.com/office/officeart/2005/8/layout/hierarchy4"/>
    <dgm:cxn modelId="{866541A5-5974-4442-B264-C1F4E126907E}" type="presParOf" srcId="{C1532462-19BC-413C-89A8-BF98647D3381}" destId="{D2C536B4-18E0-4889-A563-8C3C0CF5BDF1}" srcOrd="0" destOrd="0" presId="urn:microsoft.com/office/officeart/2005/8/layout/hierarchy4"/>
    <dgm:cxn modelId="{9B64BE1E-11FC-477F-8FAD-D4ACA275D264}" type="presParOf" srcId="{C1532462-19BC-413C-89A8-BF98647D3381}" destId="{9F56790E-F075-4D70-8FCC-C995B1AEBE71}" srcOrd="1" destOrd="0" presId="urn:microsoft.com/office/officeart/2005/8/layout/hierarchy4"/>
    <dgm:cxn modelId="{3B56CC83-9ED9-4C2D-A0C9-262AFB2FC278}" type="presParOf" srcId="{C1532462-19BC-413C-89A8-BF98647D3381}" destId="{D5BFDAF2-069C-40CD-A12F-AF6C55F321B6}" srcOrd="2" destOrd="0" presId="urn:microsoft.com/office/officeart/2005/8/layout/hierarchy4"/>
    <dgm:cxn modelId="{78BE80EE-1157-411B-AA81-112D7B8B7A00}" type="presParOf" srcId="{D5BFDAF2-069C-40CD-A12F-AF6C55F321B6}" destId="{8F61B787-E865-41D2-95AD-013762FEE361}" srcOrd="0" destOrd="0" presId="urn:microsoft.com/office/officeart/2005/8/layout/hierarchy4"/>
    <dgm:cxn modelId="{07D60880-A40A-45CB-BFFC-6FE27F0CCBF8}" type="presParOf" srcId="{8F61B787-E865-41D2-95AD-013762FEE361}" destId="{00F10DEB-8BC9-4FB3-B390-3AE8308EBC1A}" srcOrd="0" destOrd="0" presId="urn:microsoft.com/office/officeart/2005/8/layout/hierarchy4"/>
    <dgm:cxn modelId="{C4400EC5-9A43-456B-92FC-0767C8832970}" type="presParOf" srcId="{8F61B787-E865-41D2-95AD-013762FEE361}" destId="{631E9683-A8C0-4B47-B9B5-347A6725490D}" srcOrd="1" destOrd="0" presId="urn:microsoft.com/office/officeart/2005/8/layout/hierarchy4"/>
    <dgm:cxn modelId="{C4B36D1A-1AC5-4217-9F52-CB3DBFB03117}" type="presParOf" srcId="{D5BFDAF2-069C-40CD-A12F-AF6C55F321B6}" destId="{1A6F3C24-E876-4AE1-AF8B-0A1090A3908A}" srcOrd="1" destOrd="0" presId="urn:microsoft.com/office/officeart/2005/8/layout/hierarchy4"/>
    <dgm:cxn modelId="{7CC2C357-1591-46D8-95F3-98F939CE17ED}" type="presParOf" srcId="{D5BFDAF2-069C-40CD-A12F-AF6C55F321B6}" destId="{D68D1A3C-2C0C-4DAB-B0AA-29F85371925E}" srcOrd="2" destOrd="0" presId="urn:microsoft.com/office/officeart/2005/8/layout/hierarchy4"/>
    <dgm:cxn modelId="{B336BDD5-2C05-4E59-867F-7F4A1E7B92C7}" type="presParOf" srcId="{D68D1A3C-2C0C-4DAB-B0AA-29F85371925E}" destId="{BC8917DE-ABDC-4D16-89E0-ECD987396DD8}" srcOrd="0" destOrd="0" presId="urn:microsoft.com/office/officeart/2005/8/layout/hierarchy4"/>
    <dgm:cxn modelId="{82191A51-4B1E-42A8-8360-DBEB202E0FE2}" type="presParOf" srcId="{D68D1A3C-2C0C-4DAB-B0AA-29F85371925E}" destId="{62B0F055-21C5-4381-95A7-0213697143CD}" srcOrd="1" destOrd="0" presId="urn:microsoft.com/office/officeart/2005/8/layout/hierarchy4"/>
    <dgm:cxn modelId="{CA0E74DD-0C8C-44F8-A84E-CC8B148BA878}" type="presParOf" srcId="{86203D62-EB34-433F-A0D4-0CA2CD98399C}" destId="{F59A78B0-499B-442E-A66E-F19F5F28611F}" srcOrd="1" destOrd="0" presId="urn:microsoft.com/office/officeart/2005/8/layout/hierarchy4"/>
    <dgm:cxn modelId="{72D8E938-EF2B-4220-9855-902D49460C70}" type="presParOf" srcId="{86203D62-EB34-433F-A0D4-0CA2CD98399C}" destId="{8F4309EB-BA52-4734-B0B4-76A751BB0BE2}" srcOrd="2" destOrd="0" presId="urn:microsoft.com/office/officeart/2005/8/layout/hierarchy4"/>
    <dgm:cxn modelId="{2BD853C3-1E77-4BF8-A782-B738D5888E0F}" type="presParOf" srcId="{8F4309EB-BA52-4734-B0B4-76A751BB0BE2}" destId="{99195CB3-B921-4921-BD7B-519EBEB70AE6}" srcOrd="0" destOrd="0" presId="urn:microsoft.com/office/officeart/2005/8/layout/hierarchy4"/>
    <dgm:cxn modelId="{A84DA527-6485-472A-B873-62C0E290A5F4}" type="presParOf" srcId="{8F4309EB-BA52-4734-B0B4-76A751BB0BE2}" destId="{82B85D99-CFE4-463C-9B41-AFF62090B3F9}" srcOrd="1" destOrd="0" presId="urn:microsoft.com/office/officeart/2005/8/layout/hierarchy4"/>
    <dgm:cxn modelId="{F0992622-E7F4-4CCC-ABB9-453B0A8166B2}" type="presParOf" srcId="{8F4309EB-BA52-4734-B0B4-76A751BB0BE2}" destId="{CCC1919F-A3D2-492F-9DBE-051B5C4C01EE}" srcOrd="2" destOrd="0" presId="urn:microsoft.com/office/officeart/2005/8/layout/hierarchy4"/>
    <dgm:cxn modelId="{050132B1-A26F-409F-9E70-ED9C2DD0ABD7}" type="presParOf" srcId="{CCC1919F-A3D2-492F-9DBE-051B5C4C01EE}" destId="{CDF4BE1C-B7BF-43B7-8BFC-272A8ED7742D}" srcOrd="0" destOrd="0" presId="urn:microsoft.com/office/officeart/2005/8/layout/hierarchy4"/>
    <dgm:cxn modelId="{29572A29-2C47-4F34-B090-237B3350FE13}" type="presParOf" srcId="{CDF4BE1C-B7BF-43B7-8BFC-272A8ED7742D}" destId="{5BD01001-2F4D-484D-A5F6-A1159A86750F}" srcOrd="0" destOrd="0" presId="urn:microsoft.com/office/officeart/2005/8/layout/hierarchy4"/>
    <dgm:cxn modelId="{317530A9-56C8-4738-B749-258FAB622A7B}" type="presParOf" srcId="{CDF4BE1C-B7BF-43B7-8BFC-272A8ED7742D}" destId="{EC137C7C-25C3-4CB8-A5AF-F8B4EF914EE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8D464E-0225-4303-AA07-D72DF694933C}"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s-MX"/>
        </a:p>
      </dgm:t>
    </dgm:pt>
    <dgm:pt modelId="{3B081DF3-0B12-440B-A75D-A6604DA8B5C0}">
      <dgm:prSet phldrT="[Texto]"/>
      <dgm:spPr/>
      <dgm:t>
        <a:bodyPr/>
        <a:lstStyle/>
        <a:p>
          <a:r>
            <a:rPr lang="es-MX" dirty="0" smtClean="0"/>
            <a:t>Tamaño variable. No hay una norma concreta que determine las medidas de un anuncio, esto depende del lugar donde se coloque o la intención del mismo.</a:t>
          </a:r>
          <a:endParaRPr lang="es-MX" dirty="0"/>
        </a:p>
      </dgm:t>
    </dgm:pt>
    <dgm:pt modelId="{C8D515CA-3C2A-4FC0-9DDF-50D5794656E8}" type="parTrans" cxnId="{3EDB22BB-10E6-4A6D-BD95-8502F8D78140}">
      <dgm:prSet/>
      <dgm:spPr/>
      <dgm:t>
        <a:bodyPr/>
        <a:lstStyle/>
        <a:p>
          <a:endParaRPr lang="es-MX"/>
        </a:p>
      </dgm:t>
    </dgm:pt>
    <dgm:pt modelId="{6F06644E-0E7B-4852-875C-3762763A1D8A}" type="sibTrans" cxnId="{3EDB22BB-10E6-4A6D-BD95-8502F8D78140}">
      <dgm:prSet/>
      <dgm:spPr/>
      <dgm:t>
        <a:bodyPr/>
        <a:lstStyle/>
        <a:p>
          <a:endParaRPr lang="es-MX"/>
        </a:p>
      </dgm:t>
    </dgm:pt>
    <dgm:pt modelId="{582BA997-B092-457C-8CD9-1A13CBCC660F}">
      <dgm:prSet/>
      <dgm:spPr/>
      <dgm:t>
        <a:bodyPr/>
        <a:lstStyle/>
        <a:p>
          <a:r>
            <a:rPr lang="es-MX" dirty="0" smtClean="0"/>
            <a:t>Mensaje verbal breve. Exalta las características y beneficios del producto. Puede presentarse como argumento, como una descripción, dialogado, narrado o por medio del testimonio de un usuario. Veamos un ejemplo: "El jabón X limpia tu piel sin dejar residuos..."</a:t>
          </a:r>
          <a:endParaRPr lang="es-MX" dirty="0"/>
        </a:p>
      </dgm:t>
    </dgm:pt>
    <dgm:pt modelId="{FD5F6C15-D445-442B-AE5C-D5B32D96CDDB}" type="parTrans" cxnId="{3CB2986A-92A0-4599-A302-CDC93B4F6937}">
      <dgm:prSet/>
      <dgm:spPr/>
      <dgm:t>
        <a:bodyPr/>
        <a:lstStyle/>
        <a:p>
          <a:endParaRPr lang="es-MX"/>
        </a:p>
      </dgm:t>
    </dgm:pt>
    <dgm:pt modelId="{F2C13A8D-008D-40D5-BE9B-DBDB593FEBF2}" type="sibTrans" cxnId="{3CB2986A-92A0-4599-A302-CDC93B4F6937}">
      <dgm:prSet/>
      <dgm:spPr/>
      <dgm:t>
        <a:bodyPr/>
        <a:lstStyle/>
        <a:p>
          <a:endParaRPr lang="es-MX"/>
        </a:p>
      </dgm:t>
    </dgm:pt>
    <dgm:pt modelId="{7293F354-C4CC-4EE4-B9F9-1F5740C16277}">
      <dgm:prSet/>
      <dgm:spPr/>
      <dgm:t>
        <a:bodyPr/>
        <a:lstStyle/>
        <a:p>
          <a:r>
            <a:rPr lang="es-MX" smtClean="0"/>
            <a:t>Promueve el consumo de productos comerciales. Las empresas se valen de estos textos para impulsar en el mercado sus artículos, principalmente aquellos que no se consideran de primera necesidad, pero por la manera y constancia en que se difunden, invitan a comprar el producto con frecuencia.</a:t>
          </a:r>
          <a:endParaRPr lang="es-MX"/>
        </a:p>
      </dgm:t>
    </dgm:pt>
    <dgm:pt modelId="{C291A89F-DA8F-4902-9E02-084C546B9D52}" type="parTrans" cxnId="{21FA5A78-8949-47E0-A34F-1DA12EC8D827}">
      <dgm:prSet/>
      <dgm:spPr/>
      <dgm:t>
        <a:bodyPr/>
        <a:lstStyle/>
        <a:p>
          <a:endParaRPr lang="es-MX"/>
        </a:p>
      </dgm:t>
    </dgm:pt>
    <dgm:pt modelId="{EED3DD09-06F3-4977-ABF8-5730A64FDE12}" type="sibTrans" cxnId="{21FA5A78-8949-47E0-A34F-1DA12EC8D827}">
      <dgm:prSet/>
      <dgm:spPr/>
      <dgm:t>
        <a:bodyPr/>
        <a:lstStyle/>
        <a:p>
          <a:endParaRPr lang="es-MX"/>
        </a:p>
      </dgm:t>
    </dgm:pt>
    <dgm:pt modelId="{7E9CD0C6-1554-46E8-97B1-95B1F6C0D381}">
      <dgm:prSet/>
      <dgm:spPr/>
      <dgm:t>
        <a:bodyPr/>
        <a:lstStyle/>
        <a:p>
          <a:r>
            <a:rPr lang="es-MX" smtClean="0"/>
            <a:t>Atrae la atención de la audiencia. Para lograrlo combina el lenguaje con las imágenes visuales y auditivas, lo que genera en el receptor una emoción o un estímulo.</a:t>
          </a:r>
          <a:endParaRPr lang="es-MX"/>
        </a:p>
      </dgm:t>
    </dgm:pt>
    <dgm:pt modelId="{9D7B0035-3084-4988-A696-CDE033E3BC1A}" type="parTrans" cxnId="{3A3782FD-350F-4727-8BB6-1CAEC1F04315}">
      <dgm:prSet/>
      <dgm:spPr/>
      <dgm:t>
        <a:bodyPr/>
        <a:lstStyle/>
        <a:p>
          <a:endParaRPr lang="es-MX"/>
        </a:p>
      </dgm:t>
    </dgm:pt>
    <dgm:pt modelId="{3C5978C3-4D4E-4B68-B51F-6EBF2E780657}" type="sibTrans" cxnId="{3A3782FD-350F-4727-8BB6-1CAEC1F04315}">
      <dgm:prSet/>
      <dgm:spPr/>
      <dgm:t>
        <a:bodyPr/>
        <a:lstStyle/>
        <a:p>
          <a:endParaRPr lang="es-MX"/>
        </a:p>
      </dgm:t>
    </dgm:pt>
    <dgm:pt modelId="{7863A7A6-3AFC-44C4-A96C-11B7D0A2DEC0}">
      <dgm:prSet/>
      <dgm:spPr/>
      <dgm:t>
        <a:bodyPr/>
        <a:lstStyle/>
        <a:p>
          <a:r>
            <a:rPr lang="es-MX" smtClean="0"/>
            <a:t>Para que el anuncio sea atractivo debe ser equilibrado tanto en el tamaño como en el número de imágenes. Se recomienda que 70% sea imagen y 30% sea texto, y que haya espacios en blanco. Los colores contribuyen a realzar el mensaje, a identificar el producto y la empresa que lo promociona.</a:t>
          </a:r>
          <a:endParaRPr lang="es-MX"/>
        </a:p>
      </dgm:t>
    </dgm:pt>
    <dgm:pt modelId="{76956D2D-4BD2-4753-84D0-C777DFBC57BE}" type="parTrans" cxnId="{E82C78E0-8B6B-496C-8361-FB136FF78ABC}">
      <dgm:prSet/>
      <dgm:spPr/>
      <dgm:t>
        <a:bodyPr/>
        <a:lstStyle/>
        <a:p>
          <a:endParaRPr lang="es-MX"/>
        </a:p>
      </dgm:t>
    </dgm:pt>
    <dgm:pt modelId="{AB58D778-484F-426A-8B57-DDAE0EFEF653}" type="sibTrans" cxnId="{E82C78E0-8B6B-496C-8361-FB136FF78ABC}">
      <dgm:prSet/>
      <dgm:spPr/>
      <dgm:t>
        <a:bodyPr/>
        <a:lstStyle/>
        <a:p>
          <a:endParaRPr lang="es-MX"/>
        </a:p>
      </dgm:t>
    </dgm:pt>
    <dgm:pt modelId="{288946CC-B405-4D32-91E8-220889AD08BE}" type="pres">
      <dgm:prSet presAssocID="{098D464E-0225-4303-AA07-D72DF694933C}" presName="Name0" presStyleCnt="0">
        <dgm:presLayoutVars>
          <dgm:dir/>
          <dgm:animLvl val="lvl"/>
          <dgm:resizeHandles val="exact"/>
        </dgm:presLayoutVars>
      </dgm:prSet>
      <dgm:spPr/>
      <dgm:t>
        <a:bodyPr/>
        <a:lstStyle/>
        <a:p>
          <a:endParaRPr lang="es-MX"/>
        </a:p>
      </dgm:t>
    </dgm:pt>
    <dgm:pt modelId="{85423254-9E80-4895-BF0B-51B1CFA298B5}" type="pres">
      <dgm:prSet presAssocID="{7863A7A6-3AFC-44C4-A96C-11B7D0A2DEC0}" presName="boxAndChildren" presStyleCnt="0"/>
      <dgm:spPr/>
    </dgm:pt>
    <dgm:pt modelId="{64B48189-2A56-4E4C-999B-1986AE93D74D}" type="pres">
      <dgm:prSet presAssocID="{7863A7A6-3AFC-44C4-A96C-11B7D0A2DEC0}" presName="parentTextBox" presStyleLbl="node1" presStyleIdx="0" presStyleCnt="5"/>
      <dgm:spPr/>
      <dgm:t>
        <a:bodyPr/>
        <a:lstStyle/>
        <a:p>
          <a:endParaRPr lang="es-MX"/>
        </a:p>
      </dgm:t>
    </dgm:pt>
    <dgm:pt modelId="{948E8386-CF5A-4679-80E4-8619A6A7D4FC}" type="pres">
      <dgm:prSet presAssocID="{3C5978C3-4D4E-4B68-B51F-6EBF2E780657}" presName="sp" presStyleCnt="0"/>
      <dgm:spPr/>
    </dgm:pt>
    <dgm:pt modelId="{A9269DE9-10BE-4E6D-8827-3779A1D9C966}" type="pres">
      <dgm:prSet presAssocID="{7E9CD0C6-1554-46E8-97B1-95B1F6C0D381}" presName="arrowAndChildren" presStyleCnt="0"/>
      <dgm:spPr/>
    </dgm:pt>
    <dgm:pt modelId="{6EAB9173-F132-4412-AA62-B8E57D6F1A20}" type="pres">
      <dgm:prSet presAssocID="{7E9CD0C6-1554-46E8-97B1-95B1F6C0D381}" presName="parentTextArrow" presStyleLbl="node1" presStyleIdx="1" presStyleCnt="5"/>
      <dgm:spPr/>
      <dgm:t>
        <a:bodyPr/>
        <a:lstStyle/>
        <a:p>
          <a:endParaRPr lang="es-MX"/>
        </a:p>
      </dgm:t>
    </dgm:pt>
    <dgm:pt modelId="{015EA297-3A36-4BE1-8316-4ADDF62CDBE0}" type="pres">
      <dgm:prSet presAssocID="{F2C13A8D-008D-40D5-BE9B-DBDB593FEBF2}" presName="sp" presStyleCnt="0"/>
      <dgm:spPr/>
    </dgm:pt>
    <dgm:pt modelId="{BD49FB6C-CE8C-4C81-9AA1-95815322FDD6}" type="pres">
      <dgm:prSet presAssocID="{582BA997-B092-457C-8CD9-1A13CBCC660F}" presName="arrowAndChildren" presStyleCnt="0"/>
      <dgm:spPr/>
    </dgm:pt>
    <dgm:pt modelId="{EEF4AFCE-6604-437B-A1D2-E8F62E0DA9DC}" type="pres">
      <dgm:prSet presAssocID="{582BA997-B092-457C-8CD9-1A13CBCC660F}" presName="parentTextArrow" presStyleLbl="node1" presStyleIdx="2" presStyleCnt="5"/>
      <dgm:spPr/>
      <dgm:t>
        <a:bodyPr/>
        <a:lstStyle/>
        <a:p>
          <a:endParaRPr lang="es-MX"/>
        </a:p>
      </dgm:t>
    </dgm:pt>
    <dgm:pt modelId="{360CFBC3-EC3A-42B5-A5D6-D3777BB1745F}" type="pres">
      <dgm:prSet presAssocID="{EED3DD09-06F3-4977-ABF8-5730A64FDE12}" presName="sp" presStyleCnt="0"/>
      <dgm:spPr/>
    </dgm:pt>
    <dgm:pt modelId="{457DAA95-9FE6-43CC-96CA-AB02091F5B86}" type="pres">
      <dgm:prSet presAssocID="{7293F354-C4CC-4EE4-B9F9-1F5740C16277}" presName="arrowAndChildren" presStyleCnt="0"/>
      <dgm:spPr/>
    </dgm:pt>
    <dgm:pt modelId="{5052B838-27B2-491A-9B3C-6B99CD638380}" type="pres">
      <dgm:prSet presAssocID="{7293F354-C4CC-4EE4-B9F9-1F5740C16277}" presName="parentTextArrow" presStyleLbl="node1" presStyleIdx="3" presStyleCnt="5"/>
      <dgm:spPr/>
      <dgm:t>
        <a:bodyPr/>
        <a:lstStyle/>
        <a:p>
          <a:endParaRPr lang="es-MX"/>
        </a:p>
      </dgm:t>
    </dgm:pt>
    <dgm:pt modelId="{ABC920C0-2B24-45D2-B1E9-2D1651DE5807}" type="pres">
      <dgm:prSet presAssocID="{6F06644E-0E7B-4852-875C-3762763A1D8A}" presName="sp" presStyleCnt="0"/>
      <dgm:spPr/>
    </dgm:pt>
    <dgm:pt modelId="{DBAE9645-E96E-4D20-9202-4D0400324EA5}" type="pres">
      <dgm:prSet presAssocID="{3B081DF3-0B12-440B-A75D-A6604DA8B5C0}" presName="arrowAndChildren" presStyleCnt="0"/>
      <dgm:spPr/>
    </dgm:pt>
    <dgm:pt modelId="{C0FC30AD-F189-410B-AA55-18D6FBB33C91}" type="pres">
      <dgm:prSet presAssocID="{3B081DF3-0B12-440B-A75D-A6604DA8B5C0}" presName="parentTextArrow" presStyleLbl="node1" presStyleIdx="4" presStyleCnt="5"/>
      <dgm:spPr/>
      <dgm:t>
        <a:bodyPr/>
        <a:lstStyle/>
        <a:p>
          <a:endParaRPr lang="es-MX"/>
        </a:p>
      </dgm:t>
    </dgm:pt>
  </dgm:ptLst>
  <dgm:cxnLst>
    <dgm:cxn modelId="{745E9A5B-C195-452D-A2EF-E9DEA3FA66F8}" type="presOf" srcId="{7863A7A6-3AFC-44C4-A96C-11B7D0A2DEC0}" destId="{64B48189-2A56-4E4C-999B-1986AE93D74D}" srcOrd="0" destOrd="0" presId="urn:microsoft.com/office/officeart/2005/8/layout/process4"/>
    <dgm:cxn modelId="{3A3782FD-350F-4727-8BB6-1CAEC1F04315}" srcId="{098D464E-0225-4303-AA07-D72DF694933C}" destId="{7E9CD0C6-1554-46E8-97B1-95B1F6C0D381}" srcOrd="3" destOrd="0" parTransId="{9D7B0035-3084-4988-A696-CDE033E3BC1A}" sibTransId="{3C5978C3-4D4E-4B68-B51F-6EBF2E780657}"/>
    <dgm:cxn modelId="{2FB82DAA-FED2-4505-87F4-4E32D4873491}" type="presOf" srcId="{7E9CD0C6-1554-46E8-97B1-95B1F6C0D381}" destId="{6EAB9173-F132-4412-AA62-B8E57D6F1A20}" srcOrd="0" destOrd="0" presId="urn:microsoft.com/office/officeart/2005/8/layout/process4"/>
    <dgm:cxn modelId="{E82C78E0-8B6B-496C-8361-FB136FF78ABC}" srcId="{098D464E-0225-4303-AA07-D72DF694933C}" destId="{7863A7A6-3AFC-44C4-A96C-11B7D0A2DEC0}" srcOrd="4" destOrd="0" parTransId="{76956D2D-4BD2-4753-84D0-C777DFBC57BE}" sibTransId="{AB58D778-484F-426A-8B57-DDAE0EFEF653}"/>
    <dgm:cxn modelId="{3EDB22BB-10E6-4A6D-BD95-8502F8D78140}" srcId="{098D464E-0225-4303-AA07-D72DF694933C}" destId="{3B081DF3-0B12-440B-A75D-A6604DA8B5C0}" srcOrd="0" destOrd="0" parTransId="{C8D515CA-3C2A-4FC0-9DDF-50D5794656E8}" sibTransId="{6F06644E-0E7B-4852-875C-3762763A1D8A}"/>
    <dgm:cxn modelId="{21FA5A78-8949-47E0-A34F-1DA12EC8D827}" srcId="{098D464E-0225-4303-AA07-D72DF694933C}" destId="{7293F354-C4CC-4EE4-B9F9-1F5740C16277}" srcOrd="1" destOrd="0" parTransId="{C291A89F-DA8F-4902-9E02-084C546B9D52}" sibTransId="{EED3DD09-06F3-4977-ABF8-5730A64FDE12}"/>
    <dgm:cxn modelId="{3CB2986A-92A0-4599-A302-CDC93B4F6937}" srcId="{098D464E-0225-4303-AA07-D72DF694933C}" destId="{582BA997-B092-457C-8CD9-1A13CBCC660F}" srcOrd="2" destOrd="0" parTransId="{FD5F6C15-D445-442B-AE5C-D5B32D96CDDB}" sibTransId="{F2C13A8D-008D-40D5-BE9B-DBDB593FEBF2}"/>
    <dgm:cxn modelId="{C71F7716-BD4B-4086-9AF5-87709183D728}" type="presOf" srcId="{582BA997-B092-457C-8CD9-1A13CBCC660F}" destId="{EEF4AFCE-6604-437B-A1D2-E8F62E0DA9DC}" srcOrd="0" destOrd="0" presId="urn:microsoft.com/office/officeart/2005/8/layout/process4"/>
    <dgm:cxn modelId="{ECB21AE8-76B7-48E7-9E99-2601053529F8}" type="presOf" srcId="{7293F354-C4CC-4EE4-B9F9-1F5740C16277}" destId="{5052B838-27B2-491A-9B3C-6B99CD638380}" srcOrd="0" destOrd="0" presId="urn:microsoft.com/office/officeart/2005/8/layout/process4"/>
    <dgm:cxn modelId="{182BC5C0-8EFA-4EEA-81EB-4E8064F55DB5}" type="presOf" srcId="{3B081DF3-0B12-440B-A75D-A6604DA8B5C0}" destId="{C0FC30AD-F189-410B-AA55-18D6FBB33C91}" srcOrd="0" destOrd="0" presId="urn:microsoft.com/office/officeart/2005/8/layout/process4"/>
    <dgm:cxn modelId="{1C19AA76-3573-4742-9E69-B1472B70B8E2}" type="presOf" srcId="{098D464E-0225-4303-AA07-D72DF694933C}" destId="{288946CC-B405-4D32-91E8-220889AD08BE}" srcOrd="0" destOrd="0" presId="urn:microsoft.com/office/officeart/2005/8/layout/process4"/>
    <dgm:cxn modelId="{AC2F9E9D-CAC0-42B6-AC84-E2844B00CC13}" type="presParOf" srcId="{288946CC-B405-4D32-91E8-220889AD08BE}" destId="{85423254-9E80-4895-BF0B-51B1CFA298B5}" srcOrd="0" destOrd="0" presId="urn:microsoft.com/office/officeart/2005/8/layout/process4"/>
    <dgm:cxn modelId="{7980B40A-30F7-4AF7-974D-C51F1248DC13}" type="presParOf" srcId="{85423254-9E80-4895-BF0B-51B1CFA298B5}" destId="{64B48189-2A56-4E4C-999B-1986AE93D74D}" srcOrd="0" destOrd="0" presId="urn:microsoft.com/office/officeart/2005/8/layout/process4"/>
    <dgm:cxn modelId="{DAB48F4A-3E6F-4E78-BE91-EF142F5A6BE1}" type="presParOf" srcId="{288946CC-B405-4D32-91E8-220889AD08BE}" destId="{948E8386-CF5A-4679-80E4-8619A6A7D4FC}" srcOrd="1" destOrd="0" presId="urn:microsoft.com/office/officeart/2005/8/layout/process4"/>
    <dgm:cxn modelId="{737C68C4-C00C-4B62-BE61-21ADB050095D}" type="presParOf" srcId="{288946CC-B405-4D32-91E8-220889AD08BE}" destId="{A9269DE9-10BE-4E6D-8827-3779A1D9C966}" srcOrd="2" destOrd="0" presId="urn:microsoft.com/office/officeart/2005/8/layout/process4"/>
    <dgm:cxn modelId="{61BAD3BA-CAE7-4DCE-82C8-2E561A1279F0}" type="presParOf" srcId="{A9269DE9-10BE-4E6D-8827-3779A1D9C966}" destId="{6EAB9173-F132-4412-AA62-B8E57D6F1A20}" srcOrd="0" destOrd="0" presId="urn:microsoft.com/office/officeart/2005/8/layout/process4"/>
    <dgm:cxn modelId="{B36BE4E6-D835-4011-A815-555D4EF206C5}" type="presParOf" srcId="{288946CC-B405-4D32-91E8-220889AD08BE}" destId="{015EA297-3A36-4BE1-8316-4ADDF62CDBE0}" srcOrd="3" destOrd="0" presId="urn:microsoft.com/office/officeart/2005/8/layout/process4"/>
    <dgm:cxn modelId="{909ABE97-8664-4CA2-A90B-512AAB15802C}" type="presParOf" srcId="{288946CC-B405-4D32-91E8-220889AD08BE}" destId="{BD49FB6C-CE8C-4C81-9AA1-95815322FDD6}" srcOrd="4" destOrd="0" presId="urn:microsoft.com/office/officeart/2005/8/layout/process4"/>
    <dgm:cxn modelId="{5B026C3F-6FE8-43C1-AAF4-FC78E56E961F}" type="presParOf" srcId="{BD49FB6C-CE8C-4C81-9AA1-95815322FDD6}" destId="{EEF4AFCE-6604-437B-A1D2-E8F62E0DA9DC}" srcOrd="0" destOrd="0" presId="urn:microsoft.com/office/officeart/2005/8/layout/process4"/>
    <dgm:cxn modelId="{A5B8D062-8882-45E6-A2BE-7ED1D4E41342}" type="presParOf" srcId="{288946CC-B405-4D32-91E8-220889AD08BE}" destId="{360CFBC3-EC3A-42B5-A5D6-D3777BB1745F}" srcOrd="5" destOrd="0" presId="urn:microsoft.com/office/officeart/2005/8/layout/process4"/>
    <dgm:cxn modelId="{9B692CA6-80DD-4544-A594-0331711C57C0}" type="presParOf" srcId="{288946CC-B405-4D32-91E8-220889AD08BE}" destId="{457DAA95-9FE6-43CC-96CA-AB02091F5B86}" srcOrd="6" destOrd="0" presId="urn:microsoft.com/office/officeart/2005/8/layout/process4"/>
    <dgm:cxn modelId="{72700AAB-04E6-4E0D-AA02-4DD4AD255087}" type="presParOf" srcId="{457DAA95-9FE6-43CC-96CA-AB02091F5B86}" destId="{5052B838-27B2-491A-9B3C-6B99CD638380}" srcOrd="0" destOrd="0" presId="urn:microsoft.com/office/officeart/2005/8/layout/process4"/>
    <dgm:cxn modelId="{3EB3AC26-5D8A-4C2A-A901-AA746766546D}" type="presParOf" srcId="{288946CC-B405-4D32-91E8-220889AD08BE}" destId="{ABC920C0-2B24-45D2-B1E9-2D1651DE5807}" srcOrd="7" destOrd="0" presId="urn:microsoft.com/office/officeart/2005/8/layout/process4"/>
    <dgm:cxn modelId="{9BBAD141-9938-44B0-8C59-8DC8C52EBD29}" type="presParOf" srcId="{288946CC-B405-4D32-91E8-220889AD08BE}" destId="{DBAE9645-E96E-4D20-9202-4D0400324EA5}" srcOrd="8" destOrd="0" presId="urn:microsoft.com/office/officeart/2005/8/layout/process4"/>
    <dgm:cxn modelId="{44CBB11D-615A-403D-BFD0-CCFE8A48ED44}" type="presParOf" srcId="{DBAE9645-E96E-4D20-9202-4D0400324EA5}" destId="{C0FC30AD-F189-410B-AA55-18D6FBB33C9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106F6B-A584-482D-920D-5C7499EE42C2}" type="doc">
      <dgm:prSet loTypeId="urn:microsoft.com/office/officeart/2008/layout/PictureStrips" loCatId="list" qsTypeId="urn:microsoft.com/office/officeart/2005/8/quickstyle/simple3" qsCatId="simple" csTypeId="urn:microsoft.com/office/officeart/2005/8/colors/accent1_2" csCatId="accent1" phldr="1"/>
      <dgm:spPr/>
      <dgm:t>
        <a:bodyPr/>
        <a:lstStyle/>
        <a:p>
          <a:endParaRPr lang="es-MX"/>
        </a:p>
      </dgm:t>
    </dgm:pt>
    <dgm:pt modelId="{E46B49AB-2547-495C-817D-F0424993EE8B}">
      <dgm:prSet phldrT="[Texto]" custT="1"/>
      <dgm:spPr/>
      <dgm:t>
        <a:bodyPr/>
        <a:lstStyle/>
        <a:p>
          <a:pPr algn="just"/>
          <a:r>
            <a:rPr lang="es-MX" sz="1600" dirty="0" smtClean="0"/>
            <a:t>Se refieren al mensaje en sí, a la manera de hacer que las ideas penetren en la mente del consumidor. De acuerdo con lo expuesto, el anuncio publicitario es:</a:t>
          </a:r>
          <a:endParaRPr lang="es-MX" sz="1600" dirty="0"/>
        </a:p>
      </dgm:t>
    </dgm:pt>
    <dgm:pt modelId="{DAE0D63E-68F5-412D-906C-04A9CF8EB7A3}" type="parTrans" cxnId="{074C19D2-6DEC-49BD-9874-C93A063FA2AC}">
      <dgm:prSet/>
      <dgm:spPr/>
      <dgm:t>
        <a:bodyPr/>
        <a:lstStyle/>
        <a:p>
          <a:endParaRPr lang="es-MX"/>
        </a:p>
      </dgm:t>
    </dgm:pt>
    <dgm:pt modelId="{6CB8D222-38B1-4398-884A-0A3C0D63E451}" type="sibTrans" cxnId="{074C19D2-6DEC-49BD-9874-C93A063FA2AC}">
      <dgm:prSet/>
      <dgm:spPr/>
      <dgm:t>
        <a:bodyPr/>
        <a:lstStyle/>
        <a:p>
          <a:endParaRPr lang="es-MX"/>
        </a:p>
      </dgm:t>
    </dgm:pt>
    <dgm:pt modelId="{C3260FDB-AFDC-472A-9A27-5A07D653E2C5}">
      <dgm:prSet phldrT="[Texto]" custT="1"/>
      <dgm:spPr/>
      <dgm:t>
        <a:bodyPr/>
        <a:lstStyle/>
        <a:p>
          <a:pPr algn="just"/>
          <a:r>
            <a:rPr lang="es-MX" sz="1200" dirty="0" smtClean="0"/>
            <a:t>Un instrumento para fijar en la mayoría de las personas ciertos juicios de valor. Por medio del mensaje se exaltan las bondades del producto y se convence al público de consumirlo, de preferir ese y no otro similar. Como esos mensajes se dirigen a grandes volúmenes de población, afectan diversos aspectos de la vida cotidiana de las personas, de ahí que se diga que son mensajes que sirven para </a:t>
          </a:r>
          <a:r>
            <a:rPr lang="es-MX" sz="1200" b="1" dirty="0" smtClean="0"/>
            <a:t>manipular </a:t>
          </a:r>
          <a:r>
            <a:rPr lang="es-MX" sz="1200" dirty="0" smtClean="0"/>
            <a:t>al receptor. La imagen desempeña un papel sobresaliente y significativo: cumple las acciones de informar, recordar y persuadir.</a:t>
          </a:r>
          <a:endParaRPr lang="es-MX" sz="1200" dirty="0"/>
        </a:p>
      </dgm:t>
    </dgm:pt>
    <dgm:pt modelId="{5D856700-113B-461F-9FD7-7754CDED560F}" type="parTrans" cxnId="{4F814E00-B177-4DAE-A19D-B035F5874A0A}">
      <dgm:prSet/>
      <dgm:spPr/>
      <dgm:t>
        <a:bodyPr/>
        <a:lstStyle/>
        <a:p>
          <a:endParaRPr lang="es-MX"/>
        </a:p>
      </dgm:t>
    </dgm:pt>
    <dgm:pt modelId="{DD467996-86C6-46EC-9651-E47CB35BAB4A}" type="sibTrans" cxnId="{4F814E00-B177-4DAE-A19D-B035F5874A0A}">
      <dgm:prSet/>
      <dgm:spPr/>
      <dgm:t>
        <a:bodyPr/>
        <a:lstStyle/>
        <a:p>
          <a:endParaRPr lang="es-MX"/>
        </a:p>
      </dgm:t>
    </dgm:pt>
    <dgm:pt modelId="{19E9353E-0829-4FC0-9E05-EA047DD0A9FB}">
      <dgm:prSet custT="1"/>
      <dgm:spPr/>
      <dgm:t>
        <a:bodyPr/>
        <a:lstStyle/>
        <a:p>
          <a:pPr algn="just"/>
          <a:r>
            <a:rPr lang="es-MX" sz="1600" dirty="0" smtClean="0"/>
            <a:t>La imagen habla por sí misma, transporta el mensaje, cuyo propósito primordial es atraer la atención del receptor y jugar con su imaginación hasta que desee vivir la experiencia de usar el producto anunciado.</a:t>
          </a:r>
          <a:endParaRPr lang="es-MX" sz="1600" dirty="0"/>
        </a:p>
      </dgm:t>
    </dgm:pt>
    <dgm:pt modelId="{7EBC4C82-23BF-4E33-A111-B64A2914781E}" type="parTrans" cxnId="{5AD32141-FCAD-453D-8417-8C2F36200073}">
      <dgm:prSet/>
      <dgm:spPr/>
      <dgm:t>
        <a:bodyPr/>
        <a:lstStyle/>
        <a:p>
          <a:endParaRPr lang="es-MX"/>
        </a:p>
      </dgm:t>
    </dgm:pt>
    <dgm:pt modelId="{DE5A0D26-5E31-483F-8120-ABDC85E960F7}" type="sibTrans" cxnId="{5AD32141-FCAD-453D-8417-8C2F36200073}">
      <dgm:prSet/>
      <dgm:spPr/>
      <dgm:t>
        <a:bodyPr/>
        <a:lstStyle/>
        <a:p>
          <a:endParaRPr lang="es-MX"/>
        </a:p>
      </dgm:t>
    </dgm:pt>
    <dgm:pt modelId="{363C0A28-9E63-4EF6-9C3A-FD14777AE3C9}">
      <dgm:prSet custT="1"/>
      <dgm:spPr/>
      <dgm:t>
        <a:bodyPr/>
        <a:lstStyle/>
        <a:p>
          <a:pPr algn="just"/>
          <a:r>
            <a:rPr lang="es-MX" sz="1600" dirty="0" smtClean="0"/>
            <a:t>Usa la imaginación con una finalidad </a:t>
          </a:r>
          <a:r>
            <a:rPr lang="es-MX" sz="1600" b="0" i="0" dirty="0" smtClean="0"/>
            <a:t>estética</a:t>
          </a:r>
          <a:r>
            <a:rPr lang="es-MX" sz="1600" dirty="0" smtClean="0"/>
            <a:t>, pues para diseñar un anuncio impreso hay que seguir un proceso creativo, que consiste en resaltar con originalidad, armonía e ingenio las características del producto.</a:t>
          </a:r>
          <a:endParaRPr lang="es-MX" sz="1600" dirty="0"/>
        </a:p>
      </dgm:t>
    </dgm:pt>
    <dgm:pt modelId="{23378A6A-5301-406B-B6C3-B58430C92CC6}" type="parTrans" cxnId="{AB60D0F2-6703-4B77-AD08-A7FC8E99AC92}">
      <dgm:prSet/>
      <dgm:spPr/>
      <dgm:t>
        <a:bodyPr/>
        <a:lstStyle/>
        <a:p>
          <a:endParaRPr lang="es-MX"/>
        </a:p>
      </dgm:t>
    </dgm:pt>
    <dgm:pt modelId="{35A333A2-154A-4EA8-B626-08BE23DD1FA2}" type="sibTrans" cxnId="{AB60D0F2-6703-4B77-AD08-A7FC8E99AC92}">
      <dgm:prSet/>
      <dgm:spPr/>
      <dgm:t>
        <a:bodyPr/>
        <a:lstStyle/>
        <a:p>
          <a:endParaRPr lang="es-MX"/>
        </a:p>
      </dgm:t>
    </dgm:pt>
    <dgm:pt modelId="{C2D099FD-D047-49C4-8ED5-D1AA3897C6FB}" type="pres">
      <dgm:prSet presAssocID="{30106F6B-A584-482D-920D-5C7499EE42C2}" presName="Name0" presStyleCnt="0">
        <dgm:presLayoutVars>
          <dgm:dir/>
          <dgm:resizeHandles val="exact"/>
        </dgm:presLayoutVars>
      </dgm:prSet>
      <dgm:spPr/>
      <dgm:t>
        <a:bodyPr/>
        <a:lstStyle/>
        <a:p>
          <a:endParaRPr lang="es-MX"/>
        </a:p>
      </dgm:t>
    </dgm:pt>
    <dgm:pt modelId="{58FEE972-68F8-472B-8165-CD73BA8962E8}" type="pres">
      <dgm:prSet presAssocID="{E46B49AB-2547-495C-817D-F0424993EE8B}" presName="composite" presStyleCnt="0"/>
      <dgm:spPr/>
    </dgm:pt>
    <dgm:pt modelId="{A04B4D48-11EF-4F9C-912B-24B314C49A33}" type="pres">
      <dgm:prSet presAssocID="{E46B49AB-2547-495C-817D-F0424993EE8B}" presName="rect1" presStyleLbl="trAlignAcc1" presStyleIdx="0" presStyleCnt="4">
        <dgm:presLayoutVars>
          <dgm:bulletEnabled val="1"/>
        </dgm:presLayoutVars>
      </dgm:prSet>
      <dgm:spPr/>
      <dgm:t>
        <a:bodyPr/>
        <a:lstStyle/>
        <a:p>
          <a:endParaRPr lang="es-MX"/>
        </a:p>
      </dgm:t>
    </dgm:pt>
    <dgm:pt modelId="{951C6BFE-94A8-49D3-B72B-2A7BA0A0A253}" type="pres">
      <dgm:prSet presAssocID="{E46B49AB-2547-495C-817D-F0424993EE8B}" presName="rect2" presStyleLbl="fgImgPlace1" presStyleIdx="0" presStyleCnt="4" custLinFactNeighborX="16653" custLinFactNeighborY="12485"/>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t>
        <a:bodyPr/>
        <a:lstStyle/>
        <a:p>
          <a:endParaRPr lang="es-MX"/>
        </a:p>
      </dgm:t>
    </dgm:pt>
    <dgm:pt modelId="{3955497C-09C1-4A2A-84F6-EDA344AF7EEF}" type="pres">
      <dgm:prSet presAssocID="{6CB8D222-38B1-4398-884A-0A3C0D63E451}" presName="sibTrans" presStyleCnt="0"/>
      <dgm:spPr/>
    </dgm:pt>
    <dgm:pt modelId="{25CDA21A-9F91-45AD-B363-6E24CE72FBFF}" type="pres">
      <dgm:prSet presAssocID="{C3260FDB-AFDC-472A-9A27-5A07D653E2C5}" presName="composite" presStyleCnt="0"/>
      <dgm:spPr/>
    </dgm:pt>
    <dgm:pt modelId="{2629BFA2-2320-49B6-B5AD-DA16F6ACE02A}" type="pres">
      <dgm:prSet presAssocID="{C3260FDB-AFDC-472A-9A27-5A07D653E2C5}" presName="rect1" presStyleLbl="trAlignAcc1" presStyleIdx="1" presStyleCnt="4" custScaleY="120276">
        <dgm:presLayoutVars>
          <dgm:bulletEnabled val="1"/>
        </dgm:presLayoutVars>
      </dgm:prSet>
      <dgm:spPr/>
      <dgm:t>
        <a:bodyPr/>
        <a:lstStyle/>
        <a:p>
          <a:endParaRPr lang="es-MX"/>
        </a:p>
      </dgm:t>
    </dgm:pt>
    <dgm:pt modelId="{E30999C4-9F06-4A50-8859-A1043FF8EC74}" type="pres">
      <dgm:prSet presAssocID="{C3260FDB-AFDC-472A-9A27-5A07D653E2C5}" presName="rect2"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t>
        <a:bodyPr/>
        <a:lstStyle/>
        <a:p>
          <a:endParaRPr lang="es-MX"/>
        </a:p>
      </dgm:t>
    </dgm:pt>
    <dgm:pt modelId="{473DBC5D-FAC4-45C7-A7F5-DD6B6A925028}" type="pres">
      <dgm:prSet presAssocID="{DD467996-86C6-46EC-9651-E47CB35BAB4A}" presName="sibTrans" presStyleCnt="0"/>
      <dgm:spPr/>
    </dgm:pt>
    <dgm:pt modelId="{A866521C-5183-4E03-94C5-B865BDACFA8E}" type="pres">
      <dgm:prSet presAssocID="{19E9353E-0829-4FC0-9E05-EA047DD0A9FB}" presName="composite" presStyleCnt="0"/>
      <dgm:spPr/>
    </dgm:pt>
    <dgm:pt modelId="{6A479B5F-7D5F-4832-BFF0-9D37A5487108}" type="pres">
      <dgm:prSet presAssocID="{19E9353E-0829-4FC0-9E05-EA047DD0A9FB}" presName="rect1" presStyleLbl="trAlignAcc1" presStyleIdx="2" presStyleCnt="4">
        <dgm:presLayoutVars>
          <dgm:bulletEnabled val="1"/>
        </dgm:presLayoutVars>
      </dgm:prSet>
      <dgm:spPr/>
      <dgm:t>
        <a:bodyPr/>
        <a:lstStyle/>
        <a:p>
          <a:endParaRPr lang="es-MX"/>
        </a:p>
      </dgm:t>
    </dgm:pt>
    <dgm:pt modelId="{20C103FB-34E0-486B-867B-AADA4F6127DB}" type="pres">
      <dgm:prSet presAssocID="{19E9353E-0829-4FC0-9E05-EA047DD0A9FB}" presName="rect2"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t>
        <a:bodyPr/>
        <a:lstStyle/>
        <a:p>
          <a:endParaRPr lang="es-MX"/>
        </a:p>
      </dgm:t>
    </dgm:pt>
    <dgm:pt modelId="{F67809C1-AA85-41B7-BEBA-7662E7451D51}" type="pres">
      <dgm:prSet presAssocID="{DE5A0D26-5E31-483F-8120-ABDC85E960F7}" presName="sibTrans" presStyleCnt="0"/>
      <dgm:spPr/>
    </dgm:pt>
    <dgm:pt modelId="{1CDCFA5A-C70E-44F6-B814-025BC65172B6}" type="pres">
      <dgm:prSet presAssocID="{363C0A28-9E63-4EF6-9C3A-FD14777AE3C9}" presName="composite" presStyleCnt="0"/>
      <dgm:spPr/>
    </dgm:pt>
    <dgm:pt modelId="{C094FF74-F6A8-4B05-A304-18EC2138C357}" type="pres">
      <dgm:prSet presAssocID="{363C0A28-9E63-4EF6-9C3A-FD14777AE3C9}" presName="rect1" presStyleLbl="trAlignAcc1" presStyleIdx="3" presStyleCnt="4">
        <dgm:presLayoutVars>
          <dgm:bulletEnabled val="1"/>
        </dgm:presLayoutVars>
      </dgm:prSet>
      <dgm:spPr/>
      <dgm:t>
        <a:bodyPr/>
        <a:lstStyle/>
        <a:p>
          <a:endParaRPr lang="es-MX"/>
        </a:p>
      </dgm:t>
    </dgm:pt>
    <dgm:pt modelId="{DC275233-CD75-4614-AF5F-F0C57FE09FD5}" type="pres">
      <dgm:prSet presAssocID="{363C0A28-9E63-4EF6-9C3A-FD14777AE3C9}" presName="rect2"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t>
        <a:bodyPr/>
        <a:lstStyle/>
        <a:p>
          <a:endParaRPr lang="es-MX"/>
        </a:p>
      </dgm:t>
    </dgm:pt>
  </dgm:ptLst>
  <dgm:cxnLst>
    <dgm:cxn modelId="{AB60D0F2-6703-4B77-AD08-A7FC8E99AC92}" srcId="{30106F6B-A584-482D-920D-5C7499EE42C2}" destId="{363C0A28-9E63-4EF6-9C3A-FD14777AE3C9}" srcOrd="3" destOrd="0" parTransId="{23378A6A-5301-406B-B6C3-B58430C92CC6}" sibTransId="{35A333A2-154A-4EA8-B626-08BE23DD1FA2}"/>
    <dgm:cxn modelId="{A0AC4A12-51EF-4A20-9081-D6ADB4FE260A}" type="presOf" srcId="{E46B49AB-2547-495C-817D-F0424993EE8B}" destId="{A04B4D48-11EF-4F9C-912B-24B314C49A33}" srcOrd="0" destOrd="0" presId="urn:microsoft.com/office/officeart/2008/layout/PictureStrips"/>
    <dgm:cxn modelId="{0841ED4C-597C-44C9-8309-CCE4EF62FD09}" type="presOf" srcId="{C3260FDB-AFDC-472A-9A27-5A07D653E2C5}" destId="{2629BFA2-2320-49B6-B5AD-DA16F6ACE02A}" srcOrd="0" destOrd="0" presId="urn:microsoft.com/office/officeart/2008/layout/PictureStrips"/>
    <dgm:cxn modelId="{074C19D2-6DEC-49BD-9874-C93A063FA2AC}" srcId="{30106F6B-A584-482D-920D-5C7499EE42C2}" destId="{E46B49AB-2547-495C-817D-F0424993EE8B}" srcOrd="0" destOrd="0" parTransId="{DAE0D63E-68F5-412D-906C-04A9CF8EB7A3}" sibTransId="{6CB8D222-38B1-4398-884A-0A3C0D63E451}"/>
    <dgm:cxn modelId="{477AE053-91E6-43E0-8771-E4726F2A7075}" type="presOf" srcId="{363C0A28-9E63-4EF6-9C3A-FD14777AE3C9}" destId="{C094FF74-F6A8-4B05-A304-18EC2138C357}" srcOrd="0" destOrd="0" presId="urn:microsoft.com/office/officeart/2008/layout/PictureStrips"/>
    <dgm:cxn modelId="{4F814E00-B177-4DAE-A19D-B035F5874A0A}" srcId="{30106F6B-A584-482D-920D-5C7499EE42C2}" destId="{C3260FDB-AFDC-472A-9A27-5A07D653E2C5}" srcOrd="1" destOrd="0" parTransId="{5D856700-113B-461F-9FD7-7754CDED560F}" sibTransId="{DD467996-86C6-46EC-9651-E47CB35BAB4A}"/>
    <dgm:cxn modelId="{40635467-2629-4091-B739-45A9DA6DBB2D}" type="presOf" srcId="{30106F6B-A584-482D-920D-5C7499EE42C2}" destId="{C2D099FD-D047-49C4-8ED5-D1AA3897C6FB}" srcOrd="0" destOrd="0" presId="urn:microsoft.com/office/officeart/2008/layout/PictureStrips"/>
    <dgm:cxn modelId="{37322A0F-C793-471A-932C-45D53B56A64A}" type="presOf" srcId="{19E9353E-0829-4FC0-9E05-EA047DD0A9FB}" destId="{6A479B5F-7D5F-4832-BFF0-9D37A5487108}" srcOrd="0" destOrd="0" presId="urn:microsoft.com/office/officeart/2008/layout/PictureStrips"/>
    <dgm:cxn modelId="{5AD32141-FCAD-453D-8417-8C2F36200073}" srcId="{30106F6B-A584-482D-920D-5C7499EE42C2}" destId="{19E9353E-0829-4FC0-9E05-EA047DD0A9FB}" srcOrd="2" destOrd="0" parTransId="{7EBC4C82-23BF-4E33-A111-B64A2914781E}" sibTransId="{DE5A0D26-5E31-483F-8120-ABDC85E960F7}"/>
    <dgm:cxn modelId="{0DAA6C54-7AE8-48C3-9AD3-6C9191CE9CAD}" type="presParOf" srcId="{C2D099FD-D047-49C4-8ED5-D1AA3897C6FB}" destId="{58FEE972-68F8-472B-8165-CD73BA8962E8}" srcOrd="0" destOrd="0" presId="urn:microsoft.com/office/officeart/2008/layout/PictureStrips"/>
    <dgm:cxn modelId="{5D256085-7B0C-4BE4-B3A3-C202722AAB1C}" type="presParOf" srcId="{58FEE972-68F8-472B-8165-CD73BA8962E8}" destId="{A04B4D48-11EF-4F9C-912B-24B314C49A33}" srcOrd="0" destOrd="0" presId="urn:microsoft.com/office/officeart/2008/layout/PictureStrips"/>
    <dgm:cxn modelId="{0505E14E-A18A-4350-A840-9AD76FEAD5FD}" type="presParOf" srcId="{58FEE972-68F8-472B-8165-CD73BA8962E8}" destId="{951C6BFE-94A8-49D3-B72B-2A7BA0A0A253}" srcOrd="1" destOrd="0" presId="urn:microsoft.com/office/officeart/2008/layout/PictureStrips"/>
    <dgm:cxn modelId="{0F4F4447-296D-4BD5-9CF0-FF6B9CFC06FA}" type="presParOf" srcId="{C2D099FD-D047-49C4-8ED5-D1AA3897C6FB}" destId="{3955497C-09C1-4A2A-84F6-EDA344AF7EEF}" srcOrd="1" destOrd="0" presId="urn:microsoft.com/office/officeart/2008/layout/PictureStrips"/>
    <dgm:cxn modelId="{E310D2C7-6282-4D71-B653-BF41D8FDF6AE}" type="presParOf" srcId="{C2D099FD-D047-49C4-8ED5-D1AA3897C6FB}" destId="{25CDA21A-9F91-45AD-B363-6E24CE72FBFF}" srcOrd="2" destOrd="0" presId="urn:microsoft.com/office/officeart/2008/layout/PictureStrips"/>
    <dgm:cxn modelId="{6F2509D4-3538-4A8B-BEF9-D679BF26EBD2}" type="presParOf" srcId="{25CDA21A-9F91-45AD-B363-6E24CE72FBFF}" destId="{2629BFA2-2320-49B6-B5AD-DA16F6ACE02A}" srcOrd="0" destOrd="0" presId="urn:microsoft.com/office/officeart/2008/layout/PictureStrips"/>
    <dgm:cxn modelId="{4DA06D2D-ACD8-404E-93B5-53E9E29E9225}" type="presParOf" srcId="{25CDA21A-9F91-45AD-B363-6E24CE72FBFF}" destId="{E30999C4-9F06-4A50-8859-A1043FF8EC74}" srcOrd="1" destOrd="0" presId="urn:microsoft.com/office/officeart/2008/layout/PictureStrips"/>
    <dgm:cxn modelId="{2FDC4D97-DD0F-435F-85CA-995CA86BE430}" type="presParOf" srcId="{C2D099FD-D047-49C4-8ED5-D1AA3897C6FB}" destId="{473DBC5D-FAC4-45C7-A7F5-DD6B6A925028}" srcOrd="3" destOrd="0" presId="urn:microsoft.com/office/officeart/2008/layout/PictureStrips"/>
    <dgm:cxn modelId="{488F31A3-446B-4A3F-B46A-370CFA1502DF}" type="presParOf" srcId="{C2D099FD-D047-49C4-8ED5-D1AA3897C6FB}" destId="{A866521C-5183-4E03-94C5-B865BDACFA8E}" srcOrd="4" destOrd="0" presId="urn:microsoft.com/office/officeart/2008/layout/PictureStrips"/>
    <dgm:cxn modelId="{E43BBFA8-1740-4DB9-9E2A-41199B770CA9}" type="presParOf" srcId="{A866521C-5183-4E03-94C5-B865BDACFA8E}" destId="{6A479B5F-7D5F-4832-BFF0-9D37A5487108}" srcOrd="0" destOrd="0" presId="urn:microsoft.com/office/officeart/2008/layout/PictureStrips"/>
    <dgm:cxn modelId="{003DB1C3-3945-401B-A8B7-F691506C716B}" type="presParOf" srcId="{A866521C-5183-4E03-94C5-B865BDACFA8E}" destId="{20C103FB-34E0-486B-867B-AADA4F6127DB}" srcOrd="1" destOrd="0" presId="urn:microsoft.com/office/officeart/2008/layout/PictureStrips"/>
    <dgm:cxn modelId="{163A59FF-182E-4FE3-ACF4-84545DA65F7E}" type="presParOf" srcId="{C2D099FD-D047-49C4-8ED5-D1AA3897C6FB}" destId="{F67809C1-AA85-41B7-BEBA-7662E7451D51}" srcOrd="5" destOrd="0" presId="urn:microsoft.com/office/officeart/2008/layout/PictureStrips"/>
    <dgm:cxn modelId="{EF920DFC-A4A2-47D4-9782-E794E3964E13}" type="presParOf" srcId="{C2D099FD-D047-49C4-8ED5-D1AA3897C6FB}" destId="{1CDCFA5A-C70E-44F6-B814-025BC65172B6}" srcOrd="6" destOrd="0" presId="urn:microsoft.com/office/officeart/2008/layout/PictureStrips"/>
    <dgm:cxn modelId="{80F2208B-4D8D-4A2F-9652-7CE575C7762E}" type="presParOf" srcId="{1CDCFA5A-C70E-44F6-B814-025BC65172B6}" destId="{C094FF74-F6A8-4B05-A304-18EC2138C357}" srcOrd="0" destOrd="0" presId="urn:microsoft.com/office/officeart/2008/layout/PictureStrips"/>
    <dgm:cxn modelId="{E3A754B3-A52F-4ED0-A0FF-D35C8480146F}" type="presParOf" srcId="{1CDCFA5A-C70E-44F6-B814-025BC65172B6}" destId="{DC275233-CD75-4614-AF5F-F0C57FE09F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321A3A-E0D8-49A6-948C-EA49462BF7D6}"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s-MX"/>
        </a:p>
      </dgm:t>
    </dgm:pt>
    <dgm:pt modelId="{82E0F01E-8A29-4F22-9F0A-D047F0DF96F4}">
      <dgm:prSet phldrT="[Texto]" custT="1"/>
      <dgm:spPr/>
      <dgm:t>
        <a:bodyPr/>
        <a:lstStyle/>
        <a:p>
          <a:r>
            <a:rPr lang="es-MX" sz="2000" dirty="0" smtClean="0"/>
            <a:t>El texto de un anuncio tiene como finalidad comunicar la idea completa a la audiencia.</a:t>
          </a:r>
          <a:endParaRPr lang="es-MX" sz="2000" dirty="0"/>
        </a:p>
      </dgm:t>
    </dgm:pt>
    <dgm:pt modelId="{3F22E9A0-72D8-4FF3-B777-3D40A4635457}" type="parTrans" cxnId="{142AFA95-9D34-4006-8011-97F86860E044}">
      <dgm:prSet/>
      <dgm:spPr/>
      <dgm:t>
        <a:bodyPr/>
        <a:lstStyle/>
        <a:p>
          <a:endParaRPr lang="es-MX"/>
        </a:p>
      </dgm:t>
    </dgm:pt>
    <dgm:pt modelId="{CCE9E26D-DCBB-4734-8CF1-C08BAA7B397C}" type="sibTrans" cxnId="{142AFA95-9D34-4006-8011-97F86860E044}">
      <dgm:prSet/>
      <dgm:spPr/>
      <dgm:t>
        <a:bodyPr/>
        <a:lstStyle/>
        <a:p>
          <a:endParaRPr lang="es-MX"/>
        </a:p>
      </dgm:t>
    </dgm:pt>
    <dgm:pt modelId="{FE08632D-5F68-4FB7-8330-86B28B0AC3E0}">
      <dgm:prSet phldrT="[Texto]" custT="1"/>
      <dgm:spPr/>
      <dgm:t>
        <a:bodyPr/>
        <a:lstStyle/>
        <a:p>
          <a:r>
            <a:rPr lang="es-MX" sz="1800" dirty="0" smtClean="0"/>
            <a:t>Por lo tanto, el texto debe tener ciertas características:</a:t>
          </a:r>
          <a:endParaRPr lang="es-MX" sz="1800" dirty="0"/>
        </a:p>
      </dgm:t>
    </dgm:pt>
    <dgm:pt modelId="{F2FD38CE-ACBC-443C-859A-1A4A11732A2B}" type="parTrans" cxnId="{98C9DD18-4289-4867-AE09-34516456E8DD}">
      <dgm:prSet/>
      <dgm:spPr/>
      <dgm:t>
        <a:bodyPr/>
        <a:lstStyle/>
        <a:p>
          <a:endParaRPr lang="es-MX"/>
        </a:p>
      </dgm:t>
    </dgm:pt>
    <dgm:pt modelId="{D0727A9C-0DAC-4300-89A9-5A824FBE0504}" type="sibTrans" cxnId="{98C9DD18-4289-4867-AE09-34516456E8DD}">
      <dgm:prSet/>
      <dgm:spPr/>
      <dgm:t>
        <a:bodyPr/>
        <a:lstStyle/>
        <a:p>
          <a:endParaRPr lang="es-MX"/>
        </a:p>
      </dgm:t>
    </dgm:pt>
    <dgm:pt modelId="{CBAED47B-7DE3-4D5B-BF05-F8DC95311DF2}">
      <dgm:prSet phldrT="[Texto]" custT="1"/>
      <dgm:spPr/>
      <dgm:t>
        <a:bodyPr/>
        <a:lstStyle/>
        <a:p>
          <a:r>
            <a:rPr lang="es-MX" sz="1600" dirty="0" smtClean="0"/>
            <a:t>• La tipografía debe ser clara, de fácil lectura y de tamaño adecuado, no menor a doce puntos para que sea legible. Debe estar acorde con el producto y con la imagen que se desea transmitir.</a:t>
          </a:r>
          <a:endParaRPr lang="es-MX" sz="1600" dirty="0"/>
        </a:p>
      </dgm:t>
    </dgm:pt>
    <dgm:pt modelId="{F540340A-0412-4604-B8E6-23F83D9423E1}" type="parTrans" cxnId="{133886B3-0B5D-46BE-BF87-25561A896595}">
      <dgm:prSet/>
      <dgm:spPr/>
      <dgm:t>
        <a:bodyPr/>
        <a:lstStyle/>
        <a:p>
          <a:endParaRPr lang="es-MX"/>
        </a:p>
      </dgm:t>
    </dgm:pt>
    <dgm:pt modelId="{A8E0FCCA-63C4-4B60-8491-DCD1E7972CBE}" type="sibTrans" cxnId="{133886B3-0B5D-46BE-BF87-25561A896595}">
      <dgm:prSet/>
      <dgm:spPr/>
      <dgm:t>
        <a:bodyPr/>
        <a:lstStyle/>
        <a:p>
          <a:endParaRPr lang="es-MX"/>
        </a:p>
      </dgm:t>
    </dgm:pt>
    <dgm:pt modelId="{DA0B8959-7B8C-4290-8D81-A44B0DC086C2}">
      <dgm:prSet phldrT="[Texto]" custT="1"/>
      <dgm:spPr/>
      <dgm:t>
        <a:bodyPr/>
        <a:lstStyle/>
        <a:p>
          <a:r>
            <a:rPr lang="es-MX" sz="1600" dirty="0" smtClean="0"/>
            <a:t> La redacción del texto debe ser breve y simple. Dicho de otro modo, no debe tener palabras complejas que dificulten el entendimiento del mismo.</a:t>
          </a:r>
          <a:endParaRPr lang="es-MX" sz="1600" dirty="0"/>
        </a:p>
      </dgm:t>
    </dgm:pt>
    <dgm:pt modelId="{F4C670BC-BE99-48BC-907C-4D8CD121D57E}" type="parTrans" cxnId="{E33514A4-6AF8-4D09-BA30-74E0BBC85B3F}">
      <dgm:prSet/>
      <dgm:spPr/>
      <dgm:t>
        <a:bodyPr/>
        <a:lstStyle/>
        <a:p>
          <a:endParaRPr lang="es-MX"/>
        </a:p>
      </dgm:t>
    </dgm:pt>
    <dgm:pt modelId="{43F1AB63-68A1-4E59-AB5B-BF7C7AB8B719}" type="sibTrans" cxnId="{E33514A4-6AF8-4D09-BA30-74E0BBC85B3F}">
      <dgm:prSet/>
      <dgm:spPr/>
      <dgm:t>
        <a:bodyPr/>
        <a:lstStyle/>
        <a:p>
          <a:endParaRPr lang="es-MX"/>
        </a:p>
      </dgm:t>
    </dgm:pt>
    <dgm:pt modelId="{E075F5BD-179A-4EE6-AD32-DC50DB300076}">
      <dgm:prSet/>
      <dgm:spPr/>
      <dgm:t>
        <a:bodyPr/>
        <a:lstStyle/>
        <a:p>
          <a:r>
            <a:rPr lang="es-MX" dirty="0" smtClean="0"/>
            <a:t>• La redacción debe hacerse en tiempo presente, pues el pasado o futuro reducen el impacto del anuncio.</a:t>
          </a:r>
          <a:endParaRPr lang="es-MX" dirty="0"/>
        </a:p>
      </dgm:t>
    </dgm:pt>
    <dgm:pt modelId="{9B2968D9-56A0-4656-9ED5-E57167B1303E}" type="parTrans" cxnId="{E0158FBF-B432-4409-B2D2-AB7DB485F533}">
      <dgm:prSet/>
      <dgm:spPr/>
      <dgm:t>
        <a:bodyPr/>
        <a:lstStyle/>
        <a:p>
          <a:endParaRPr lang="es-MX"/>
        </a:p>
      </dgm:t>
    </dgm:pt>
    <dgm:pt modelId="{21B6BA12-E788-4837-902D-5F61C9B5C742}" type="sibTrans" cxnId="{E0158FBF-B432-4409-B2D2-AB7DB485F533}">
      <dgm:prSet/>
      <dgm:spPr/>
      <dgm:t>
        <a:bodyPr/>
        <a:lstStyle/>
        <a:p>
          <a:endParaRPr lang="es-MX"/>
        </a:p>
      </dgm:t>
    </dgm:pt>
    <dgm:pt modelId="{35DB351E-3D35-465B-AFFB-FE1DCF22EAE1}">
      <dgm:prSet/>
      <dgm:spPr/>
      <dgm:t>
        <a:bodyPr/>
        <a:lstStyle/>
        <a:p>
          <a:r>
            <a:rPr lang="es-MX" dirty="0" smtClean="0"/>
            <a:t>• El testimonio. Es un recurso muy utilizado, ya que la presencia de un usuario garantiza los beneficios del producto. Éste suele ser un personaje conocido o atractivo.</a:t>
          </a:r>
          <a:endParaRPr lang="es-MX" dirty="0"/>
        </a:p>
      </dgm:t>
    </dgm:pt>
    <dgm:pt modelId="{52AC6308-0B9E-4EE2-96A5-27368BFF6F4E}" type="parTrans" cxnId="{4BEB10A3-FC49-43A9-9C14-62C61BCFA617}">
      <dgm:prSet/>
      <dgm:spPr/>
      <dgm:t>
        <a:bodyPr/>
        <a:lstStyle/>
        <a:p>
          <a:endParaRPr lang="es-MX"/>
        </a:p>
      </dgm:t>
    </dgm:pt>
    <dgm:pt modelId="{2D0186DA-AD9C-41EA-9035-E82ABA51AC6F}" type="sibTrans" cxnId="{4BEB10A3-FC49-43A9-9C14-62C61BCFA617}">
      <dgm:prSet/>
      <dgm:spPr/>
      <dgm:t>
        <a:bodyPr/>
        <a:lstStyle/>
        <a:p>
          <a:endParaRPr lang="es-MX"/>
        </a:p>
      </dgm:t>
    </dgm:pt>
    <dgm:pt modelId="{29428AD0-7F24-4C6E-A677-9C664C8A0752}" type="pres">
      <dgm:prSet presAssocID="{CE321A3A-E0D8-49A6-948C-EA49462BF7D6}" presName="Name0" presStyleCnt="0">
        <dgm:presLayoutVars>
          <dgm:dir/>
          <dgm:animLvl val="lvl"/>
          <dgm:resizeHandles val="exact"/>
        </dgm:presLayoutVars>
      </dgm:prSet>
      <dgm:spPr/>
      <dgm:t>
        <a:bodyPr/>
        <a:lstStyle/>
        <a:p>
          <a:endParaRPr lang="es-MX"/>
        </a:p>
      </dgm:t>
    </dgm:pt>
    <dgm:pt modelId="{5797521A-E160-44A0-BE56-BAAB7E0FE0C0}" type="pres">
      <dgm:prSet presAssocID="{35DB351E-3D35-465B-AFFB-FE1DCF22EAE1}" presName="boxAndChildren" presStyleCnt="0"/>
      <dgm:spPr/>
    </dgm:pt>
    <dgm:pt modelId="{FDFE90D1-6208-4252-AA5D-CFBC68E1E615}" type="pres">
      <dgm:prSet presAssocID="{35DB351E-3D35-465B-AFFB-FE1DCF22EAE1}" presName="parentTextBox" presStyleLbl="node1" presStyleIdx="0" presStyleCnt="4"/>
      <dgm:spPr/>
      <dgm:t>
        <a:bodyPr/>
        <a:lstStyle/>
        <a:p>
          <a:endParaRPr lang="es-MX"/>
        </a:p>
      </dgm:t>
    </dgm:pt>
    <dgm:pt modelId="{7B716E1E-3DE4-4DC0-BDE9-6D51F8A0BBB6}" type="pres">
      <dgm:prSet presAssocID="{21B6BA12-E788-4837-902D-5F61C9B5C742}" presName="sp" presStyleCnt="0"/>
      <dgm:spPr/>
    </dgm:pt>
    <dgm:pt modelId="{14AB0728-4D39-4EDE-83CE-ACF8D417A16D}" type="pres">
      <dgm:prSet presAssocID="{E075F5BD-179A-4EE6-AD32-DC50DB300076}" presName="arrowAndChildren" presStyleCnt="0"/>
      <dgm:spPr/>
    </dgm:pt>
    <dgm:pt modelId="{73F5BF90-7BA4-40E1-AB51-794DAEC81FA5}" type="pres">
      <dgm:prSet presAssocID="{E075F5BD-179A-4EE6-AD32-DC50DB300076}" presName="parentTextArrow" presStyleLbl="node1" presStyleIdx="1" presStyleCnt="4"/>
      <dgm:spPr/>
      <dgm:t>
        <a:bodyPr/>
        <a:lstStyle/>
        <a:p>
          <a:endParaRPr lang="es-MX"/>
        </a:p>
      </dgm:t>
    </dgm:pt>
    <dgm:pt modelId="{A5A23B46-9890-4FDF-938B-E7402516A6E3}" type="pres">
      <dgm:prSet presAssocID="{A8E0FCCA-63C4-4B60-8491-DCD1E7972CBE}" presName="sp" presStyleCnt="0"/>
      <dgm:spPr/>
    </dgm:pt>
    <dgm:pt modelId="{A06F34C1-7D2C-44FE-B3B3-029E478547F6}" type="pres">
      <dgm:prSet presAssocID="{CBAED47B-7DE3-4D5B-BF05-F8DC95311DF2}" presName="arrowAndChildren" presStyleCnt="0"/>
      <dgm:spPr/>
    </dgm:pt>
    <dgm:pt modelId="{6F2AF66F-696E-49FE-AEE5-83AE40F30477}" type="pres">
      <dgm:prSet presAssocID="{CBAED47B-7DE3-4D5B-BF05-F8DC95311DF2}" presName="parentTextArrow" presStyleLbl="node1" presStyleIdx="1" presStyleCnt="4"/>
      <dgm:spPr/>
      <dgm:t>
        <a:bodyPr/>
        <a:lstStyle/>
        <a:p>
          <a:endParaRPr lang="es-MX"/>
        </a:p>
      </dgm:t>
    </dgm:pt>
    <dgm:pt modelId="{A0748D3A-7C06-4694-A1A5-44A037FCDABE}" type="pres">
      <dgm:prSet presAssocID="{CBAED47B-7DE3-4D5B-BF05-F8DC95311DF2}" presName="arrow" presStyleLbl="node1" presStyleIdx="2" presStyleCnt="4"/>
      <dgm:spPr/>
      <dgm:t>
        <a:bodyPr/>
        <a:lstStyle/>
        <a:p>
          <a:endParaRPr lang="es-MX"/>
        </a:p>
      </dgm:t>
    </dgm:pt>
    <dgm:pt modelId="{67212345-D8CD-4A78-BCBB-CA8A2ED642F2}" type="pres">
      <dgm:prSet presAssocID="{CBAED47B-7DE3-4D5B-BF05-F8DC95311DF2}" presName="descendantArrow" presStyleCnt="0"/>
      <dgm:spPr/>
    </dgm:pt>
    <dgm:pt modelId="{2FC64768-5961-4926-B5E8-8F5428A66884}" type="pres">
      <dgm:prSet presAssocID="{DA0B8959-7B8C-4290-8D81-A44B0DC086C2}" presName="childTextArrow" presStyleLbl="fgAccFollowNode1" presStyleIdx="0" presStyleCnt="2">
        <dgm:presLayoutVars>
          <dgm:bulletEnabled val="1"/>
        </dgm:presLayoutVars>
      </dgm:prSet>
      <dgm:spPr/>
      <dgm:t>
        <a:bodyPr/>
        <a:lstStyle/>
        <a:p>
          <a:endParaRPr lang="es-MX"/>
        </a:p>
      </dgm:t>
    </dgm:pt>
    <dgm:pt modelId="{2E119677-3784-4C67-924A-B94959E18B88}" type="pres">
      <dgm:prSet presAssocID="{CCE9E26D-DCBB-4734-8CF1-C08BAA7B397C}" presName="sp" presStyleCnt="0"/>
      <dgm:spPr/>
    </dgm:pt>
    <dgm:pt modelId="{232E8AB2-DEBC-4DB4-996B-6811E62A8C69}" type="pres">
      <dgm:prSet presAssocID="{82E0F01E-8A29-4F22-9F0A-D047F0DF96F4}" presName="arrowAndChildren" presStyleCnt="0"/>
      <dgm:spPr/>
    </dgm:pt>
    <dgm:pt modelId="{C274F4DD-AC85-452A-8F2E-F3FD04926C3C}" type="pres">
      <dgm:prSet presAssocID="{82E0F01E-8A29-4F22-9F0A-D047F0DF96F4}" presName="parentTextArrow" presStyleLbl="node1" presStyleIdx="2" presStyleCnt="4"/>
      <dgm:spPr/>
      <dgm:t>
        <a:bodyPr/>
        <a:lstStyle/>
        <a:p>
          <a:endParaRPr lang="es-MX"/>
        </a:p>
      </dgm:t>
    </dgm:pt>
    <dgm:pt modelId="{1A62421E-EFE6-484E-B717-6E3AD2263E0B}" type="pres">
      <dgm:prSet presAssocID="{82E0F01E-8A29-4F22-9F0A-D047F0DF96F4}" presName="arrow" presStyleLbl="node1" presStyleIdx="3" presStyleCnt="4"/>
      <dgm:spPr/>
      <dgm:t>
        <a:bodyPr/>
        <a:lstStyle/>
        <a:p>
          <a:endParaRPr lang="es-MX"/>
        </a:p>
      </dgm:t>
    </dgm:pt>
    <dgm:pt modelId="{7FBBCB39-0F95-4511-9821-764F8F47F78E}" type="pres">
      <dgm:prSet presAssocID="{82E0F01E-8A29-4F22-9F0A-D047F0DF96F4}" presName="descendantArrow" presStyleCnt="0"/>
      <dgm:spPr/>
    </dgm:pt>
    <dgm:pt modelId="{9AA75AD3-88F2-4293-B073-0A2D7F45800B}" type="pres">
      <dgm:prSet presAssocID="{FE08632D-5F68-4FB7-8330-86B28B0AC3E0}" presName="childTextArrow" presStyleLbl="fgAccFollowNode1" presStyleIdx="1" presStyleCnt="2">
        <dgm:presLayoutVars>
          <dgm:bulletEnabled val="1"/>
        </dgm:presLayoutVars>
      </dgm:prSet>
      <dgm:spPr/>
      <dgm:t>
        <a:bodyPr/>
        <a:lstStyle/>
        <a:p>
          <a:endParaRPr lang="es-MX"/>
        </a:p>
      </dgm:t>
    </dgm:pt>
  </dgm:ptLst>
  <dgm:cxnLst>
    <dgm:cxn modelId="{A3A966BC-4BE0-437C-BA1E-8B4F12E43B22}" type="presOf" srcId="{CBAED47B-7DE3-4D5B-BF05-F8DC95311DF2}" destId="{A0748D3A-7C06-4694-A1A5-44A037FCDABE}" srcOrd="1" destOrd="0" presId="urn:microsoft.com/office/officeart/2005/8/layout/process4"/>
    <dgm:cxn modelId="{55A8A1F5-E11F-47F7-B55B-1786959751C0}" type="presOf" srcId="{CE321A3A-E0D8-49A6-948C-EA49462BF7D6}" destId="{29428AD0-7F24-4C6E-A677-9C664C8A0752}" srcOrd="0" destOrd="0" presId="urn:microsoft.com/office/officeart/2005/8/layout/process4"/>
    <dgm:cxn modelId="{142AFA95-9D34-4006-8011-97F86860E044}" srcId="{CE321A3A-E0D8-49A6-948C-EA49462BF7D6}" destId="{82E0F01E-8A29-4F22-9F0A-D047F0DF96F4}" srcOrd="0" destOrd="0" parTransId="{3F22E9A0-72D8-4FF3-B777-3D40A4635457}" sibTransId="{CCE9E26D-DCBB-4734-8CF1-C08BAA7B397C}"/>
    <dgm:cxn modelId="{0C209D46-FC65-452E-A961-981EF6050F9F}" type="presOf" srcId="{82E0F01E-8A29-4F22-9F0A-D047F0DF96F4}" destId="{C274F4DD-AC85-452A-8F2E-F3FD04926C3C}" srcOrd="0" destOrd="0" presId="urn:microsoft.com/office/officeart/2005/8/layout/process4"/>
    <dgm:cxn modelId="{E0158FBF-B432-4409-B2D2-AB7DB485F533}" srcId="{CE321A3A-E0D8-49A6-948C-EA49462BF7D6}" destId="{E075F5BD-179A-4EE6-AD32-DC50DB300076}" srcOrd="2" destOrd="0" parTransId="{9B2968D9-56A0-4656-9ED5-E57167B1303E}" sibTransId="{21B6BA12-E788-4837-902D-5F61C9B5C742}"/>
    <dgm:cxn modelId="{3ECE795E-2633-46B6-950B-87C385F62338}" type="presOf" srcId="{E075F5BD-179A-4EE6-AD32-DC50DB300076}" destId="{73F5BF90-7BA4-40E1-AB51-794DAEC81FA5}" srcOrd="0" destOrd="0" presId="urn:microsoft.com/office/officeart/2005/8/layout/process4"/>
    <dgm:cxn modelId="{D18743F8-4E1A-4042-A532-8AAD62E62DBE}" type="presOf" srcId="{82E0F01E-8A29-4F22-9F0A-D047F0DF96F4}" destId="{1A62421E-EFE6-484E-B717-6E3AD2263E0B}" srcOrd="1" destOrd="0" presId="urn:microsoft.com/office/officeart/2005/8/layout/process4"/>
    <dgm:cxn modelId="{205CDD2C-4794-4B37-BFDD-11123EFB7C46}" type="presOf" srcId="{CBAED47B-7DE3-4D5B-BF05-F8DC95311DF2}" destId="{6F2AF66F-696E-49FE-AEE5-83AE40F30477}" srcOrd="0" destOrd="0" presId="urn:microsoft.com/office/officeart/2005/8/layout/process4"/>
    <dgm:cxn modelId="{64FA605F-EC49-44DE-8C66-AA99FC9C8709}" type="presOf" srcId="{DA0B8959-7B8C-4290-8D81-A44B0DC086C2}" destId="{2FC64768-5961-4926-B5E8-8F5428A66884}" srcOrd="0" destOrd="0" presId="urn:microsoft.com/office/officeart/2005/8/layout/process4"/>
    <dgm:cxn modelId="{4D184DDD-A51D-47B9-9353-CFAA05191AD3}" type="presOf" srcId="{FE08632D-5F68-4FB7-8330-86B28B0AC3E0}" destId="{9AA75AD3-88F2-4293-B073-0A2D7F45800B}" srcOrd="0" destOrd="0" presId="urn:microsoft.com/office/officeart/2005/8/layout/process4"/>
    <dgm:cxn modelId="{E33514A4-6AF8-4D09-BA30-74E0BBC85B3F}" srcId="{CBAED47B-7DE3-4D5B-BF05-F8DC95311DF2}" destId="{DA0B8959-7B8C-4290-8D81-A44B0DC086C2}" srcOrd="0" destOrd="0" parTransId="{F4C670BC-BE99-48BC-907C-4D8CD121D57E}" sibTransId="{43F1AB63-68A1-4E59-AB5B-BF7C7AB8B719}"/>
    <dgm:cxn modelId="{133886B3-0B5D-46BE-BF87-25561A896595}" srcId="{CE321A3A-E0D8-49A6-948C-EA49462BF7D6}" destId="{CBAED47B-7DE3-4D5B-BF05-F8DC95311DF2}" srcOrd="1" destOrd="0" parTransId="{F540340A-0412-4604-B8E6-23F83D9423E1}" sibTransId="{A8E0FCCA-63C4-4B60-8491-DCD1E7972CBE}"/>
    <dgm:cxn modelId="{98C9DD18-4289-4867-AE09-34516456E8DD}" srcId="{82E0F01E-8A29-4F22-9F0A-D047F0DF96F4}" destId="{FE08632D-5F68-4FB7-8330-86B28B0AC3E0}" srcOrd="0" destOrd="0" parTransId="{F2FD38CE-ACBC-443C-859A-1A4A11732A2B}" sibTransId="{D0727A9C-0DAC-4300-89A9-5A824FBE0504}"/>
    <dgm:cxn modelId="{4EBC2AFD-1BF2-4DC7-82E4-AC2748C848BF}" type="presOf" srcId="{35DB351E-3D35-465B-AFFB-FE1DCF22EAE1}" destId="{FDFE90D1-6208-4252-AA5D-CFBC68E1E615}" srcOrd="0" destOrd="0" presId="urn:microsoft.com/office/officeart/2005/8/layout/process4"/>
    <dgm:cxn modelId="{4BEB10A3-FC49-43A9-9C14-62C61BCFA617}" srcId="{CE321A3A-E0D8-49A6-948C-EA49462BF7D6}" destId="{35DB351E-3D35-465B-AFFB-FE1DCF22EAE1}" srcOrd="3" destOrd="0" parTransId="{52AC6308-0B9E-4EE2-96A5-27368BFF6F4E}" sibTransId="{2D0186DA-AD9C-41EA-9035-E82ABA51AC6F}"/>
    <dgm:cxn modelId="{0235F44B-ECEB-4A53-A8FD-174D1657F9AF}" type="presParOf" srcId="{29428AD0-7F24-4C6E-A677-9C664C8A0752}" destId="{5797521A-E160-44A0-BE56-BAAB7E0FE0C0}" srcOrd="0" destOrd="0" presId="urn:microsoft.com/office/officeart/2005/8/layout/process4"/>
    <dgm:cxn modelId="{1F98E236-7A8D-45F7-997A-B6FE39ED3382}" type="presParOf" srcId="{5797521A-E160-44A0-BE56-BAAB7E0FE0C0}" destId="{FDFE90D1-6208-4252-AA5D-CFBC68E1E615}" srcOrd="0" destOrd="0" presId="urn:microsoft.com/office/officeart/2005/8/layout/process4"/>
    <dgm:cxn modelId="{1780BF86-180D-441E-85CE-F5029D594067}" type="presParOf" srcId="{29428AD0-7F24-4C6E-A677-9C664C8A0752}" destId="{7B716E1E-3DE4-4DC0-BDE9-6D51F8A0BBB6}" srcOrd="1" destOrd="0" presId="urn:microsoft.com/office/officeart/2005/8/layout/process4"/>
    <dgm:cxn modelId="{695FF464-4659-4483-8871-453F55A392EF}" type="presParOf" srcId="{29428AD0-7F24-4C6E-A677-9C664C8A0752}" destId="{14AB0728-4D39-4EDE-83CE-ACF8D417A16D}" srcOrd="2" destOrd="0" presId="urn:microsoft.com/office/officeart/2005/8/layout/process4"/>
    <dgm:cxn modelId="{31C9E80A-4E53-422B-A949-23B17C2776B1}" type="presParOf" srcId="{14AB0728-4D39-4EDE-83CE-ACF8D417A16D}" destId="{73F5BF90-7BA4-40E1-AB51-794DAEC81FA5}" srcOrd="0" destOrd="0" presId="urn:microsoft.com/office/officeart/2005/8/layout/process4"/>
    <dgm:cxn modelId="{141E03B3-C342-4A30-A662-BAC09FE1C09D}" type="presParOf" srcId="{29428AD0-7F24-4C6E-A677-9C664C8A0752}" destId="{A5A23B46-9890-4FDF-938B-E7402516A6E3}" srcOrd="3" destOrd="0" presId="urn:microsoft.com/office/officeart/2005/8/layout/process4"/>
    <dgm:cxn modelId="{A412A993-0895-4B2C-AA5B-67D103AB72D9}" type="presParOf" srcId="{29428AD0-7F24-4C6E-A677-9C664C8A0752}" destId="{A06F34C1-7D2C-44FE-B3B3-029E478547F6}" srcOrd="4" destOrd="0" presId="urn:microsoft.com/office/officeart/2005/8/layout/process4"/>
    <dgm:cxn modelId="{075FD1C9-0AE3-46C3-ADEC-CB9DDCD88F01}" type="presParOf" srcId="{A06F34C1-7D2C-44FE-B3B3-029E478547F6}" destId="{6F2AF66F-696E-49FE-AEE5-83AE40F30477}" srcOrd="0" destOrd="0" presId="urn:microsoft.com/office/officeart/2005/8/layout/process4"/>
    <dgm:cxn modelId="{2FD5B565-C101-4DF9-AD56-A598E1E25386}" type="presParOf" srcId="{A06F34C1-7D2C-44FE-B3B3-029E478547F6}" destId="{A0748D3A-7C06-4694-A1A5-44A037FCDABE}" srcOrd="1" destOrd="0" presId="urn:microsoft.com/office/officeart/2005/8/layout/process4"/>
    <dgm:cxn modelId="{7634B70A-B37D-4EE5-80D8-79A4561CEADB}" type="presParOf" srcId="{A06F34C1-7D2C-44FE-B3B3-029E478547F6}" destId="{67212345-D8CD-4A78-BCBB-CA8A2ED642F2}" srcOrd="2" destOrd="0" presId="urn:microsoft.com/office/officeart/2005/8/layout/process4"/>
    <dgm:cxn modelId="{0093E8F6-6224-4B40-8E63-8E8C7BED9D7D}" type="presParOf" srcId="{67212345-D8CD-4A78-BCBB-CA8A2ED642F2}" destId="{2FC64768-5961-4926-B5E8-8F5428A66884}" srcOrd="0" destOrd="0" presId="urn:microsoft.com/office/officeart/2005/8/layout/process4"/>
    <dgm:cxn modelId="{9A545DA7-04D9-4DD7-8319-3170637803FE}" type="presParOf" srcId="{29428AD0-7F24-4C6E-A677-9C664C8A0752}" destId="{2E119677-3784-4C67-924A-B94959E18B88}" srcOrd="5" destOrd="0" presId="urn:microsoft.com/office/officeart/2005/8/layout/process4"/>
    <dgm:cxn modelId="{EFEBE1ED-CEA8-4F04-ABF4-E5D0E95F9EB2}" type="presParOf" srcId="{29428AD0-7F24-4C6E-A677-9C664C8A0752}" destId="{232E8AB2-DEBC-4DB4-996B-6811E62A8C69}" srcOrd="6" destOrd="0" presId="urn:microsoft.com/office/officeart/2005/8/layout/process4"/>
    <dgm:cxn modelId="{B942F592-B3E0-4535-BC5C-364FCCBD2EFF}" type="presParOf" srcId="{232E8AB2-DEBC-4DB4-996B-6811E62A8C69}" destId="{C274F4DD-AC85-452A-8F2E-F3FD04926C3C}" srcOrd="0" destOrd="0" presId="urn:microsoft.com/office/officeart/2005/8/layout/process4"/>
    <dgm:cxn modelId="{A2B26407-7690-481A-9923-DCA6C83EF088}" type="presParOf" srcId="{232E8AB2-DEBC-4DB4-996B-6811E62A8C69}" destId="{1A62421E-EFE6-484E-B717-6E3AD2263E0B}" srcOrd="1" destOrd="0" presId="urn:microsoft.com/office/officeart/2005/8/layout/process4"/>
    <dgm:cxn modelId="{693F9497-1933-45DC-9A8F-E825336B8F8B}" type="presParOf" srcId="{232E8AB2-DEBC-4DB4-996B-6811E62A8C69}" destId="{7FBBCB39-0F95-4511-9821-764F8F47F78E}" srcOrd="2" destOrd="0" presId="urn:microsoft.com/office/officeart/2005/8/layout/process4"/>
    <dgm:cxn modelId="{329B810E-8387-4DF1-A371-ED6C1C42BC7F}" type="presParOf" srcId="{7FBBCB39-0F95-4511-9821-764F8F47F78E}" destId="{9AA75AD3-88F2-4293-B073-0A2D7F45800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D4F41B-6143-4968-B74D-391C888BBBC5}"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s-MX"/>
        </a:p>
      </dgm:t>
    </dgm:pt>
    <dgm:pt modelId="{A7235748-762B-4DA9-A63B-780B238A944D}">
      <dgm:prSet phldrT="[Texto]" custT="1"/>
      <dgm:spPr/>
      <dgm:t>
        <a:bodyPr/>
        <a:lstStyle/>
        <a:p>
          <a:pPr algn="just"/>
          <a:r>
            <a:rPr lang="es-MX" sz="2000" dirty="0" smtClean="0"/>
            <a:t>         El artículo de opinión es el modelo básico del periodismo y es muy utilizado en la prensa. En este género, el autor analiza e interpreta un hecho relevante, emitiendo su opinión concreta al respecto. Este artículo es analítico, interpretativo, orientador, valorativo y </a:t>
          </a:r>
          <a:r>
            <a:rPr lang="es-MX" sz="2000" b="0" dirty="0" err="1" smtClean="0"/>
            <a:t>enjuiciativo</a:t>
          </a:r>
          <a:r>
            <a:rPr lang="es-MX" sz="2000" dirty="0" smtClean="0"/>
            <a:t>.</a:t>
          </a:r>
          <a:endParaRPr lang="es-MX" sz="2000" dirty="0"/>
        </a:p>
      </dgm:t>
    </dgm:pt>
    <dgm:pt modelId="{6F6EE1AE-3891-4231-858D-76315D94B45C}" type="parTrans" cxnId="{F2FC87AF-F651-4F10-B729-AF0851174DB7}">
      <dgm:prSet/>
      <dgm:spPr/>
      <dgm:t>
        <a:bodyPr/>
        <a:lstStyle/>
        <a:p>
          <a:endParaRPr lang="es-MX"/>
        </a:p>
      </dgm:t>
    </dgm:pt>
    <dgm:pt modelId="{133F2608-E06B-4309-A912-3A52E76B934B}" type="sibTrans" cxnId="{F2FC87AF-F651-4F10-B729-AF0851174DB7}">
      <dgm:prSet/>
      <dgm:spPr/>
      <dgm:t>
        <a:bodyPr/>
        <a:lstStyle/>
        <a:p>
          <a:endParaRPr lang="es-MX"/>
        </a:p>
      </dgm:t>
    </dgm:pt>
    <dgm:pt modelId="{F6C5097C-F9C1-4C76-A9DA-AD1B518F470C}">
      <dgm:prSet phldrT="[Texto]" custT="1"/>
      <dgm:spPr/>
      <dgm:t>
        <a:bodyPr/>
        <a:lstStyle/>
        <a:p>
          <a:pPr algn="just"/>
          <a:r>
            <a:rPr lang="es-MX" sz="2000" dirty="0" smtClean="0"/>
            <a:t>Un artículo es, “en general, cualquier trabajo periodístico que no sea la estricta noticia. Específicamente, el artículo es un escrito en el que se desarrolla una idea o se comenta un hecho, preferentemente de interés general”. (Vivaldi, 1983)</a:t>
          </a:r>
          <a:endParaRPr lang="es-MX" sz="2000" dirty="0"/>
        </a:p>
      </dgm:t>
    </dgm:pt>
    <dgm:pt modelId="{7879C15E-E41A-4109-965B-BD6B9D64655B}" type="parTrans" cxnId="{E81833D1-C93A-49DA-B700-AB17CB844A1A}">
      <dgm:prSet/>
      <dgm:spPr/>
      <dgm:t>
        <a:bodyPr/>
        <a:lstStyle/>
        <a:p>
          <a:endParaRPr lang="es-MX"/>
        </a:p>
      </dgm:t>
    </dgm:pt>
    <dgm:pt modelId="{94836A26-D23D-4EDC-B18C-7BA82FDA72E0}" type="sibTrans" cxnId="{E81833D1-C93A-49DA-B700-AB17CB844A1A}">
      <dgm:prSet/>
      <dgm:spPr/>
      <dgm:t>
        <a:bodyPr/>
        <a:lstStyle/>
        <a:p>
          <a:endParaRPr lang="es-MX"/>
        </a:p>
      </dgm:t>
    </dgm:pt>
    <dgm:pt modelId="{8F331244-3184-43BD-8011-86C5F1834DF3}">
      <dgm:prSet phldrT="[Texto]"/>
      <dgm:spPr/>
      <dgm:t>
        <a:bodyPr/>
        <a:lstStyle/>
        <a:p>
          <a:pPr algn="just"/>
          <a:r>
            <a:rPr lang="es-MX" dirty="0" smtClean="0"/>
            <a:t>El artículo de opinión analiza, interpreta, orienta, valora y enjuicia un hecho relevante, por lo cual lo escribe una persona relevante y se  caracteriza por libertad expresiva, temas variados  y va firmado.</a:t>
          </a:r>
          <a:endParaRPr lang="es-MX" dirty="0"/>
        </a:p>
      </dgm:t>
    </dgm:pt>
    <dgm:pt modelId="{856BF2F6-9CC6-4BEB-AB4A-3A018A651707}" type="parTrans" cxnId="{8E8FBA17-215B-457C-A1C1-9D15D7478A7C}">
      <dgm:prSet/>
      <dgm:spPr/>
      <dgm:t>
        <a:bodyPr/>
        <a:lstStyle/>
        <a:p>
          <a:endParaRPr lang="es-MX"/>
        </a:p>
      </dgm:t>
    </dgm:pt>
    <dgm:pt modelId="{A7EA5800-85D1-4D56-92D1-518C30A42E4A}" type="sibTrans" cxnId="{8E8FBA17-215B-457C-A1C1-9D15D7478A7C}">
      <dgm:prSet/>
      <dgm:spPr/>
      <dgm:t>
        <a:bodyPr/>
        <a:lstStyle/>
        <a:p>
          <a:endParaRPr lang="es-MX"/>
        </a:p>
      </dgm:t>
    </dgm:pt>
    <dgm:pt modelId="{987BB73D-FF24-4099-A1AD-CC9FE5DE6E5D}" type="pres">
      <dgm:prSet presAssocID="{EFD4F41B-6143-4968-B74D-391C888BBBC5}" presName="linearFlow" presStyleCnt="0">
        <dgm:presLayoutVars>
          <dgm:dir/>
          <dgm:resizeHandles val="exact"/>
        </dgm:presLayoutVars>
      </dgm:prSet>
      <dgm:spPr/>
      <dgm:t>
        <a:bodyPr/>
        <a:lstStyle/>
        <a:p>
          <a:endParaRPr lang="es-MX"/>
        </a:p>
      </dgm:t>
    </dgm:pt>
    <dgm:pt modelId="{B0356D18-6195-4ABE-898E-43A0A237EDAC}" type="pres">
      <dgm:prSet presAssocID="{A7235748-762B-4DA9-A63B-780B238A944D}" presName="composite" presStyleCnt="0"/>
      <dgm:spPr/>
    </dgm:pt>
    <dgm:pt modelId="{2CC061D1-0548-49A0-8ABA-B72C05FA8292}" type="pres">
      <dgm:prSet presAssocID="{A7235748-762B-4DA9-A63B-780B238A944D}" presName="imgShp" presStyleLbl="fgImgPlace1" presStyleIdx="0" presStyleCnt="2" custLinFactNeighborX="-94226" custLinFactNeighborY="-3996"/>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1D9EE8AA-7EE1-4307-977B-0DB2803FE033}" type="pres">
      <dgm:prSet presAssocID="{A7235748-762B-4DA9-A63B-780B238A944D}" presName="txShp" presStyleLbl="node1" presStyleIdx="0" presStyleCnt="2" custScaleX="125917" custScaleY="265174" custLinFactNeighborX="6333" custLinFactNeighborY="-1397">
        <dgm:presLayoutVars>
          <dgm:bulletEnabled val="1"/>
        </dgm:presLayoutVars>
      </dgm:prSet>
      <dgm:spPr/>
      <dgm:t>
        <a:bodyPr/>
        <a:lstStyle/>
        <a:p>
          <a:endParaRPr lang="es-MX"/>
        </a:p>
      </dgm:t>
    </dgm:pt>
    <dgm:pt modelId="{EC1272A9-441B-4FEF-9A3B-FAE12380BB9B}" type="pres">
      <dgm:prSet presAssocID="{133F2608-E06B-4309-A912-3A52E76B934B}" presName="spacing" presStyleCnt="0"/>
      <dgm:spPr/>
    </dgm:pt>
    <dgm:pt modelId="{4648F0E1-0E7B-4E29-A58C-2B4E8F4CC371}" type="pres">
      <dgm:prSet presAssocID="{8F331244-3184-43BD-8011-86C5F1834DF3}" presName="composite" presStyleCnt="0"/>
      <dgm:spPr/>
    </dgm:pt>
    <dgm:pt modelId="{5D2BF81D-0AB8-4BBF-A83B-1DF197A76972}" type="pres">
      <dgm:prSet presAssocID="{8F331244-3184-43BD-8011-86C5F1834DF3}" presName="imgShp" presStyleLbl="fgImgPlace1" presStyleIdx="1" presStyleCnt="2" custLinFactNeighborX="-98382" custLinFactNeighborY="-3996"/>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21245FE-BE09-446F-8643-875916C93224}" type="pres">
      <dgm:prSet presAssocID="{8F331244-3184-43BD-8011-86C5F1834DF3}" presName="txShp" presStyleLbl="node1" presStyleIdx="1" presStyleCnt="2" custScaleX="127890" custLinFactNeighborX="6746" custLinFactNeighborY="2729">
        <dgm:presLayoutVars>
          <dgm:bulletEnabled val="1"/>
        </dgm:presLayoutVars>
      </dgm:prSet>
      <dgm:spPr/>
      <dgm:t>
        <a:bodyPr/>
        <a:lstStyle/>
        <a:p>
          <a:endParaRPr lang="es-MX"/>
        </a:p>
      </dgm:t>
    </dgm:pt>
  </dgm:ptLst>
  <dgm:cxnLst>
    <dgm:cxn modelId="{E81833D1-C93A-49DA-B700-AB17CB844A1A}" srcId="{A7235748-762B-4DA9-A63B-780B238A944D}" destId="{F6C5097C-F9C1-4C76-A9DA-AD1B518F470C}" srcOrd="0" destOrd="0" parTransId="{7879C15E-E41A-4109-965B-BD6B9D64655B}" sibTransId="{94836A26-D23D-4EDC-B18C-7BA82FDA72E0}"/>
    <dgm:cxn modelId="{A5646013-395D-496F-BFC9-4FC8187C34AB}" type="presOf" srcId="{8F331244-3184-43BD-8011-86C5F1834DF3}" destId="{321245FE-BE09-446F-8643-875916C93224}" srcOrd="0" destOrd="0" presId="urn:microsoft.com/office/officeart/2005/8/layout/vList3"/>
    <dgm:cxn modelId="{57EFFA6B-1E98-4862-8068-4F18C988FADD}" type="presOf" srcId="{EFD4F41B-6143-4968-B74D-391C888BBBC5}" destId="{987BB73D-FF24-4099-A1AD-CC9FE5DE6E5D}" srcOrd="0" destOrd="0" presId="urn:microsoft.com/office/officeart/2005/8/layout/vList3"/>
    <dgm:cxn modelId="{AC6DEDEA-4585-4EAB-9DE9-FC0DDBF297EF}" type="presOf" srcId="{A7235748-762B-4DA9-A63B-780B238A944D}" destId="{1D9EE8AA-7EE1-4307-977B-0DB2803FE033}" srcOrd="0" destOrd="0" presId="urn:microsoft.com/office/officeart/2005/8/layout/vList3"/>
    <dgm:cxn modelId="{3140EA5D-DAB9-45DC-A9B8-20934EACEB37}" type="presOf" srcId="{F6C5097C-F9C1-4C76-A9DA-AD1B518F470C}" destId="{1D9EE8AA-7EE1-4307-977B-0DB2803FE033}" srcOrd="0" destOrd="1" presId="urn:microsoft.com/office/officeart/2005/8/layout/vList3"/>
    <dgm:cxn modelId="{F2FC87AF-F651-4F10-B729-AF0851174DB7}" srcId="{EFD4F41B-6143-4968-B74D-391C888BBBC5}" destId="{A7235748-762B-4DA9-A63B-780B238A944D}" srcOrd="0" destOrd="0" parTransId="{6F6EE1AE-3891-4231-858D-76315D94B45C}" sibTransId="{133F2608-E06B-4309-A912-3A52E76B934B}"/>
    <dgm:cxn modelId="{8E8FBA17-215B-457C-A1C1-9D15D7478A7C}" srcId="{EFD4F41B-6143-4968-B74D-391C888BBBC5}" destId="{8F331244-3184-43BD-8011-86C5F1834DF3}" srcOrd="1" destOrd="0" parTransId="{856BF2F6-9CC6-4BEB-AB4A-3A018A651707}" sibTransId="{A7EA5800-85D1-4D56-92D1-518C30A42E4A}"/>
    <dgm:cxn modelId="{A1AFC62D-6F29-4ABC-917D-24A578A2E731}" type="presParOf" srcId="{987BB73D-FF24-4099-A1AD-CC9FE5DE6E5D}" destId="{B0356D18-6195-4ABE-898E-43A0A237EDAC}" srcOrd="0" destOrd="0" presId="urn:microsoft.com/office/officeart/2005/8/layout/vList3"/>
    <dgm:cxn modelId="{12246790-DBD1-4124-AE87-1BE8041A3F6A}" type="presParOf" srcId="{B0356D18-6195-4ABE-898E-43A0A237EDAC}" destId="{2CC061D1-0548-49A0-8ABA-B72C05FA8292}" srcOrd="0" destOrd="0" presId="urn:microsoft.com/office/officeart/2005/8/layout/vList3"/>
    <dgm:cxn modelId="{8FAD3547-F28F-4652-97DF-EB51D09929B1}" type="presParOf" srcId="{B0356D18-6195-4ABE-898E-43A0A237EDAC}" destId="{1D9EE8AA-7EE1-4307-977B-0DB2803FE033}" srcOrd="1" destOrd="0" presId="urn:microsoft.com/office/officeart/2005/8/layout/vList3"/>
    <dgm:cxn modelId="{1795904E-5E03-4530-80B1-8C9C93AD3B3B}" type="presParOf" srcId="{987BB73D-FF24-4099-A1AD-CC9FE5DE6E5D}" destId="{EC1272A9-441B-4FEF-9A3B-FAE12380BB9B}" srcOrd="1" destOrd="0" presId="urn:microsoft.com/office/officeart/2005/8/layout/vList3"/>
    <dgm:cxn modelId="{9A2966C2-A46D-4BCE-A267-8531155ADBA5}" type="presParOf" srcId="{987BB73D-FF24-4099-A1AD-CC9FE5DE6E5D}" destId="{4648F0E1-0E7B-4E29-A58C-2B4E8F4CC371}" srcOrd="2" destOrd="0" presId="urn:microsoft.com/office/officeart/2005/8/layout/vList3"/>
    <dgm:cxn modelId="{7D4210F1-C49B-4DEC-8B47-37E6CF36B179}" type="presParOf" srcId="{4648F0E1-0E7B-4E29-A58C-2B4E8F4CC371}" destId="{5D2BF81D-0AB8-4BBF-A83B-1DF197A76972}" srcOrd="0" destOrd="0" presId="urn:microsoft.com/office/officeart/2005/8/layout/vList3"/>
    <dgm:cxn modelId="{5F4400A9-1606-4E94-8B5B-45CD01A2ADCC}" type="presParOf" srcId="{4648F0E1-0E7B-4E29-A58C-2B4E8F4CC371}" destId="{321245FE-BE09-446F-8643-875916C9322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53C4-929A-41FF-BD70-5F8883101E0E}">
      <dsp:nvSpPr>
        <dsp:cNvPr id="0" name=""/>
        <dsp:cNvSpPr/>
      </dsp:nvSpPr>
      <dsp:spPr>
        <a:xfrm>
          <a:off x="3298474" y="0"/>
          <a:ext cx="4570726" cy="4570857"/>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A8FA2A-8382-46CB-9ED0-376BD450DFE8}">
      <dsp:nvSpPr>
        <dsp:cNvPr id="0" name=""/>
        <dsp:cNvSpPr/>
      </dsp:nvSpPr>
      <dsp:spPr>
        <a:xfrm>
          <a:off x="4307959" y="1654835"/>
          <a:ext cx="2550105" cy="127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2933700">
            <a:lnSpc>
              <a:spcPct val="90000"/>
            </a:lnSpc>
            <a:spcBef>
              <a:spcPct val="0"/>
            </a:spcBef>
            <a:spcAft>
              <a:spcPct val="35000"/>
            </a:spcAft>
          </a:pPr>
          <a:r>
            <a:rPr lang="es-MX" sz="6600" kern="1200" dirty="0" smtClean="0"/>
            <a:t>Textos</a:t>
          </a:r>
          <a:endParaRPr lang="es-MX" sz="4000" kern="1200" dirty="0"/>
        </a:p>
      </dsp:txBody>
      <dsp:txXfrm>
        <a:off x="4307959" y="1654835"/>
        <a:ext cx="2550105" cy="1274902"/>
      </dsp:txXfrm>
    </dsp:sp>
    <dsp:sp modelId="{AD207A80-1750-42B5-8057-CB17F07482F6}">
      <dsp:nvSpPr>
        <dsp:cNvPr id="0" name=""/>
        <dsp:cNvSpPr/>
      </dsp:nvSpPr>
      <dsp:spPr>
        <a:xfrm>
          <a:off x="2354968" y="2929737"/>
          <a:ext cx="3926601" cy="3928262"/>
        </a:xfrm>
        <a:prstGeom prst="blockArc">
          <a:avLst>
            <a:gd name="adj1" fmla="val 0"/>
            <a:gd name="adj2" fmla="val 18900000"/>
            <a:gd name="adj3" fmla="val 1274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697DAFE-748F-418B-9DF7-A0B3C4DA2673}">
      <dsp:nvSpPr>
        <dsp:cNvPr id="0" name=""/>
        <dsp:cNvSpPr/>
      </dsp:nvSpPr>
      <dsp:spPr>
        <a:xfrm>
          <a:off x="3032907" y="4286250"/>
          <a:ext cx="2550105" cy="127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s-MX" sz="4000" kern="1200" dirty="0" smtClean="0"/>
            <a:t>Persuasivos</a:t>
          </a:r>
          <a:endParaRPr lang="es-MX" sz="4000" kern="1200" dirty="0"/>
        </a:p>
      </dsp:txBody>
      <dsp:txXfrm>
        <a:off x="3032907" y="4286250"/>
        <a:ext cx="2550105" cy="12749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B4D48-11EF-4F9C-912B-24B314C49A33}">
      <dsp:nvSpPr>
        <dsp:cNvPr id="0" name=""/>
        <dsp:cNvSpPr/>
      </dsp:nvSpPr>
      <dsp:spPr>
        <a:xfrm>
          <a:off x="205109" y="983857"/>
          <a:ext cx="4801347" cy="1500421"/>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285" tIns="60960" rIns="60960" bIns="60960" numCol="1" spcCol="1270" anchor="ctr" anchorCtr="0">
          <a:noAutofit/>
        </a:bodyPr>
        <a:lstStyle/>
        <a:p>
          <a:pPr lvl="0" algn="just" defTabSz="711200">
            <a:lnSpc>
              <a:spcPct val="90000"/>
            </a:lnSpc>
            <a:spcBef>
              <a:spcPct val="0"/>
            </a:spcBef>
            <a:spcAft>
              <a:spcPct val="35000"/>
            </a:spcAft>
          </a:pPr>
          <a:r>
            <a:rPr lang="es-MX" sz="1600" kern="1200" dirty="0" smtClean="0"/>
            <a:t>Se refieren al mensaje en sí, a la manera de hacer que las ideas penetren en la mente del consumidor. De acuerdo con lo expuesto, el anuncio publicitario es:</a:t>
          </a:r>
          <a:endParaRPr lang="es-MX" sz="1600" kern="1200" dirty="0"/>
        </a:p>
      </dsp:txBody>
      <dsp:txXfrm>
        <a:off x="205109" y="983857"/>
        <a:ext cx="4801347" cy="1500421"/>
      </dsp:txXfrm>
    </dsp:sp>
    <dsp:sp modelId="{951C6BFE-94A8-49D3-B72B-2A7BA0A0A253}">
      <dsp:nvSpPr>
        <dsp:cNvPr id="0" name=""/>
        <dsp:cNvSpPr/>
      </dsp:nvSpPr>
      <dsp:spPr>
        <a:xfrm>
          <a:off x="179958" y="963824"/>
          <a:ext cx="1050294" cy="15754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629BFA2-2320-49B6-B5AD-DA16F6ACE02A}">
      <dsp:nvSpPr>
        <dsp:cNvPr id="0" name=""/>
        <dsp:cNvSpPr/>
      </dsp:nvSpPr>
      <dsp:spPr>
        <a:xfrm>
          <a:off x="5457001" y="755688"/>
          <a:ext cx="4801347" cy="1804646"/>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285" tIns="45720" rIns="45720" bIns="45720" numCol="1" spcCol="1270" anchor="ctr" anchorCtr="0">
          <a:noAutofit/>
        </a:bodyPr>
        <a:lstStyle/>
        <a:p>
          <a:pPr lvl="0" algn="just" defTabSz="533400">
            <a:lnSpc>
              <a:spcPct val="90000"/>
            </a:lnSpc>
            <a:spcBef>
              <a:spcPct val="0"/>
            </a:spcBef>
            <a:spcAft>
              <a:spcPct val="35000"/>
            </a:spcAft>
          </a:pPr>
          <a:r>
            <a:rPr lang="es-MX" sz="1200" kern="1200" dirty="0" smtClean="0"/>
            <a:t>Un instrumento para fijar en la mayoría de las personas ciertos juicios de valor. Por medio del mensaje se exaltan las bondades del producto y se convence al público de consumirlo, de preferir ese y no otro similar. Como esos mensajes se dirigen a grandes volúmenes de población, afectan diversos aspectos de la vida cotidiana de las personas, de ahí que se diga que son mensajes que sirven para </a:t>
          </a:r>
          <a:r>
            <a:rPr lang="es-MX" sz="1200" b="1" kern="1200" dirty="0" smtClean="0"/>
            <a:t>manipular </a:t>
          </a:r>
          <a:r>
            <a:rPr lang="es-MX" sz="1200" kern="1200" dirty="0" smtClean="0"/>
            <a:t>al receptor. La imagen desempeña un papel sobresaliente y significativo: cumple las acciones de informar, recordar y persuadir.</a:t>
          </a:r>
          <a:endParaRPr lang="es-MX" sz="1200" kern="1200" dirty="0"/>
        </a:p>
      </dsp:txBody>
      <dsp:txXfrm>
        <a:off x="5457001" y="755688"/>
        <a:ext cx="4801347" cy="1804646"/>
      </dsp:txXfrm>
    </dsp:sp>
    <dsp:sp modelId="{E30999C4-9F06-4A50-8859-A1043FF8EC74}">
      <dsp:nvSpPr>
        <dsp:cNvPr id="0" name=""/>
        <dsp:cNvSpPr/>
      </dsp:nvSpPr>
      <dsp:spPr>
        <a:xfrm>
          <a:off x="5256944" y="691074"/>
          <a:ext cx="1050294" cy="15754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A479B5F-7D5F-4832-BFF0-9D37A5487108}">
      <dsp:nvSpPr>
        <dsp:cNvPr id="0" name=""/>
        <dsp:cNvSpPr/>
      </dsp:nvSpPr>
      <dsp:spPr>
        <a:xfrm>
          <a:off x="205109" y="2948777"/>
          <a:ext cx="4801347" cy="1500421"/>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285" tIns="60960" rIns="60960" bIns="60960" numCol="1" spcCol="1270" anchor="ctr" anchorCtr="0">
          <a:noAutofit/>
        </a:bodyPr>
        <a:lstStyle/>
        <a:p>
          <a:pPr lvl="0" algn="just" defTabSz="711200">
            <a:lnSpc>
              <a:spcPct val="90000"/>
            </a:lnSpc>
            <a:spcBef>
              <a:spcPct val="0"/>
            </a:spcBef>
            <a:spcAft>
              <a:spcPct val="35000"/>
            </a:spcAft>
          </a:pPr>
          <a:r>
            <a:rPr lang="es-MX" sz="1600" kern="1200" dirty="0" smtClean="0"/>
            <a:t>La imagen habla por sí misma, transporta el mensaje, cuyo propósito primordial es atraer la atención del receptor y jugar con su imaginación hasta que desee vivir la experiencia de usar el producto anunciado.</a:t>
          </a:r>
          <a:endParaRPr lang="es-MX" sz="1600" kern="1200" dirty="0"/>
        </a:p>
      </dsp:txBody>
      <dsp:txXfrm>
        <a:off x="205109" y="2948777"/>
        <a:ext cx="4801347" cy="1500421"/>
      </dsp:txXfrm>
    </dsp:sp>
    <dsp:sp modelId="{20C103FB-34E0-486B-867B-AADA4F6127DB}">
      <dsp:nvSpPr>
        <dsp:cNvPr id="0" name=""/>
        <dsp:cNvSpPr/>
      </dsp:nvSpPr>
      <dsp:spPr>
        <a:xfrm>
          <a:off x="5053" y="2732050"/>
          <a:ext cx="1050294" cy="15754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094FF74-F6A8-4B05-A304-18EC2138C357}">
      <dsp:nvSpPr>
        <dsp:cNvPr id="0" name=""/>
        <dsp:cNvSpPr/>
      </dsp:nvSpPr>
      <dsp:spPr>
        <a:xfrm>
          <a:off x="5457001" y="2948777"/>
          <a:ext cx="4801347" cy="1500421"/>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285" tIns="60960" rIns="60960" bIns="60960" numCol="1" spcCol="1270" anchor="ctr" anchorCtr="0">
          <a:noAutofit/>
        </a:bodyPr>
        <a:lstStyle/>
        <a:p>
          <a:pPr lvl="0" algn="just" defTabSz="711200">
            <a:lnSpc>
              <a:spcPct val="90000"/>
            </a:lnSpc>
            <a:spcBef>
              <a:spcPct val="0"/>
            </a:spcBef>
            <a:spcAft>
              <a:spcPct val="35000"/>
            </a:spcAft>
          </a:pPr>
          <a:r>
            <a:rPr lang="es-MX" sz="1600" kern="1200" dirty="0" smtClean="0"/>
            <a:t>Usa la imaginación con una finalidad </a:t>
          </a:r>
          <a:r>
            <a:rPr lang="es-MX" sz="1600" b="0" i="0" kern="1200" dirty="0" smtClean="0"/>
            <a:t>estética</a:t>
          </a:r>
          <a:r>
            <a:rPr lang="es-MX" sz="1600" kern="1200" dirty="0" smtClean="0"/>
            <a:t>, pues para diseñar un anuncio impreso hay que seguir un proceso creativo, que consiste en resaltar con originalidad, armonía e ingenio las características del producto.</a:t>
          </a:r>
          <a:endParaRPr lang="es-MX" sz="1600" kern="1200" dirty="0"/>
        </a:p>
      </dsp:txBody>
      <dsp:txXfrm>
        <a:off x="5457001" y="2948777"/>
        <a:ext cx="4801347" cy="1500421"/>
      </dsp:txXfrm>
    </dsp:sp>
    <dsp:sp modelId="{DC275233-CD75-4614-AF5F-F0C57FE09FD5}">
      <dsp:nvSpPr>
        <dsp:cNvPr id="0" name=""/>
        <dsp:cNvSpPr/>
      </dsp:nvSpPr>
      <dsp:spPr>
        <a:xfrm>
          <a:off x="5256944" y="2732050"/>
          <a:ext cx="1050294" cy="15754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a:xfrm>
            <a:off x="5332412" y="5883275"/>
            <a:ext cx="4324044" cy="365125"/>
          </a:xfrm>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96251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16399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20401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67232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772405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0811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813974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98963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22292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a:xfrm>
            <a:off x="10951856" y="5867131"/>
            <a:ext cx="551167" cy="365125"/>
          </a:xfrm>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14593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6444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46992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8" name="Footer Placeholder 7"/>
          <p:cNvSpPr>
            <a:spLocks noGrp="1"/>
          </p:cNvSpPr>
          <p:nvPr>
            <p:ph type="ftr" sz="quarter" idx="11"/>
          </p:nvPr>
        </p:nvSpPr>
        <p:spPr/>
        <p:txBody>
          <a:bodyPr/>
          <a:lstStyle/>
          <a:p>
            <a:endParaRPr lang="es-MX">
              <a:solidFill>
                <a:prstClr val="black"/>
              </a:solidFill>
            </a:endParaRPr>
          </a:p>
        </p:txBody>
      </p:sp>
      <p:sp>
        <p:nvSpPr>
          <p:cNvPr id="9" name="Slide Number Placeholder 8"/>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298266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4" name="Footer Placeholder 3"/>
          <p:cNvSpPr>
            <a:spLocks noGrp="1"/>
          </p:cNvSpPr>
          <p:nvPr>
            <p:ph type="ftr" sz="quarter" idx="11"/>
          </p:nvPr>
        </p:nvSpPr>
        <p:spPr/>
        <p:txBody>
          <a:bodyPr/>
          <a:lstStyle/>
          <a:p>
            <a:endParaRPr lang="es-MX">
              <a:solidFill>
                <a:prstClr val="black"/>
              </a:solidFill>
            </a:endParaRPr>
          </a:p>
        </p:txBody>
      </p:sp>
      <p:sp>
        <p:nvSpPr>
          <p:cNvPr id="5" name="Slide Number Placeholder 4"/>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24577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3" name="Footer Placeholder 2"/>
          <p:cNvSpPr>
            <a:spLocks noGrp="1"/>
          </p:cNvSpPr>
          <p:nvPr>
            <p:ph type="ftr" sz="quarter" idx="11"/>
          </p:nvPr>
        </p:nvSpPr>
        <p:spPr/>
        <p:txBody>
          <a:bodyPr/>
          <a:lstStyle/>
          <a:p>
            <a:endParaRPr lang="es-MX">
              <a:solidFill>
                <a:prstClr val="black"/>
              </a:solidFill>
            </a:endParaRPr>
          </a:p>
        </p:txBody>
      </p:sp>
      <p:sp>
        <p:nvSpPr>
          <p:cNvPr id="4" name="Slide Number Placeholder 3"/>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78602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47260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26/04/2018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225810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EE5AD7-4741-484F-8B90-9EF12C27CD9D}" type="datetimeFigureOut">
              <a:rPr lang="es-MX" smtClean="0">
                <a:solidFill>
                  <a:prstClr val="black"/>
                </a:solidFill>
              </a:rPr>
              <a:pPr/>
              <a:t>26/04/2018</a:t>
            </a:fld>
            <a:endParaRPr lang="es-MX">
              <a:solidFill>
                <a:prstClr val="black"/>
              </a:solidFill>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solidFill>
                <a:prstClr val="black"/>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763609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nvPr>
        </p:nvGraphicFramePr>
        <p:xfrm>
          <a:off x="1967830" y="0"/>
          <a:ext cx="1022416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72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s-MX" dirty="0"/>
              <a:t>              </a:t>
            </a:r>
            <a:r>
              <a:rPr lang="es-MX" dirty="0" smtClean="0"/>
              <a:t>Artículo </a:t>
            </a:r>
            <a:r>
              <a:rPr lang="es-MX" dirty="0"/>
              <a:t>de opinión</a:t>
            </a:r>
            <a:r>
              <a:rPr lang="es-MX" dirty="0" smtClean="0"/>
              <a:t>.</a:t>
            </a:r>
            <a:r>
              <a:rPr lang="es-MX" dirty="0"/>
              <a:t/>
            </a:r>
            <a:br>
              <a:rPr lang="es-MX" dirty="0"/>
            </a:b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93554017"/>
              </p:ext>
            </p:extLst>
          </p:nvPr>
        </p:nvGraphicFramePr>
        <p:xfrm>
          <a:off x="1484313" y="1193369"/>
          <a:ext cx="10018712" cy="4597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40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0823" y="-164205"/>
            <a:ext cx="10018713" cy="1752599"/>
          </a:xfrm>
        </p:spPr>
        <p:txBody>
          <a:bodyPr/>
          <a:lstStyle/>
          <a:p>
            <a:r>
              <a:rPr lang="es-MX" dirty="0"/>
              <a:t>             </a:t>
            </a:r>
            <a:r>
              <a:rPr lang="es-MX" dirty="0" smtClean="0"/>
              <a:t>Caricatura política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23124038"/>
              </p:ext>
            </p:extLst>
          </p:nvPr>
        </p:nvGraphicFramePr>
        <p:xfrm>
          <a:off x="1484313" y="1588394"/>
          <a:ext cx="10325614" cy="4202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15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484313" y="1262130"/>
          <a:ext cx="10018712" cy="4529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67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9536615" cy="1283367"/>
          </a:xfrm>
        </p:spPr>
        <p:txBody>
          <a:bodyPr/>
          <a:lstStyle/>
          <a:p>
            <a:r>
              <a:rPr lang="es-MX" dirty="0"/>
              <a:t>2.4      Estructura externa</a:t>
            </a:r>
            <a:r>
              <a:rPr lang="es-MX" dirty="0" smtClean="0"/>
              <a:t>:</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9984441"/>
              </p:ext>
            </p:extLst>
          </p:nvPr>
        </p:nvGraphicFramePr>
        <p:xfrm>
          <a:off x="1484312" y="1427747"/>
          <a:ext cx="10707688" cy="4684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42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2648" y="0"/>
            <a:ext cx="10018713" cy="1752599"/>
          </a:xfrm>
        </p:spPr>
        <p:txBody>
          <a:bodyPr/>
          <a:lstStyle/>
          <a:p>
            <a:r>
              <a:rPr lang="es-MX" dirty="0"/>
              <a:t>2.5     Estructura interna</a:t>
            </a:r>
            <a:r>
              <a:rPr lang="es-MX" dirty="0" smtClean="0"/>
              <a:t>:</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56429802"/>
              </p:ext>
            </p:extLst>
          </p:nvPr>
        </p:nvGraphicFramePr>
        <p:xfrm>
          <a:off x="1259723" y="1636293"/>
          <a:ext cx="10707687" cy="4604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6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2836" y="236621"/>
            <a:ext cx="10018713" cy="1752599"/>
          </a:xfrm>
        </p:spPr>
        <p:txBody>
          <a:bodyPr/>
          <a:lstStyle/>
          <a:p>
            <a:r>
              <a:rPr lang="es-MX" dirty="0"/>
              <a:t>               Anuncio publicitario</a:t>
            </a:r>
            <a:r>
              <a:rPr lang="es-MX" dirty="0" smtClean="0"/>
              <a:t>.</a:t>
            </a:r>
            <a:endParaRPr lang="es-MX" dirty="0"/>
          </a:p>
        </p:txBody>
      </p:sp>
      <p:graphicFrame>
        <p:nvGraphicFramePr>
          <p:cNvPr id="4" name="Marcador de contenido 3"/>
          <p:cNvGraphicFramePr>
            <a:graphicFrameLocks noGrp="1"/>
          </p:cNvGraphicFramePr>
          <p:nvPr>
            <p:ph idx="1"/>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01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484312" y="336884"/>
          <a:ext cx="10707687" cy="5454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6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811" y="0"/>
            <a:ext cx="9978189" cy="6884951"/>
          </a:xfrm>
        </p:spPr>
      </p:pic>
    </p:spTree>
    <p:extLst>
      <p:ext uri="{BB962C8B-B14F-4D97-AF65-F5344CB8AC3E}">
        <p14:creationId xmlns:p14="http://schemas.microsoft.com/office/powerpoint/2010/main" val="372072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0"/>
            <a:ext cx="10018713" cy="1752599"/>
          </a:xfrm>
        </p:spPr>
        <p:txBody>
          <a:bodyPr>
            <a:normAutofit/>
          </a:bodyPr>
          <a:lstStyle/>
          <a:p>
            <a:r>
              <a:rPr lang="es-MX" b="1" dirty="0"/>
              <a:t>Características externas del texto publicitario</a:t>
            </a:r>
            <a:r>
              <a:rPr lang="es-MX" b="1" dirty="0" smtClean="0"/>
              <a:t>.</a:t>
            </a:r>
            <a:endParaRPr lang="es-MX" dirty="0"/>
          </a:p>
        </p:txBody>
      </p:sp>
      <p:graphicFrame>
        <p:nvGraphicFramePr>
          <p:cNvPr id="4" name="Marcador de contenido 3"/>
          <p:cNvGraphicFramePr>
            <a:graphicFrameLocks noGrp="1"/>
          </p:cNvGraphicFramePr>
          <p:nvPr>
            <p:ph idx="1"/>
            <p:extLst/>
          </p:nvPr>
        </p:nvGraphicFramePr>
        <p:xfrm>
          <a:off x="1484312" y="1518835"/>
          <a:ext cx="10480379"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9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244099"/>
            <a:ext cx="10018713" cy="1752599"/>
          </a:xfrm>
        </p:spPr>
        <p:txBody>
          <a:bodyPr>
            <a:normAutofit/>
          </a:bodyPr>
          <a:lstStyle/>
          <a:p>
            <a:r>
              <a:rPr lang="es-MX" b="1" dirty="0"/>
              <a:t>Características internas del anuncio publicitario</a:t>
            </a:r>
            <a:r>
              <a:rPr lang="es-MX" b="1" dirty="0" smtClean="0"/>
              <a:t>.</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501235"/>
              </p:ext>
            </p:extLst>
          </p:nvPr>
        </p:nvGraphicFramePr>
        <p:xfrm>
          <a:off x="1623798" y="1508500"/>
          <a:ext cx="10263402" cy="5140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069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484313" y="526942"/>
          <a:ext cx="10018712" cy="5264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428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114</TotalTime>
  <Words>1460</Words>
  <Application>Microsoft Office PowerPoint</Application>
  <PresentationFormat>Panorámica</PresentationFormat>
  <Paragraphs>54</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Corbel</vt:lpstr>
      <vt:lpstr>Parallax</vt:lpstr>
      <vt:lpstr>Presentación de PowerPoint</vt:lpstr>
      <vt:lpstr>2.4      Estructura externa:</vt:lpstr>
      <vt:lpstr>2.5     Estructura interna:</vt:lpstr>
      <vt:lpstr>               Anuncio publicitario.</vt:lpstr>
      <vt:lpstr>Presentación de PowerPoint</vt:lpstr>
      <vt:lpstr>Presentación de PowerPoint</vt:lpstr>
      <vt:lpstr>Características externas del texto publicitario.</vt:lpstr>
      <vt:lpstr>Características internas del anuncio publicitario.</vt:lpstr>
      <vt:lpstr>Presentación de PowerPoint</vt:lpstr>
      <vt:lpstr>              Artículo de opinión. </vt:lpstr>
      <vt:lpstr>             Caricatura política</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admonprepa@outlook.com</dc:creator>
  <cp:lastModifiedBy>Sara Zuleima Padilla Fernández</cp:lastModifiedBy>
  <cp:revision>5</cp:revision>
  <dcterms:created xsi:type="dcterms:W3CDTF">2018-02-16T16:50:43Z</dcterms:created>
  <dcterms:modified xsi:type="dcterms:W3CDTF">2018-04-26T23:02:59Z</dcterms:modified>
</cp:coreProperties>
</file>