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DE3DD-1B07-4E3C-983F-C1EC3386A178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</dgm:pt>
    <dgm:pt modelId="{82CEC4DB-3C6F-4D25-829A-2A912F993C73}">
      <dgm:prSet phldrT="[Texto]" custT="1"/>
      <dgm:spPr/>
      <dgm:t>
        <a:bodyPr/>
        <a:lstStyle/>
        <a:p>
          <a:r>
            <a:rPr lang="es-MX" sz="3200" dirty="0" smtClean="0"/>
            <a:t>Textos populares:</a:t>
          </a:r>
          <a:endParaRPr lang="es-MX" sz="3200" dirty="0"/>
        </a:p>
      </dgm:t>
    </dgm:pt>
    <dgm:pt modelId="{C1E15079-D3A2-4CC1-9A4F-94AAB50AA484}" type="parTrans" cxnId="{9452CEBA-8C1C-496E-870C-C84AB50B245B}">
      <dgm:prSet/>
      <dgm:spPr/>
      <dgm:t>
        <a:bodyPr/>
        <a:lstStyle/>
        <a:p>
          <a:endParaRPr lang="es-MX"/>
        </a:p>
      </dgm:t>
    </dgm:pt>
    <dgm:pt modelId="{1D1DF7C3-084B-4479-944C-8717480C7D6D}" type="sibTrans" cxnId="{9452CEBA-8C1C-496E-870C-C84AB50B245B}">
      <dgm:prSet/>
      <dgm:spPr/>
      <dgm:t>
        <a:bodyPr/>
        <a:lstStyle/>
        <a:p>
          <a:endParaRPr lang="es-MX"/>
        </a:p>
      </dgm:t>
    </dgm:pt>
    <dgm:pt modelId="{0E52696A-B50C-4ABE-BD97-9012A881D2FF}">
      <dgm:prSet phldrT="[Texto]" custT="1"/>
      <dgm:spPr/>
      <dgm:t>
        <a:bodyPr/>
        <a:lstStyle/>
        <a:p>
          <a:r>
            <a:rPr lang="es-MX" sz="1600" dirty="0" smtClean="0"/>
            <a:t>Los textos populares forman parte importante del desarrollo social de las personas en una etapa determinada de sus vidas. Se inspiran en las costumbres culturales de toda sociedad y su finalidad es entretener. Muestran cómo los hablantes o miembros de una cultura constantemente exploran nuevas formas lingüísticas. Son, generalmente, expresiones o textos aprendidos a través de la tradición oral. </a:t>
          </a:r>
          <a:endParaRPr lang="es-MX" sz="1600" dirty="0"/>
        </a:p>
      </dgm:t>
    </dgm:pt>
    <dgm:pt modelId="{2D920400-6E3B-4D4C-BBD6-0C66E3BE5CA4}" type="parTrans" cxnId="{2C97385D-C4A3-449A-82B5-3073636CD068}">
      <dgm:prSet/>
      <dgm:spPr/>
      <dgm:t>
        <a:bodyPr/>
        <a:lstStyle/>
        <a:p>
          <a:endParaRPr lang="es-MX"/>
        </a:p>
      </dgm:t>
    </dgm:pt>
    <dgm:pt modelId="{70F34858-2C20-4E1B-B011-9C5FD4164C49}" type="sibTrans" cxnId="{2C97385D-C4A3-449A-82B5-3073636CD068}">
      <dgm:prSet/>
      <dgm:spPr/>
      <dgm:t>
        <a:bodyPr/>
        <a:lstStyle/>
        <a:p>
          <a:endParaRPr lang="es-MX"/>
        </a:p>
      </dgm:t>
    </dgm:pt>
    <dgm:pt modelId="{409A3EDF-B954-4E08-BEFD-457C83E1B4BB}" type="pres">
      <dgm:prSet presAssocID="{6E8DE3DD-1B07-4E3C-983F-C1EC3386A178}" presName="Name0" presStyleCnt="0">
        <dgm:presLayoutVars>
          <dgm:dir/>
          <dgm:animOne val="branch"/>
          <dgm:animLvl val="lvl"/>
        </dgm:presLayoutVars>
      </dgm:prSet>
      <dgm:spPr/>
    </dgm:pt>
    <dgm:pt modelId="{DCE95E64-5DA1-40FD-9DD4-258507BBE559}" type="pres">
      <dgm:prSet presAssocID="{82CEC4DB-3C6F-4D25-829A-2A912F993C73}" presName="chaos" presStyleCnt="0"/>
      <dgm:spPr/>
    </dgm:pt>
    <dgm:pt modelId="{0A36F058-7768-4623-A0A9-7355FD40516C}" type="pres">
      <dgm:prSet presAssocID="{82CEC4DB-3C6F-4D25-829A-2A912F993C73}" presName="parTx1" presStyleLbl="revTx" presStyleIdx="0" presStyleCnt="1"/>
      <dgm:spPr/>
      <dgm:t>
        <a:bodyPr/>
        <a:lstStyle/>
        <a:p>
          <a:endParaRPr lang="es-MX"/>
        </a:p>
      </dgm:t>
    </dgm:pt>
    <dgm:pt modelId="{11D2AD37-C55E-4E2F-8BDB-D52CB6D09189}" type="pres">
      <dgm:prSet presAssocID="{82CEC4DB-3C6F-4D25-829A-2A912F993C73}" presName="c1" presStyleLbl="node1" presStyleIdx="0" presStyleCnt="19"/>
      <dgm:spPr/>
    </dgm:pt>
    <dgm:pt modelId="{41A2ABA1-73D0-4F93-A5C5-E34848ECC29A}" type="pres">
      <dgm:prSet presAssocID="{82CEC4DB-3C6F-4D25-829A-2A912F993C73}" presName="c2" presStyleLbl="node1" presStyleIdx="1" presStyleCnt="19"/>
      <dgm:spPr/>
    </dgm:pt>
    <dgm:pt modelId="{82599691-E6A3-4FA3-B5C5-5AA81209C07E}" type="pres">
      <dgm:prSet presAssocID="{82CEC4DB-3C6F-4D25-829A-2A912F993C73}" presName="c3" presStyleLbl="node1" presStyleIdx="2" presStyleCnt="19"/>
      <dgm:spPr/>
    </dgm:pt>
    <dgm:pt modelId="{27EE8E87-0D49-435B-9DB1-599EFEDFF5FE}" type="pres">
      <dgm:prSet presAssocID="{82CEC4DB-3C6F-4D25-829A-2A912F993C73}" presName="c4" presStyleLbl="node1" presStyleIdx="3" presStyleCnt="19"/>
      <dgm:spPr/>
    </dgm:pt>
    <dgm:pt modelId="{AC5454FA-0C43-4BFF-903E-271F02C6029B}" type="pres">
      <dgm:prSet presAssocID="{82CEC4DB-3C6F-4D25-829A-2A912F993C73}" presName="c5" presStyleLbl="node1" presStyleIdx="4" presStyleCnt="19"/>
      <dgm:spPr/>
    </dgm:pt>
    <dgm:pt modelId="{A9CA8058-EFDB-4359-BED7-997AE9F37A75}" type="pres">
      <dgm:prSet presAssocID="{82CEC4DB-3C6F-4D25-829A-2A912F993C73}" presName="c6" presStyleLbl="node1" presStyleIdx="5" presStyleCnt="19"/>
      <dgm:spPr/>
    </dgm:pt>
    <dgm:pt modelId="{3ECFD063-4A81-4DAC-85CD-63CEF931BDF1}" type="pres">
      <dgm:prSet presAssocID="{82CEC4DB-3C6F-4D25-829A-2A912F993C73}" presName="c7" presStyleLbl="node1" presStyleIdx="6" presStyleCnt="19"/>
      <dgm:spPr/>
    </dgm:pt>
    <dgm:pt modelId="{DF80275C-D0E1-470F-8492-6B308E92A0DD}" type="pres">
      <dgm:prSet presAssocID="{82CEC4DB-3C6F-4D25-829A-2A912F993C73}" presName="c8" presStyleLbl="node1" presStyleIdx="7" presStyleCnt="19"/>
      <dgm:spPr/>
    </dgm:pt>
    <dgm:pt modelId="{D2AF3A14-AAB8-4A99-9549-30EA6359EE3D}" type="pres">
      <dgm:prSet presAssocID="{82CEC4DB-3C6F-4D25-829A-2A912F993C73}" presName="c9" presStyleLbl="node1" presStyleIdx="8" presStyleCnt="19"/>
      <dgm:spPr/>
    </dgm:pt>
    <dgm:pt modelId="{B20A3F03-278A-439F-8FA0-EE5F3533AD39}" type="pres">
      <dgm:prSet presAssocID="{82CEC4DB-3C6F-4D25-829A-2A912F993C73}" presName="c10" presStyleLbl="node1" presStyleIdx="9" presStyleCnt="19"/>
      <dgm:spPr/>
    </dgm:pt>
    <dgm:pt modelId="{BFB10801-6E1A-4775-BB33-9A1C3A8BD362}" type="pres">
      <dgm:prSet presAssocID="{82CEC4DB-3C6F-4D25-829A-2A912F993C73}" presName="c11" presStyleLbl="node1" presStyleIdx="10" presStyleCnt="19"/>
      <dgm:spPr/>
    </dgm:pt>
    <dgm:pt modelId="{392E3F14-2647-4D5B-AFAF-BABD3702D236}" type="pres">
      <dgm:prSet presAssocID="{82CEC4DB-3C6F-4D25-829A-2A912F993C73}" presName="c12" presStyleLbl="node1" presStyleIdx="11" presStyleCnt="19"/>
      <dgm:spPr/>
    </dgm:pt>
    <dgm:pt modelId="{7C5518F2-0B82-425C-8B5C-66AB81BD2EE9}" type="pres">
      <dgm:prSet presAssocID="{82CEC4DB-3C6F-4D25-829A-2A912F993C73}" presName="c13" presStyleLbl="node1" presStyleIdx="12" presStyleCnt="19"/>
      <dgm:spPr/>
    </dgm:pt>
    <dgm:pt modelId="{84119729-8C43-4AC4-8A24-D105BC5720A4}" type="pres">
      <dgm:prSet presAssocID="{82CEC4DB-3C6F-4D25-829A-2A912F993C73}" presName="c14" presStyleLbl="node1" presStyleIdx="13" presStyleCnt="19"/>
      <dgm:spPr/>
    </dgm:pt>
    <dgm:pt modelId="{570AC3D8-4D9C-4112-9DC0-37EBF05C6997}" type="pres">
      <dgm:prSet presAssocID="{82CEC4DB-3C6F-4D25-829A-2A912F993C73}" presName="c15" presStyleLbl="node1" presStyleIdx="14" presStyleCnt="19"/>
      <dgm:spPr/>
    </dgm:pt>
    <dgm:pt modelId="{4D1E7DBA-E541-49D6-9905-5DC1CF7AC6DC}" type="pres">
      <dgm:prSet presAssocID="{82CEC4DB-3C6F-4D25-829A-2A912F993C73}" presName="c16" presStyleLbl="node1" presStyleIdx="15" presStyleCnt="19"/>
      <dgm:spPr/>
    </dgm:pt>
    <dgm:pt modelId="{F0A411F1-F049-4CD9-B73D-0D25EB934A45}" type="pres">
      <dgm:prSet presAssocID="{82CEC4DB-3C6F-4D25-829A-2A912F993C73}" presName="c17" presStyleLbl="node1" presStyleIdx="16" presStyleCnt="19"/>
      <dgm:spPr/>
    </dgm:pt>
    <dgm:pt modelId="{36DD0F22-070E-4FC7-904B-FCC882448592}" type="pres">
      <dgm:prSet presAssocID="{82CEC4DB-3C6F-4D25-829A-2A912F993C73}" presName="c18" presStyleLbl="node1" presStyleIdx="17" presStyleCnt="19"/>
      <dgm:spPr/>
    </dgm:pt>
    <dgm:pt modelId="{FEFC2DA2-AA30-4C59-9258-647DD3F1404D}" type="pres">
      <dgm:prSet presAssocID="{1D1DF7C3-084B-4479-944C-8717480C7D6D}" presName="chevronComposite1" presStyleCnt="0"/>
      <dgm:spPr/>
    </dgm:pt>
    <dgm:pt modelId="{44E2DD38-DD0F-414E-8C4E-CD866BDEE1B4}" type="pres">
      <dgm:prSet presAssocID="{1D1DF7C3-084B-4479-944C-8717480C7D6D}" presName="chevron1" presStyleLbl="sibTrans2D1" presStyleIdx="0" presStyleCnt="2"/>
      <dgm:spPr/>
    </dgm:pt>
    <dgm:pt modelId="{03E83B66-0558-45E4-B284-4167702EA5D4}" type="pres">
      <dgm:prSet presAssocID="{1D1DF7C3-084B-4479-944C-8717480C7D6D}" presName="spChevron1" presStyleCnt="0"/>
      <dgm:spPr/>
    </dgm:pt>
    <dgm:pt modelId="{C2DC1DEF-EAE5-4C9B-85F4-02D5125E5827}" type="pres">
      <dgm:prSet presAssocID="{1D1DF7C3-084B-4479-944C-8717480C7D6D}" presName="overlap" presStyleCnt="0"/>
      <dgm:spPr/>
    </dgm:pt>
    <dgm:pt modelId="{E6D02519-E710-49F6-99E2-294813B3F55D}" type="pres">
      <dgm:prSet presAssocID="{1D1DF7C3-084B-4479-944C-8717480C7D6D}" presName="chevronComposite2" presStyleCnt="0"/>
      <dgm:spPr/>
    </dgm:pt>
    <dgm:pt modelId="{1A213637-D828-43FC-9F61-285FD86FEC77}" type="pres">
      <dgm:prSet presAssocID="{1D1DF7C3-084B-4479-944C-8717480C7D6D}" presName="chevron2" presStyleLbl="sibTrans2D1" presStyleIdx="1" presStyleCnt="2"/>
      <dgm:spPr/>
    </dgm:pt>
    <dgm:pt modelId="{11FBD411-C2B5-46CA-9469-5AF5F7BCAFFB}" type="pres">
      <dgm:prSet presAssocID="{1D1DF7C3-084B-4479-944C-8717480C7D6D}" presName="spChevron2" presStyleCnt="0"/>
      <dgm:spPr/>
    </dgm:pt>
    <dgm:pt modelId="{3A5AC7C0-08B6-4DF8-9CFD-9AE0227F04DA}" type="pres">
      <dgm:prSet presAssocID="{0E52696A-B50C-4ABE-BD97-9012A881D2FF}" presName="last" presStyleCnt="0"/>
      <dgm:spPr/>
    </dgm:pt>
    <dgm:pt modelId="{71643AB1-C8B0-4E9A-A0B5-7F93BE7D9310}" type="pres">
      <dgm:prSet presAssocID="{0E52696A-B50C-4ABE-BD97-9012A881D2FF}" presName="circleTx" presStyleLbl="node1" presStyleIdx="18" presStyleCnt="19" custScaleX="172058" custScaleY="156548"/>
      <dgm:spPr/>
      <dgm:t>
        <a:bodyPr/>
        <a:lstStyle/>
        <a:p>
          <a:endParaRPr lang="es-MX"/>
        </a:p>
      </dgm:t>
    </dgm:pt>
    <dgm:pt modelId="{2C13CBB4-D975-46EE-81F3-71BFE9CCD62B}" type="pres">
      <dgm:prSet presAssocID="{0E52696A-B50C-4ABE-BD97-9012A881D2FF}" presName="spN" presStyleCnt="0"/>
      <dgm:spPr/>
    </dgm:pt>
  </dgm:ptLst>
  <dgm:cxnLst>
    <dgm:cxn modelId="{4EA218F7-6903-482D-93B3-D7E73B20D6DD}" type="presOf" srcId="{6E8DE3DD-1B07-4E3C-983F-C1EC3386A178}" destId="{409A3EDF-B954-4E08-BEFD-457C83E1B4BB}" srcOrd="0" destOrd="0" presId="urn:microsoft.com/office/officeart/2009/3/layout/RandomtoResultProcess"/>
    <dgm:cxn modelId="{71F764DA-226B-403C-92D0-C336BE967DF4}" type="presOf" srcId="{82CEC4DB-3C6F-4D25-829A-2A912F993C73}" destId="{0A36F058-7768-4623-A0A9-7355FD40516C}" srcOrd="0" destOrd="0" presId="urn:microsoft.com/office/officeart/2009/3/layout/RandomtoResultProcess"/>
    <dgm:cxn modelId="{2C97385D-C4A3-449A-82B5-3073636CD068}" srcId="{6E8DE3DD-1B07-4E3C-983F-C1EC3386A178}" destId="{0E52696A-B50C-4ABE-BD97-9012A881D2FF}" srcOrd="1" destOrd="0" parTransId="{2D920400-6E3B-4D4C-BBD6-0C66E3BE5CA4}" sibTransId="{70F34858-2C20-4E1B-B011-9C5FD4164C49}"/>
    <dgm:cxn modelId="{BF757C07-0316-4698-8E03-FB5262368477}" type="presOf" srcId="{0E52696A-B50C-4ABE-BD97-9012A881D2FF}" destId="{71643AB1-C8B0-4E9A-A0B5-7F93BE7D9310}" srcOrd="0" destOrd="0" presId="urn:microsoft.com/office/officeart/2009/3/layout/RandomtoResultProcess"/>
    <dgm:cxn modelId="{9452CEBA-8C1C-496E-870C-C84AB50B245B}" srcId="{6E8DE3DD-1B07-4E3C-983F-C1EC3386A178}" destId="{82CEC4DB-3C6F-4D25-829A-2A912F993C73}" srcOrd="0" destOrd="0" parTransId="{C1E15079-D3A2-4CC1-9A4F-94AAB50AA484}" sibTransId="{1D1DF7C3-084B-4479-944C-8717480C7D6D}"/>
    <dgm:cxn modelId="{1BA40F61-C3E7-41EC-8E66-E654238DC9D4}" type="presParOf" srcId="{409A3EDF-B954-4E08-BEFD-457C83E1B4BB}" destId="{DCE95E64-5DA1-40FD-9DD4-258507BBE559}" srcOrd="0" destOrd="0" presId="urn:microsoft.com/office/officeart/2009/3/layout/RandomtoResultProcess"/>
    <dgm:cxn modelId="{771AEEF8-DBB3-40DB-A783-DE146E7A3E4E}" type="presParOf" srcId="{DCE95E64-5DA1-40FD-9DD4-258507BBE559}" destId="{0A36F058-7768-4623-A0A9-7355FD40516C}" srcOrd="0" destOrd="0" presId="urn:microsoft.com/office/officeart/2009/3/layout/RandomtoResultProcess"/>
    <dgm:cxn modelId="{20225DCA-36AB-4E28-97E2-54AD6AF449F6}" type="presParOf" srcId="{DCE95E64-5DA1-40FD-9DD4-258507BBE559}" destId="{11D2AD37-C55E-4E2F-8BDB-D52CB6D09189}" srcOrd="1" destOrd="0" presId="urn:microsoft.com/office/officeart/2009/3/layout/RandomtoResultProcess"/>
    <dgm:cxn modelId="{DCF02816-AB19-4D7E-8E8A-B349DF5B0419}" type="presParOf" srcId="{DCE95E64-5DA1-40FD-9DD4-258507BBE559}" destId="{41A2ABA1-73D0-4F93-A5C5-E34848ECC29A}" srcOrd="2" destOrd="0" presId="urn:microsoft.com/office/officeart/2009/3/layout/RandomtoResultProcess"/>
    <dgm:cxn modelId="{BFB88684-D860-4034-B1C2-72495AE1EEB4}" type="presParOf" srcId="{DCE95E64-5DA1-40FD-9DD4-258507BBE559}" destId="{82599691-E6A3-4FA3-B5C5-5AA81209C07E}" srcOrd="3" destOrd="0" presId="urn:microsoft.com/office/officeart/2009/3/layout/RandomtoResultProcess"/>
    <dgm:cxn modelId="{1E73E613-E666-4491-9B3F-6A84D2A7E981}" type="presParOf" srcId="{DCE95E64-5DA1-40FD-9DD4-258507BBE559}" destId="{27EE8E87-0D49-435B-9DB1-599EFEDFF5FE}" srcOrd="4" destOrd="0" presId="urn:microsoft.com/office/officeart/2009/3/layout/RandomtoResultProcess"/>
    <dgm:cxn modelId="{2A299512-EB60-4189-8471-284B52F3FFD9}" type="presParOf" srcId="{DCE95E64-5DA1-40FD-9DD4-258507BBE559}" destId="{AC5454FA-0C43-4BFF-903E-271F02C6029B}" srcOrd="5" destOrd="0" presId="urn:microsoft.com/office/officeart/2009/3/layout/RandomtoResultProcess"/>
    <dgm:cxn modelId="{76506D96-4ADE-4517-8823-A593AE1208FF}" type="presParOf" srcId="{DCE95E64-5DA1-40FD-9DD4-258507BBE559}" destId="{A9CA8058-EFDB-4359-BED7-997AE9F37A75}" srcOrd="6" destOrd="0" presId="urn:microsoft.com/office/officeart/2009/3/layout/RandomtoResultProcess"/>
    <dgm:cxn modelId="{DDF85CF9-6C4F-4399-BBD9-02E21A489075}" type="presParOf" srcId="{DCE95E64-5DA1-40FD-9DD4-258507BBE559}" destId="{3ECFD063-4A81-4DAC-85CD-63CEF931BDF1}" srcOrd="7" destOrd="0" presId="urn:microsoft.com/office/officeart/2009/3/layout/RandomtoResultProcess"/>
    <dgm:cxn modelId="{B5634053-F591-4E20-A6E4-92F46CD4CBC5}" type="presParOf" srcId="{DCE95E64-5DA1-40FD-9DD4-258507BBE559}" destId="{DF80275C-D0E1-470F-8492-6B308E92A0DD}" srcOrd="8" destOrd="0" presId="urn:microsoft.com/office/officeart/2009/3/layout/RandomtoResultProcess"/>
    <dgm:cxn modelId="{99E25FD4-648A-47B9-92F7-20A5CE2E4ABE}" type="presParOf" srcId="{DCE95E64-5DA1-40FD-9DD4-258507BBE559}" destId="{D2AF3A14-AAB8-4A99-9549-30EA6359EE3D}" srcOrd="9" destOrd="0" presId="urn:microsoft.com/office/officeart/2009/3/layout/RandomtoResultProcess"/>
    <dgm:cxn modelId="{1179F8EC-3B5D-4C4F-8FE9-E681F36720BA}" type="presParOf" srcId="{DCE95E64-5DA1-40FD-9DD4-258507BBE559}" destId="{B20A3F03-278A-439F-8FA0-EE5F3533AD39}" srcOrd="10" destOrd="0" presId="urn:microsoft.com/office/officeart/2009/3/layout/RandomtoResultProcess"/>
    <dgm:cxn modelId="{2C0BB804-EB30-4DF6-A0D7-B9B384E689F6}" type="presParOf" srcId="{DCE95E64-5DA1-40FD-9DD4-258507BBE559}" destId="{BFB10801-6E1A-4775-BB33-9A1C3A8BD362}" srcOrd="11" destOrd="0" presId="urn:microsoft.com/office/officeart/2009/3/layout/RandomtoResultProcess"/>
    <dgm:cxn modelId="{4031E0C0-6A88-48C3-9397-72036EE74E20}" type="presParOf" srcId="{DCE95E64-5DA1-40FD-9DD4-258507BBE559}" destId="{392E3F14-2647-4D5B-AFAF-BABD3702D236}" srcOrd="12" destOrd="0" presId="urn:microsoft.com/office/officeart/2009/3/layout/RandomtoResultProcess"/>
    <dgm:cxn modelId="{1871CB7B-2328-4D2F-8FA7-1E30B1379A68}" type="presParOf" srcId="{DCE95E64-5DA1-40FD-9DD4-258507BBE559}" destId="{7C5518F2-0B82-425C-8B5C-66AB81BD2EE9}" srcOrd="13" destOrd="0" presId="urn:microsoft.com/office/officeart/2009/3/layout/RandomtoResultProcess"/>
    <dgm:cxn modelId="{93CB0533-7D30-4F93-9B86-5C534D0E8E3C}" type="presParOf" srcId="{DCE95E64-5DA1-40FD-9DD4-258507BBE559}" destId="{84119729-8C43-4AC4-8A24-D105BC5720A4}" srcOrd="14" destOrd="0" presId="urn:microsoft.com/office/officeart/2009/3/layout/RandomtoResultProcess"/>
    <dgm:cxn modelId="{F563F150-E9DD-47B3-909F-2C9DC3DC1752}" type="presParOf" srcId="{DCE95E64-5DA1-40FD-9DD4-258507BBE559}" destId="{570AC3D8-4D9C-4112-9DC0-37EBF05C6997}" srcOrd="15" destOrd="0" presId="urn:microsoft.com/office/officeart/2009/3/layout/RandomtoResultProcess"/>
    <dgm:cxn modelId="{419D5206-B2C1-4630-915C-27030B4269F9}" type="presParOf" srcId="{DCE95E64-5DA1-40FD-9DD4-258507BBE559}" destId="{4D1E7DBA-E541-49D6-9905-5DC1CF7AC6DC}" srcOrd="16" destOrd="0" presId="urn:microsoft.com/office/officeart/2009/3/layout/RandomtoResultProcess"/>
    <dgm:cxn modelId="{FCBFDCB8-5376-4AC5-9A16-0C1DEE5D4A7C}" type="presParOf" srcId="{DCE95E64-5DA1-40FD-9DD4-258507BBE559}" destId="{F0A411F1-F049-4CD9-B73D-0D25EB934A45}" srcOrd="17" destOrd="0" presId="urn:microsoft.com/office/officeart/2009/3/layout/RandomtoResultProcess"/>
    <dgm:cxn modelId="{B176F397-0930-4F59-B294-BB30D18B1213}" type="presParOf" srcId="{DCE95E64-5DA1-40FD-9DD4-258507BBE559}" destId="{36DD0F22-070E-4FC7-904B-FCC882448592}" srcOrd="18" destOrd="0" presId="urn:microsoft.com/office/officeart/2009/3/layout/RandomtoResultProcess"/>
    <dgm:cxn modelId="{8492192A-0250-4CC2-B09D-1C5DAF12C1A4}" type="presParOf" srcId="{409A3EDF-B954-4E08-BEFD-457C83E1B4BB}" destId="{FEFC2DA2-AA30-4C59-9258-647DD3F1404D}" srcOrd="1" destOrd="0" presId="urn:microsoft.com/office/officeart/2009/3/layout/RandomtoResultProcess"/>
    <dgm:cxn modelId="{EBA26B12-0DBE-4C69-8D94-A0FA7CB4F6B9}" type="presParOf" srcId="{FEFC2DA2-AA30-4C59-9258-647DD3F1404D}" destId="{44E2DD38-DD0F-414E-8C4E-CD866BDEE1B4}" srcOrd="0" destOrd="0" presId="urn:microsoft.com/office/officeart/2009/3/layout/RandomtoResultProcess"/>
    <dgm:cxn modelId="{59B3123D-FCFF-4773-A11E-4907E41206A6}" type="presParOf" srcId="{FEFC2DA2-AA30-4C59-9258-647DD3F1404D}" destId="{03E83B66-0558-45E4-B284-4167702EA5D4}" srcOrd="1" destOrd="0" presId="urn:microsoft.com/office/officeart/2009/3/layout/RandomtoResultProcess"/>
    <dgm:cxn modelId="{C792A831-C0B7-4EBB-9317-64635F9E3B66}" type="presParOf" srcId="{409A3EDF-B954-4E08-BEFD-457C83E1B4BB}" destId="{C2DC1DEF-EAE5-4C9B-85F4-02D5125E5827}" srcOrd="2" destOrd="0" presId="urn:microsoft.com/office/officeart/2009/3/layout/RandomtoResultProcess"/>
    <dgm:cxn modelId="{E0209AC2-1E05-4D89-B0A4-37DE2D2CC152}" type="presParOf" srcId="{409A3EDF-B954-4E08-BEFD-457C83E1B4BB}" destId="{E6D02519-E710-49F6-99E2-294813B3F55D}" srcOrd="3" destOrd="0" presId="urn:microsoft.com/office/officeart/2009/3/layout/RandomtoResultProcess"/>
    <dgm:cxn modelId="{B3700DCF-306E-47F8-ADE8-2E858B7D91CE}" type="presParOf" srcId="{E6D02519-E710-49F6-99E2-294813B3F55D}" destId="{1A213637-D828-43FC-9F61-285FD86FEC77}" srcOrd="0" destOrd="0" presId="urn:microsoft.com/office/officeart/2009/3/layout/RandomtoResultProcess"/>
    <dgm:cxn modelId="{2E99655C-9797-46B5-AD85-86E1D532F459}" type="presParOf" srcId="{E6D02519-E710-49F6-99E2-294813B3F55D}" destId="{11FBD411-C2B5-46CA-9469-5AF5F7BCAFFB}" srcOrd="1" destOrd="0" presId="urn:microsoft.com/office/officeart/2009/3/layout/RandomtoResultProcess"/>
    <dgm:cxn modelId="{641A8F85-FC3C-4B70-8E78-29E1A44AAD1E}" type="presParOf" srcId="{409A3EDF-B954-4E08-BEFD-457C83E1B4BB}" destId="{3A5AC7C0-08B6-4DF8-9CFD-9AE0227F04DA}" srcOrd="4" destOrd="0" presId="urn:microsoft.com/office/officeart/2009/3/layout/RandomtoResultProcess"/>
    <dgm:cxn modelId="{5E4C2D4B-499C-4234-8137-2FC885899EC2}" type="presParOf" srcId="{3A5AC7C0-08B6-4DF8-9CFD-9AE0227F04DA}" destId="{71643AB1-C8B0-4E9A-A0B5-7F93BE7D9310}" srcOrd="0" destOrd="0" presId="urn:microsoft.com/office/officeart/2009/3/layout/RandomtoResultProcess"/>
    <dgm:cxn modelId="{21D48D13-251B-4759-8F58-169248A05264}" type="presParOf" srcId="{3A5AC7C0-08B6-4DF8-9CFD-9AE0227F04DA}" destId="{2C13CBB4-D975-46EE-81F3-71BFE9CCD62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9A749-80E4-4570-8B77-629C99E142A6}" type="doc">
      <dgm:prSet loTypeId="urn:microsoft.com/office/officeart/2008/layout/Pictu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2C45BE0-F6C4-419D-B8ED-A414E1B04BCD}">
      <dgm:prSet phldrT="[Texto]"/>
      <dgm:spPr/>
      <dgm:t>
        <a:bodyPr/>
        <a:lstStyle/>
        <a:p>
          <a:r>
            <a:rPr lang="es-MX" dirty="0" smtClean="0"/>
            <a:t>Textos populares:</a:t>
          </a:r>
          <a:endParaRPr lang="es-MX" dirty="0"/>
        </a:p>
      </dgm:t>
    </dgm:pt>
    <dgm:pt modelId="{4B4381B9-2D13-4D7B-94E1-33D0F3BB055D}" type="parTrans" cxnId="{56AD802D-08DB-4853-9E95-006F2A74B702}">
      <dgm:prSet/>
      <dgm:spPr/>
      <dgm:t>
        <a:bodyPr/>
        <a:lstStyle/>
        <a:p>
          <a:endParaRPr lang="es-MX"/>
        </a:p>
      </dgm:t>
    </dgm:pt>
    <dgm:pt modelId="{2F9124C4-3DA6-446A-B83B-E0BFA155B0FB}" type="sibTrans" cxnId="{56AD802D-08DB-4853-9E95-006F2A74B702}">
      <dgm:prSet/>
      <dgm:spPr/>
      <dgm:t>
        <a:bodyPr/>
        <a:lstStyle/>
        <a:p>
          <a:endParaRPr lang="es-MX"/>
        </a:p>
      </dgm:t>
    </dgm:pt>
    <dgm:pt modelId="{09B830E9-C5E8-415F-B73A-31ACFCB595D1}">
      <dgm:prSet phldrT="[Texto]"/>
      <dgm:spPr/>
      <dgm:t>
        <a:bodyPr/>
        <a:lstStyle/>
        <a:p>
          <a:pPr algn="l"/>
          <a:r>
            <a:rPr lang="es-MX" sz="1500" dirty="0" smtClean="0"/>
            <a:t>Chiste</a:t>
          </a:r>
          <a:endParaRPr lang="es-MX" sz="1500" dirty="0"/>
        </a:p>
      </dgm:t>
    </dgm:pt>
    <dgm:pt modelId="{FFA30809-4381-4AA1-85D3-C0D05B543302}" type="parTrans" cxnId="{DF912906-D09B-4145-B288-50B572427C01}">
      <dgm:prSet/>
      <dgm:spPr/>
      <dgm:t>
        <a:bodyPr/>
        <a:lstStyle/>
        <a:p>
          <a:endParaRPr lang="es-MX"/>
        </a:p>
      </dgm:t>
    </dgm:pt>
    <dgm:pt modelId="{F7D4B1CD-7F81-4A8D-BB60-57D9669B4C95}" type="sibTrans" cxnId="{DF912906-D09B-4145-B288-50B572427C01}">
      <dgm:prSet/>
      <dgm:spPr/>
      <dgm:t>
        <a:bodyPr/>
        <a:lstStyle/>
        <a:p>
          <a:endParaRPr lang="es-MX"/>
        </a:p>
      </dgm:t>
    </dgm:pt>
    <dgm:pt modelId="{4EE6D9A9-A156-4685-8CE2-BB4F362EBD5F}">
      <dgm:prSet phldrT="[Texto]" custT="1"/>
      <dgm:spPr/>
      <dgm:t>
        <a:bodyPr/>
        <a:lstStyle/>
        <a:p>
          <a:pPr algn="just"/>
          <a:r>
            <a:rPr lang="es-MX" sz="1300" dirty="0" smtClean="0"/>
            <a:t>Se define al chiste como una ocurrencia o historia breve y ficticia, de autor anónimo, cuya finalidad es hacer reír al receptor o destinatario, porque relata un suceso gracioso y divertido. Identificamos al chiste por sus características: es breve, puede expresarse de forma oral o por escrito, en prosa, y su estructura presenta una introducción o planteamiento, un desarrollo y un desenlace humorístico y </a:t>
          </a:r>
          <a:r>
            <a:rPr lang="es-MX" sz="1300" dirty="0" smtClean="0"/>
            <a:t>sorpresivo.</a:t>
          </a:r>
          <a:endParaRPr lang="es-MX" sz="1300" dirty="0"/>
        </a:p>
      </dgm:t>
    </dgm:pt>
    <dgm:pt modelId="{824FCBC5-4BCF-4DAB-BCEB-D1FB0F8F1F8D}" type="parTrans" cxnId="{CD1DC7D7-F71C-4DC9-9065-1BFEFE505A12}">
      <dgm:prSet/>
      <dgm:spPr/>
      <dgm:t>
        <a:bodyPr/>
        <a:lstStyle/>
        <a:p>
          <a:endParaRPr lang="es-MX"/>
        </a:p>
      </dgm:t>
    </dgm:pt>
    <dgm:pt modelId="{62540344-1A7E-4299-A8ED-5C11E2BE8442}" type="sibTrans" cxnId="{CD1DC7D7-F71C-4DC9-9065-1BFEFE505A12}">
      <dgm:prSet/>
      <dgm:spPr/>
      <dgm:t>
        <a:bodyPr/>
        <a:lstStyle/>
        <a:p>
          <a:endParaRPr lang="es-MX"/>
        </a:p>
      </dgm:t>
    </dgm:pt>
    <dgm:pt modelId="{98C5F5A2-71A5-43BB-A66C-5EC5C8E68D21}">
      <dgm:prSet phldrT="[Texto]"/>
      <dgm:spPr/>
      <dgm:t>
        <a:bodyPr/>
        <a:lstStyle/>
        <a:p>
          <a:pPr algn="l"/>
          <a:r>
            <a:rPr lang="es-MX" sz="1400" dirty="0" smtClean="0"/>
            <a:t>Refrán</a:t>
          </a:r>
          <a:endParaRPr lang="es-MX" sz="1400" dirty="0"/>
        </a:p>
      </dgm:t>
    </dgm:pt>
    <dgm:pt modelId="{FC0D2740-C33F-4611-8ACC-8523F576FF04}" type="parTrans" cxnId="{5D69069D-B24B-40C6-BD9E-4BFCE8C21B5A}">
      <dgm:prSet/>
      <dgm:spPr/>
      <dgm:t>
        <a:bodyPr/>
        <a:lstStyle/>
        <a:p>
          <a:endParaRPr lang="es-MX"/>
        </a:p>
      </dgm:t>
    </dgm:pt>
    <dgm:pt modelId="{DB7CDD97-A610-4B6C-9904-14076BB1DCE8}" type="sibTrans" cxnId="{5D69069D-B24B-40C6-BD9E-4BFCE8C21B5A}">
      <dgm:prSet/>
      <dgm:spPr/>
      <dgm:t>
        <a:bodyPr/>
        <a:lstStyle/>
        <a:p>
          <a:endParaRPr lang="es-MX"/>
        </a:p>
      </dgm:t>
    </dgm:pt>
    <dgm:pt modelId="{3B4C8B4D-1A23-41EE-876B-95C7A46EDBDD}">
      <dgm:prSet phldrT="[Texto]" custT="1"/>
      <dgm:spPr/>
      <dgm:t>
        <a:bodyPr/>
        <a:lstStyle/>
        <a:p>
          <a:pPr algn="just"/>
          <a:r>
            <a:rPr lang="es-MX" sz="1200" dirty="0" smtClean="0"/>
            <a:t>Se define como un dicho breve, que en pocas palabras revela, no únicamente el saber de un pueblo, sino también la condición humana y su sentido de la vida. Por su origen popular, los refranes son de autor anónimo y son estudiados por una disciplina del saber que se denomina paremiología. El refrán se expresa con un lenguaje sencillo, coloquial y con sentido connotativo; encierra una buena dosis de sabiduría popular, por eso se dice: el refrán es un evangelio chiquito.</a:t>
          </a:r>
          <a:endParaRPr lang="es-MX" sz="1200" dirty="0"/>
        </a:p>
      </dgm:t>
    </dgm:pt>
    <dgm:pt modelId="{D8550A3C-BDEF-48BC-9D07-7DD7B6D4E61D}" type="parTrans" cxnId="{E7E504FF-F84A-42D3-A7DC-20575B07BC39}">
      <dgm:prSet/>
      <dgm:spPr/>
      <dgm:t>
        <a:bodyPr/>
        <a:lstStyle/>
        <a:p>
          <a:endParaRPr lang="es-MX"/>
        </a:p>
      </dgm:t>
    </dgm:pt>
    <dgm:pt modelId="{367E728D-EB61-4AB5-A946-B10D07956B40}" type="sibTrans" cxnId="{E7E504FF-F84A-42D3-A7DC-20575B07BC39}">
      <dgm:prSet/>
      <dgm:spPr/>
      <dgm:t>
        <a:bodyPr/>
        <a:lstStyle/>
        <a:p>
          <a:endParaRPr lang="es-MX"/>
        </a:p>
      </dgm:t>
    </dgm:pt>
    <dgm:pt modelId="{DCC257A2-0215-49C8-B829-9274E190A2B5}">
      <dgm:prSet/>
      <dgm:spPr/>
      <dgm:t>
        <a:bodyPr/>
        <a:lstStyle/>
        <a:p>
          <a:pPr algn="l"/>
          <a:r>
            <a:rPr lang="es-MX" sz="1400" smtClean="0"/>
            <a:t>Canción</a:t>
          </a:r>
          <a:endParaRPr lang="es-MX" sz="1400"/>
        </a:p>
      </dgm:t>
    </dgm:pt>
    <dgm:pt modelId="{609E851A-1982-4166-8337-75097CC14331}" type="parTrans" cxnId="{2EA5BE19-243B-46A1-95A7-B7212D398F2A}">
      <dgm:prSet/>
      <dgm:spPr/>
      <dgm:t>
        <a:bodyPr/>
        <a:lstStyle/>
        <a:p>
          <a:endParaRPr lang="es-MX"/>
        </a:p>
      </dgm:t>
    </dgm:pt>
    <dgm:pt modelId="{01BAB05B-AFC0-46E3-A194-A8CDC917F7AD}" type="sibTrans" cxnId="{2EA5BE19-243B-46A1-95A7-B7212D398F2A}">
      <dgm:prSet/>
      <dgm:spPr/>
      <dgm:t>
        <a:bodyPr/>
        <a:lstStyle/>
        <a:p>
          <a:endParaRPr lang="es-MX"/>
        </a:p>
      </dgm:t>
    </dgm:pt>
    <dgm:pt modelId="{D8517B57-03BC-490D-BBB8-74FD4040A361}">
      <dgm:prSet custT="1"/>
      <dgm:spPr/>
      <dgm:t>
        <a:bodyPr/>
        <a:lstStyle/>
        <a:p>
          <a:pPr algn="just"/>
          <a:r>
            <a:rPr lang="es-MX" sz="1200" dirty="0" smtClean="0"/>
            <a:t>La canción es un texto en verso, musicalizado, escrito o compuesto para cantar; cuya temática es variada. Se estructura en estrofas, con todas las características del verso, con frecuencia usa repeticiones o estribillos al final de cada estrofa; además, emplea un lenguaje sencillo y connotativo puesto que utiliza figuras literarias. La canción popular a menudo es de autor anónimo, por lo tanto es de dominio público; sin embargo, hoy día sí se dan a conocer los autores.</a:t>
          </a:r>
          <a:endParaRPr lang="es-MX" sz="1200" dirty="0"/>
        </a:p>
      </dgm:t>
    </dgm:pt>
    <dgm:pt modelId="{4A69B5D7-EB0E-4D61-A6EF-6B5C6BF74C70}" type="parTrans" cxnId="{4D4E8187-840C-41BC-8858-AB1EF4CD0D7F}">
      <dgm:prSet/>
      <dgm:spPr/>
      <dgm:t>
        <a:bodyPr/>
        <a:lstStyle/>
        <a:p>
          <a:endParaRPr lang="es-MX"/>
        </a:p>
      </dgm:t>
    </dgm:pt>
    <dgm:pt modelId="{EE18DE31-F9D6-4BA7-B1A3-7544FB2F2D2B}" type="sibTrans" cxnId="{4D4E8187-840C-41BC-8858-AB1EF4CD0D7F}">
      <dgm:prSet/>
      <dgm:spPr/>
      <dgm:t>
        <a:bodyPr/>
        <a:lstStyle/>
        <a:p>
          <a:endParaRPr lang="es-MX"/>
        </a:p>
      </dgm:t>
    </dgm:pt>
    <dgm:pt modelId="{B1398D22-1B3A-48A7-919A-311C93CCD6BF}" type="pres">
      <dgm:prSet presAssocID="{6239A749-80E4-4570-8B77-629C99E142A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5BA8AAF-6635-404C-8EE9-E98B3BFF60CE}" type="pres">
      <dgm:prSet presAssocID="{22C45BE0-F6C4-419D-B8ED-A414E1B04BCD}" presName="root" presStyleCnt="0">
        <dgm:presLayoutVars>
          <dgm:chMax/>
          <dgm:chPref val="4"/>
        </dgm:presLayoutVars>
      </dgm:prSet>
      <dgm:spPr/>
    </dgm:pt>
    <dgm:pt modelId="{F11736ED-5AA4-4B7F-955E-897C6C414ABB}" type="pres">
      <dgm:prSet presAssocID="{22C45BE0-F6C4-419D-B8ED-A414E1B04BCD}" presName="rootComposite" presStyleCnt="0">
        <dgm:presLayoutVars/>
      </dgm:prSet>
      <dgm:spPr/>
    </dgm:pt>
    <dgm:pt modelId="{76026E06-9E89-44A3-8697-A470F96BBCE9}" type="pres">
      <dgm:prSet presAssocID="{22C45BE0-F6C4-419D-B8ED-A414E1B04BC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s-MX"/>
        </a:p>
      </dgm:t>
    </dgm:pt>
    <dgm:pt modelId="{5D64ECD5-8C20-4F58-9C84-F2C4844BDDFD}" type="pres">
      <dgm:prSet presAssocID="{22C45BE0-F6C4-419D-B8ED-A414E1B04BCD}" presName="childShape" presStyleCnt="0">
        <dgm:presLayoutVars>
          <dgm:chMax val="0"/>
          <dgm:chPref val="0"/>
        </dgm:presLayoutVars>
      </dgm:prSet>
      <dgm:spPr/>
    </dgm:pt>
    <dgm:pt modelId="{6FD4B576-3DC3-434D-8966-C52885E246CB}" type="pres">
      <dgm:prSet presAssocID="{09B830E9-C5E8-415F-B73A-31ACFCB595D1}" presName="childComposite" presStyleCnt="0">
        <dgm:presLayoutVars>
          <dgm:chMax val="0"/>
          <dgm:chPref val="0"/>
        </dgm:presLayoutVars>
      </dgm:prSet>
      <dgm:spPr/>
    </dgm:pt>
    <dgm:pt modelId="{4B821239-CCEE-44A6-B8F6-7DF725221C58}" type="pres">
      <dgm:prSet presAssocID="{09B830E9-C5E8-415F-B73A-31ACFCB595D1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82FD13DE-B928-47A4-ADA7-FC87EEAF316E}" type="pres">
      <dgm:prSet presAssocID="{09B830E9-C5E8-415F-B73A-31ACFCB595D1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636DEE-7CC1-408F-8414-BF573910BDF4}" type="pres">
      <dgm:prSet presAssocID="{98C5F5A2-71A5-43BB-A66C-5EC5C8E68D21}" presName="childComposite" presStyleCnt="0">
        <dgm:presLayoutVars>
          <dgm:chMax val="0"/>
          <dgm:chPref val="0"/>
        </dgm:presLayoutVars>
      </dgm:prSet>
      <dgm:spPr/>
    </dgm:pt>
    <dgm:pt modelId="{FEE0D0C0-AF61-4B73-88F8-65954B3D8700}" type="pres">
      <dgm:prSet presAssocID="{98C5F5A2-71A5-43BB-A66C-5EC5C8E68D21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7748644-2AE3-4726-A891-7C7AF4D811AE}" type="pres">
      <dgm:prSet presAssocID="{98C5F5A2-71A5-43BB-A66C-5EC5C8E68D21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FE4D8D-601A-4E71-95FA-885929D5B5B4}" type="pres">
      <dgm:prSet presAssocID="{DCC257A2-0215-49C8-B829-9274E190A2B5}" presName="childComposite" presStyleCnt="0">
        <dgm:presLayoutVars>
          <dgm:chMax val="0"/>
          <dgm:chPref val="0"/>
        </dgm:presLayoutVars>
      </dgm:prSet>
      <dgm:spPr/>
    </dgm:pt>
    <dgm:pt modelId="{2A8C669C-4EE6-4354-A8CF-DE06881979DA}" type="pres">
      <dgm:prSet presAssocID="{DCC257A2-0215-49C8-B829-9274E190A2B5}" presName="Imag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728EAE0-4189-4BAF-BC48-B08FF25DE1DA}" type="pres">
      <dgm:prSet presAssocID="{DCC257A2-0215-49C8-B829-9274E190A2B5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D4E8187-840C-41BC-8858-AB1EF4CD0D7F}" srcId="{DCC257A2-0215-49C8-B829-9274E190A2B5}" destId="{D8517B57-03BC-490D-BBB8-74FD4040A361}" srcOrd="0" destOrd="0" parTransId="{4A69B5D7-EB0E-4D61-A6EF-6B5C6BF74C70}" sibTransId="{EE18DE31-F9D6-4BA7-B1A3-7544FB2F2D2B}"/>
    <dgm:cxn modelId="{E7E504FF-F84A-42D3-A7DC-20575B07BC39}" srcId="{98C5F5A2-71A5-43BB-A66C-5EC5C8E68D21}" destId="{3B4C8B4D-1A23-41EE-876B-95C7A46EDBDD}" srcOrd="0" destOrd="0" parTransId="{D8550A3C-BDEF-48BC-9D07-7DD7B6D4E61D}" sibTransId="{367E728D-EB61-4AB5-A946-B10D07956B40}"/>
    <dgm:cxn modelId="{2EC8C93D-B472-4871-851E-2E713242A8DE}" type="presOf" srcId="{4EE6D9A9-A156-4685-8CE2-BB4F362EBD5F}" destId="{82FD13DE-B928-47A4-ADA7-FC87EEAF316E}" srcOrd="0" destOrd="1" presId="urn:microsoft.com/office/officeart/2008/layout/PictureAccentList"/>
    <dgm:cxn modelId="{C91A6C32-D1D5-4D43-8BDD-3F1E187646EF}" type="presOf" srcId="{22C45BE0-F6C4-419D-B8ED-A414E1B04BCD}" destId="{76026E06-9E89-44A3-8697-A470F96BBCE9}" srcOrd="0" destOrd="0" presId="urn:microsoft.com/office/officeart/2008/layout/PictureAccentList"/>
    <dgm:cxn modelId="{56AD802D-08DB-4853-9E95-006F2A74B702}" srcId="{6239A749-80E4-4570-8B77-629C99E142A6}" destId="{22C45BE0-F6C4-419D-B8ED-A414E1B04BCD}" srcOrd="0" destOrd="0" parTransId="{4B4381B9-2D13-4D7B-94E1-33D0F3BB055D}" sibTransId="{2F9124C4-3DA6-446A-B83B-E0BFA155B0FB}"/>
    <dgm:cxn modelId="{CF14C0CF-1933-4B33-9091-65DB38A7CC45}" type="presOf" srcId="{6239A749-80E4-4570-8B77-629C99E142A6}" destId="{B1398D22-1B3A-48A7-919A-311C93CCD6BF}" srcOrd="0" destOrd="0" presId="urn:microsoft.com/office/officeart/2008/layout/PictureAccentList"/>
    <dgm:cxn modelId="{DF912906-D09B-4145-B288-50B572427C01}" srcId="{22C45BE0-F6C4-419D-B8ED-A414E1B04BCD}" destId="{09B830E9-C5E8-415F-B73A-31ACFCB595D1}" srcOrd="0" destOrd="0" parTransId="{FFA30809-4381-4AA1-85D3-C0D05B543302}" sibTransId="{F7D4B1CD-7F81-4A8D-BB60-57D9669B4C95}"/>
    <dgm:cxn modelId="{129E65C8-B2C8-45CD-A9AD-80C9106FCA17}" type="presOf" srcId="{D8517B57-03BC-490D-BBB8-74FD4040A361}" destId="{C728EAE0-4189-4BAF-BC48-B08FF25DE1DA}" srcOrd="0" destOrd="1" presId="urn:microsoft.com/office/officeart/2008/layout/PictureAccentList"/>
    <dgm:cxn modelId="{CD1DC7D7-F71C-4DC9-9065-1BFEFE505A12}" srcId="{09B830E9-C5E8-415F-B73A-31ACFCB595D1}" destId="{4EE6D9A9-A156-4685-8CE2-BB4F362EBD5F}" srcOrd="0" destOrd="0" parTransId="{824FCBC5-4BCF-4DAB-BCEB-D1FB0F8F1F8D}" sibTransId="{62540344-1A7E-4299-A8ED-5C11E2BE8442}"/>
    <dgm:cxn modelId="{2EA5BE19-243B-46A1-95A7-B7212D398F2A}" srcId="{22C45BE0-F6C4-419D-B8ED-A414E1B04BCD}" destId="{DCC257A2-0215-49C8-B829-9274E190A2B5}" srcOrd="2" destOrd="0" parTransId="{609E851A-1982-4166-8337-75097CC14331}" sibTransId="{01BAB05B-AFC0-46E3-A194-A8CDC917F7AD}"/>
    <dgm:cxn modelId="{B7E838F7-26D6-420C-AAC6-16AFEB909163}" type="presOf" srcId="{09B830E9-C5E8-415F-B73A-31ACFCB595D1}" destId="{82FD13DE-B928-47A4-ADA7-FC87EEAF316E}" srcOrd="0" destOrd="0" presId="urn:microsoft.com/office/officeart/2008/layout/PictureAccentList"/>
    <dgm:cxn modelId="{85E0E9C1-10F4-43E5-ACD4-0ADE9162211F}" type="presOf" srcId="{98C5F5A2-71A5-43BB-A66C-5EC5C8E68D21}" destId="{87748644-2AE3-4726-A891-7C7AF4D811AE}" srcOrd="0" destOrd="0" presId="urn:microsoft.com/office/officeart/2008/layout/PictureAccentList"/>
    <dgm:cxn modelId="{40AE4823-7D0B-48E3-A7F7-EBDFEF5373CD}" type="presOf" srcId="{DCC257A2-0215-49C8-B829-9274E190A2B5}" destId="{C728EAE0-4189-4BAF-BC48-B08FF25DE1DA}" srcOrd="0" destOrd="0" presId="urn:microsoft.com/office/officeart/2008/layout/PictureAccentList"/>
    <dgm:cxn modelId="{5D69069D-B24B-40C6-BD9E-4BFCE8C21B5A}" srcId="{22C45BE0-F6C4-419D-B8ED-A414E1B04BCD}" destId="{98C5F5A2-71A5-43BB-A66C-5EC5C8E68D21}" srcOrd="1" destOrd="0" parTransId="{FC0D2740-C33F-4611-8ACC-8523F576FF04}" sibTransId="{DB7CDD97-A610-4B6C-9904-14076BB1DCE8}"/>
    <dgm:cxn modelId="{4763B73F-9738-4F5D-A38E-E24FFD59CCEA}" type="presOf" srcId="{3B4C8B4D-1A23-41EE-876B-95C7A46EDBDD}" destId="{87748644-2AE3-4726-A891-7C7AF4D811AE}" srcOrd="0" destOrd="1" presId="urn:microsoft.com/office/officeart/2008/layout/PictureAccentList"/>
    <dgm:cxn modelId="{591CB4B7-419F-4200-9D4B-FF5AE2A62493}" type="presParOf" srcId="{B1398D22-1B3A-48A7-919A-311C93CCD6BF}" destId="{05BA8AAF-6635-404C-8EE9-E98B3BFF60CE}" srcOrd="0" destOrd="0" presId="urn:microsoft.com/office/officeart/2008/layout/PictureAccentList"/>
    <dgm:cxn modelId="{38D19C2F-36F6-466B-B55F-EF0FE2382068}" type="presParOf" srcId="{05BA8AAF-6635-404C-8EE9-E98B3BFF60CE}" destId="{F11736ED-5AA4-4B7F-955E-897C6C414ABB}" srcOrd="0" destOrd="0" presId="urn:microsoft.com/office/officeart/2008/layout/PictureAccentList"/>
    <dgm:cxn modelId="{6482DFA5-4DB6-4885-9609-673795D6C437}" type="presParOf" srcId="{F11736ED-5AA4-4B7F-955E-897C6C414ABB}" destId="{76026E06-9E89-44A3-8697-A470F96BBCE9}" srcOrd="0" destOrd="0" presId="urn:microsoft.com/office/officeart/2008/layout/PictureAccentList"/>
    <dgm:cxn modelId="{AA3B6DA6-7A38-4454-B211-7CA9AA1009D7}" type="presParOf" srcId="{05BA8AAF-6635-404C-8EE9-E98B3BFF60CE}" destId="{5D64ECD5-8C20-4F58-9C84-F2C4844BDDFD}" srcOrd="1" destOrd="0" presId="urn:microsoft.com/office/officeart/2008/layout/PictureAccentList"/>
    <dgm:cxn modelId="{0E7A788F-A405-418D-B86E-5F6B545DCCB0}" type="presParOf" srcId="{5D64ECD5-8C20-4F58-9C84-F2C4844BDDFD}" destId="{6FD4B576-3DC3-434D-8966-C52885E246CB}" srcOrd="0" destOrd="0" presId="urn:microsoft.com/office/officeart/2008/layout/PictureAccentList"/>
    <dgm:cxn modelId="{BF993D24-7E79-41DF-A81E-61FD9E4F4C28}" type="presParOf" srcId="{6FD4B576-3DC3-434D-8966-C52885E246CB}" destId="{4B821239-CCEE-44A6-B8F6-7DF725221C58}" srcOrd="0" destOrd="0" presId="urn:microsoft.com/office/officeart/2008/layout/PictureAccentList"/>
    <dgm:cxn modelId="{11212B58-C9CC-4DCC-94E3-233D6CDC84CC}" type="presParOf" srcId="{6FD4B576-3DC3-434D-8966-C52885E246CB}" destId="{82FD13DE-B928-47A4-ADA7-FC87EEAF316E}" srcOrd="1" destOrd="0" presId="urn:microsoft.com/office/officeart/2008/layout/PictureAccentList"/>
    <dgm:cxn modelId="{90E05782-A347-4E81-B485-0C388E789AE0}" type="presParOf" srcId="{5D64ECD5-8C20-4F58-9C84-F2C4844BDDFD}" destId="{BC636DEE-7CC1-408F-8414-BF573910BDF4}" srcOrd="1" destOrd="0" presId="urn:microsoft.com/office/officeart/2008/layout/PictureAccentList"/>
    <dgm:cxn modelId="{0ACB43B1-91EB-4375-9574-D5A31FCF5C1A}" type="presParOf" srcId="{BC636DEE-7CC1-408F-8414-BF573910BDF4}" destId="{FEE0D0C0-AF61-4B73-88F8-65954B3D8700}" srcOrd="0" destOrd="0" presId="urn:microsoft.com/office/officeart/2008/layout/PictureAccentList"/>
    <dgm:cxn modelId="{9E22960A-8728-4DB1-A3F3-AFD4579C0290}" type="presParOf" srcId="{BC636DEE-7CC1-408F-8414-BF573910BDF4}" destId="{87748644-2AE3-4726-A891-7C7AF4D811AE}" srcOrd="1" destOrd="0" presId="urn:microsoft.com/office/officeart/2008/layout/PictureAccentList"/>
    <dgm:cxn modelId="{34ABF20A-3F14-49E5-83D8-2175EB262B13}" type="presParOf" srcId="{5D64ECD5-8C20-4F58-9C84-F2C4844BDDFD}" destId="{FEFE4D8D-601A-4E71-95FA-885929D5B5B4}" srcOrd="2" destOrd="0" presId="urn:microsoft.com/office/officeart/2008/layout/PictureAccentList"/>
    <dgm:cxn modelId="{1D9E3E70-CCB0-4696-A2D0-8FC8F539E0B0}" type="presParOf" srcId="{FEFE4D8D-601A-4E71-95FA-885929D5B5B4}" destId="{2A8C669C-4EE6-4354-A8CF-DE06881979DA}" srcOrd="0" destOrd="0" presId="urn:microsoft.com/office/officeart/2008/layout/PictureAccentList"/>
    <dgm:cxn modelId="{21B80A6A-0732-414B-9113-24370783B6B5}" type="presParOf" srcId="{FEFE4D8D-601A-4E71-95FA-885929D5B5B4}" destId="{C728EAE0-4189-4BAF-BC48-B08FF25DE1D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6F058-7768-4623-A0A9-7355FD40516C}">
      <dsp:nvSpPr>
        <dsp:cNvPr id="0" name=""/>
        <dsp:cNvSpPr/>
      </dsp:nvSpPr>
      <dsp:spPr>
        <a:xfrm>
          <a:off x="211536" y="2348204"/>
          <a:ext cx="3146451" cy="103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Textos populares:</a:t>
          </a:r>
          <a:endParaRPr lang="es-MX" sz="3200" kern="1200" dirty="0"/>
        </a:p>
      </dsp:txBody>
      <dsp:txXfrm>
        <a:off x="211536" y="2348204"/>
        <a:ext cx="3146451" cy="1036898"/>
      </dsp:txXfrm>
    </dsp:sp>
    <dsp:sp modelId="{11D2AD37-C55E-4E2F-8BDB-D52CB6D09189}">
      <dsp:nvSpPr>
        <dsp:cNvPr id="0" name=""/>
        <dsp:cNvSpPr/>
      </dsp:nvSpPr>
      <dsp:spPr>
        <a:xfrm>
          <a:off x="207961" y="203284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A2ABA1-73D0-4F93-A5C5-E34848ECC29A}">
      <dsp:nvSpPr>
        <dsp:cNvPr id="0" name=""/>
        <dsp:cNvSpPr/>
      </dsp:nvSpPr>
      <dsp:spPr>
        <a:xfrm>
          <a:off x="383161" y="168244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599691-E6A3-4FA3-B5C5-5AA81209C07E}">
      <dsp:nvSpPr>
        <dsp:cNvPr id="0" name=""/>
        <dsp:cNvSpPr/>
      </dsp:nvSpPr>
      <dsp:spPr>
        <a:xfrm>
          <a:off x="803641" y="1752524"/>
          <a:ext cx="393306" cy="39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EE8E87-0D49-435B-9DB1-599EFEDFF5FE}">
      <dsp:nvSpPr>
        <dsp:cNvPr id="0" name=""/>
        <dsp:cNvSpPr/>
      </dsp:nvSpPr>
      <dsp:spPr>
        <a:xfrm>
          <a:off x="1154041" y="136708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5454FA-0C43-4BFF-903E-271F02C6029B}">
      <dsp:nvSpPr>
        <dsp:cNvPr id="0" name=""/>
        <dsp:cNvSpPr/>
      </dsp:nvSpPr>
      <dsp:spPr>
        <a:xfrm>
          <a:off x="1609562" y="122692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CA8058-EFDB-4359-BED7-997AE9F37A75}">
      <dsp:nvSpPr>
        <dsp:cNvPr id="0" name=""/>
        <dsp:cNvSpPr/>
      </dsp:nvSpPr>
      <dsp:spPr>
        <a:xfrm>
          <a:off x="2170202" y="147220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CFD063-4A81-4DAC-85CD-63CEF931BDF1}">
      <dsp:nvSpPr>
        <dsp:cNvPr id="0" name=""/>
        <dsp:cNvSpPr/>
      </dsp:nvSpPr>
      <dsp:spPr>
        <a:xfrm>
          <a:off x="2520602" y="1647404"/>
          <a:ext cx="393306" cy="39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0275C-D0E1-470F-8492-6B308E92A0DD}">
      <dsp:nvSpPr>
        <dsp:cNvPr id="0" name=""/>
        <dsp:cNvSpPr/>
      </dsp:nvSpPr>
      <dsp:spPr>
        <a:xfrm>
          <a:off x="3011163" y="2032844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AF3A14-AAB8-4A99-9549-30EA6359EE3D}">
      <dsp:nvSpPr>
        <dsp:cNvPr id="0" name=""/>
        <dsp:cNvSpPr/>
      </dsp:nvSpPr>
      <dsp:spPr>
        <a:xfrm>
          <a:off x="3221403" y="2418285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0A3F03-278A-439F-8FA0-EE5F3533AD39}">
      <dsp:nvSpPr>
        <dsp:cNvPr id="0" name=""/>
        <dsp:cNvSpPr/>
      </dsp:nvSpPr>
      <dsp:spPr>
        <a:xfrm>
          <a:off x="1399321" y="1682444"/>
          <a:ext cx="643592" cy="64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10801-6E1A-4775-BB33-9A1C3A8BD362}">
      <dsp:nvSpPr>
        <dsp:cNvPr id="0" name=""/>
        <dsp:cNvSpPr/>
      </dsp:nvSpPr>
      <dsp:spPr>
        <a:xfrm>
          <a:off x="32761" y="3013965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2E3F14-2647-4D5B-AFAF-BABD3702D236}">
      <dsp:nvSpPr>
        <dsp:cNvPr id="0" name=""/>
        <dsp:cNvSpPr/>
      </dsp:nvSpPr>
      <dsp:spPr>
        <a:xfrm>
          <a:off x="243001" y="3329325"/>
          <a:ext cx="393306" cy="39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5518F2-0B82-425C-8B5C-66AB81BD2EE9}">
      <dsp:nvSpPr>
        <dsp:cNvPr id="0" name=""/>
        <dsp:cNvSpPr/>
      </dsp:nvSpPr>
      <dsp:spPr>
        <a:xfrm>
          <a:off x="768601" y="3609645"/>
          <a:ext cx="572082" cy="572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119729-8C43-4AC4-8A24-D105BC5720A4}">
      <dsp:nvSpPr>
        <dsp:cNvPr id="0" name=""/>
        <dsp:cNvSpPr/>
      </dsp:nvSpPr>
      <dsp:spPr>
        <a:xfrm>
          <a:off x="1504442" y="4065166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0AC3D8-4D9C-4112-9DC0-37EBF05C6997}">
      <dsp:nvSpPr>
        <dsp:cNvPr id="0" name=""/>
        <dsp:cNvSpPr/>
      </dsp:nvSpPr>
      <dsp:spPr>
        <a:xfrm>
          <a:off x="1644602" y="3609645"/>
          <a:ext cx="393306" cy="39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1E7DBA-E541-49D6-9905-5DC1CF7AC6DC}">
      <dsp:nvSpPr>
        <dsp:cNvPr id="0" name=""/>
        <dsp:cNvSpPr/>
      </dsp:nvSpPr>
      <dsp:spPr>
        <a:xfrm>
          <a:off x="1995002" y="4100206"/>
          <a:ext cx="250285" cy="250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A411F1-F049-4CD9-B73D-0D25EB934A45}">
      <dsp:nvSpPr>
        <dsp:cNvPr id="0" name=""/>
        <dsp:cNvSpPr/>
      </dsp:nvSpPr>
      <dsp:spPr>
        <a:xfrm>
          <a:off x="2310362" y="3539565"/>
          <a:ext cx="572082" cy="572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DD0F22-070E-4FC7-904B-FCC882448592}">
      <dsp:nvSpPr>
        <dsp:cNvPr id="0" name=""/>
        <dsp:cNvSpPr/>
      </dsp:nvSpPr>
      <dsp:spPr>
        <a:xfrm>
          <a:off x="3081243" y="3399405"/>
          <a:ext cx="393306" cy="39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E2DD38-DD0F-414E-8C4E-CD866BDEE1B4}">
      <dsp:nvSpPr>
        <dsp:cNvPr id="0" name=""/>
        <dsp:cNvSpPr/>
      </dsp:nvSpPr>
      <dsp:spPr>
        <a:xfrm>
          <a:off x="3474549" y="1751941"/>
          <a:ext cx="1155084" cy="22051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13637-D828-43FC-9F61-285FD86FEC77}">
      <dsp:nvSpPr>
        <dsp:cNvPr id="0" name=""/>
        <dsp:cNvSpPr/>
      </dsp:nvSpPr>
      <dsp:spPr>
        <a:xfrm>
          <a:off x="4419618" y="1751941"/>
          <a:ext cx="1155084" cy="22051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643AB1-C8B0-4E9A-A0B5-7F93BE7D9310}">
      <dsp:nvSpPr>
        <dsp:cNvPr id="0" name=""/>
        <dsp:cNvSpPr/>
      </dsp:nvSpPr>
      <dsp:spPr>
        <a:xfrm>
          <a:off x="5574703" y="1226924"/>
          <a:ext cx="4607191" cy="4191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Los textos populares forman parte importante del desarrollo social de las personas en una etapa determinada de sus vidas. Se inspiran en las costumbres culturales de toda sociedad y su finalidad es entretener. Muestran cómo los hablantes o miembros de una cultura constantemente exploran nuevas formas lingüísticas. Son, generalmente, expresiones o textos aprendidos a través de la tradición oral. </a:t>
          </a:r>
          <a:endParaRPr lang="es-MX" sz="1600" kern="1200" dirty="0"/>
        </a:p>
      </dsp:txBody>
      <dsp:txXfrm>
        <a:off x="6249411" y="1840811"/>
        <a:ext cx="3257775" cy="2964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6E06-9E89-44A3-8697-A470F96BBCE9}">
      <dsp:nvSpPr>
        <dsp:cNvPr id="0" name=""/>
        <dsp:cNvSpPr/>
      </dsp:nvSpPr>
      <dsp:spPr>
        <a:xfrm>
          <a:off x="478966" y="2535"/>
          <a:ext cx="9051481" cy="152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Textos populares:</a:t>
          </a:r>
          <a:endParaRPr lang="es-MX" sz="6500" kern="1200" dirty="0"/>
        </a:p>
      </dsp:txBody>
      <dsp:txXfrm>
        <a:off x="523619" y="47188"/>
        <a:ext cx="8962175" cy="1435270"/>
      </dsp:txXfrm>
    </dsp:sp>
    <dsp:sp modelId="{4B821239-CCEE-44A6-B8F6-7DF725221C58}">
      <dsp:nvSpPr>
        <dsp:cNvPr id="0" name=""/>
        <dsp:cNvSpPr/>
      </dsp:nvSpPr>
      <dsp:spPr>
        <a:xfrm>
          <a:off x="478966" y="1801535"/>
          <a:ext cx="1524576" cy="15245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FD13DE-B928-47A4-ADA7-FC87EEAF316E}">
      <dsp:nvSpPr>
        <dsp:cNvPr id="0" name=""/>
        <dsp:cNvSpPr/>
      </dsp:nvSpPr>
      <dsp:spPr>
        <a:xfrm>
          <a:off x="2095017" y="1801535"/>
          <a:ext cx="7435430" cy="15245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Chiste</a:t>
          </a:r>
          <a:endParaRPr lang="es-MX" sz="1500" kern="1200" dirty="0"/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/>
            <a:t>Se define al chiste como una ocurrencia o historia breve y ficticia, de autor anónimo, cuya finalidad es hacer reír al receptor o destinatario, porque relata un suceso gracioso y divertido. Identificamos al chiste por sus características: es breve, puede expresarse de forma oral o por escrito, en prosa, y su estructura presenta una introducción o planteamiento, un desarrollo y un desenlace humorístico y </a:t>
          </a:r>
          <a:r>
            <a:rPr lang="es-MX" sz="1300" kern="1200" dirty="0" smtClean="0"/>
            <a:t>sorpresivo.</a:t>
          </a:r>
          <a:endParaRPr lang="es-MX" sz="1300" kern="1200" dirty="0"/>
        </a:p>
      </dsp:txBody>
      <dsp:txXfrm>
        <a:off x="2169454" y="1875972"/>
        <a:ext cx="7286556" cy="1375702"/>
      </dsp:txXfrm>
    </dsp:sp>
    <dsp:sp modelId="{FEE0D0C0-AF61-4B73-88F8-65954B3D8700}">
      <dsp:nvSpPr>
        <dsp:cNvPr id="0" name=""/>
        <dsp:cNvSpPr/>
      </dsp:nvSpPr>
      <dsp:spPr>
        <a:xfrm>
          <a:off x="478966" y="3509061"/>
          <a:ext cx="1524576" cy="15245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748644-2AE3-4726-A891-7C7AF4D811AE}">
      <dsp:nvSpPr>
        <dsp:cNvPr id="0" name=""/>
        <dsp:cNvSpPr/>
      </dsp:nvSpPr>
      <dsp:spPr>
        <a:xfrm>
          <a:off x="2095017" y="3509061"/>
          <a:ext cx="7435430" cy="15245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Refrán</a:t>
          </a:r>
          <a:endParaRPr lang="es-MX" sz="14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/>
            <a:t>Se define como un dicho breve, que en pocas palabras revela, no únicamente el saber de un pueblo, sino también la condición humana y su sentido de la vida. Por su origen popular, los refranes son de autor anónimo y son estudiados por una disciplina del saber que se denomina paremiología. El refrán se expresa con un lenguaje sencillo, coloquial y con sentido connotativo; encierra una buena dosis de sabiduría popular, por eso se dice: el refrán es un evangelio chiquito.</a:t>
          </a:r>
          <a:endParaRPr lang="es-MX" sz="1200" kern="1200" dirty="0"/>
        </a:p>
      </dsp:txBody>
      <dsp:txXfrm>
        <a:off x="2169454" y="3583498"/>
        <a:ext cx="7286556" cy="1375702"/>
      </dsp:txXfrm>
    </dsp:sp>
    <dsp:sp modelId="{2A8C669C-4EE6-4354-A8CF-DE06881979DA}">
      <dsp:nvSpPr>
        <dsp:cNvPr id="0" name=""/>
        <dsp:cNvSpPr/>
      </dsp:nvSpPr>
      <dsp:spPr>
        <a:xfrm>
          <a:off x="478966" y="5216587"/>
          <a:ext cx="1524576" cy="15245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28EAE0-4189-4BAF-BC48-B08FF25DE1DA}">
      <dsp:nvSpPr>
        <dsp:cNvPr id="0" name=""/>
        <dsp:cNvSpPr/>
      </dsp:nvSpPr>
      <dsp:spPr>
        <a:xfrm>
          <a:off x="2095017" y="5216587"/>
          <a:ext cx="7435430" cy="15245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/>
            <a:t>Canción</a:t>
          </a:r>
          <a:endParaRPr lang="es-MX" sz="1400" kern="120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/>
            <a:t>La canción es un texto en verso, musicalizado, escrito o compuesto para cantar; cuya temática es variada. Se estructura en estrofas, con todas las características del verso, con frecuencia usa repeticiones o estribillos al final de cada estrofa; además, emplea un lenguaje sencillo y connotativo puesto que utiliza figuras literarias. La canción popular a menudo es de autor anónimo, por lo tanto es de dominio público; sin embargo, hoy día sí se dan a conocer los autores.</a:t>
          </a:r>
          <a:endParaRPr lang="es-MX" sz="1200" kern="1200" dirty="0"/>
        </a:p>
      </dsp:txBody>
      <dsp:txXfrm>
        <a:off x="2169454" y="5291024"/>
        <a:ext cx="7286556" cy="1375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D84C6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D84C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09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24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D84C6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D84C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69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15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63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6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1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7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5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98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3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55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89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3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5AD7-4741-484F-8B90-9EF12C27CD9D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813498-3517-4A7F-B134-DD3A7585F2A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289957" y="212271"/>
          <a:ext cx="10214656" cy="664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7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193487"/>
              </p:ext>
            </p:extLst>
          </p:nvPr>
        </p:nvGraphicFramePr>
        <p:xfrm>
          <a:off x="1747157" y="114300"/>
          <a:ext cx="10009414" cy="674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21153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admonprepa@outlook.com</dc:creator>
  <cp:lastModifiedBy>admonprepa@outlook.com</cp:lastModifiedBy>
  <cp:revision>2</cp:revision>
  <dcterms:created xsi:type="dcterms:W3CDTF">2018-02-16T17:01:44Z</dcterms:created>
  <dcterms:modified xsi:type="dcterms:W3CDTF">2018-03-05T18:45:43Z</dcterms:modified>
</cp:coreProperties>
</file>