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3EF57717-2AD9-4003-88E4-2D07D232FD1E}" type="datetimeFigureOut">
              <a:rPr lang="es-MX" smtClean="0"/>
              <a:t>26/02/2018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12F6202-D05D-45FD-B53E-AE903214B389}" type="slidenum">
              <a:rPr lang="es-MX" smtClean="0"/>
              <a:t>‹Nº›</a:t>
            </a:fld>
            <a:endParaRPr lang="es-MX"/>
          </a:p>
        </p:txBody>
      </p:sp>
    </p:spTree>
    <p:extLst>
      <p:ext uri="{BB962C8B-B14F-4D97-AF65-F5344CB8AC3E}">
        <p14:creationId xmlns:p14="http://schemas.microsoft.com/office/powerpoint/2010/main" val="3186753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3EF57717-2AD9-4003-88E4-2D07D232FD1E}" type="datetimeFigureOut">
              <a:rPr lang="es-MX" smtClean="0"/>
              <a:t>26/02/2018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12F6202-D05D-45FD-B53E-AE903214B389}" type="slidenum">
              <a:rPr lang="es-MX" smtClean="0"/>
              <a:t>‹Nº›</a:t>
            </a:fld>
            <a:endParaRPr lang="es-MX"/>
          </a:p>
        </p:txBody>
      </p:sp>
    </p:spTree>
    <p:extLst>
      <p:ext uri="{BB962C8B-B14F-4D97-AF65-F5344CB8AC3E}">
        <p14:creationId xmlns:p14="http://schemas.microsoft.com/office/powerpoint/2010/main" val="136488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3EF57717-2AD9-4003-88E4-2D07D232FD1E}" type="datetimeFigureOut">
              <a:rPr lang="es-MX" smtClean="0"/>
              <a:t>26/02/2018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12F6202-D05D-45FD-B53E-AE903214B389}" type="slidenum">
              <a:rPr lang="es-MX" smtClean="0"/>
              <a:t>‹Nº›</a:t>
            </a:fld>
            <a:endParaRPr lang="es-MX"/>
          </a:p>
        </p:txBody>
      </p:sp>
    </p:spTree>
    <p:extLst>
      <p:ext uri="{BB962C8B-B14F-4D97-AF65-F5344CB8AC3E}">
        <p14:creationId xmlns:p14="http://schemas.microsoft.com/office/powerpoint/2010/main" val="1935920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3EF57717-2AD9-4003-88E4-2D07D232FD1E}" type="datetimeFigureOut">
              <a:rPr lang="es-MX" smtClean="0"/>
              <a:t>26/02/2018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12F6202-D05D-45FD-B53E-AE903214B389}" type="slidenum">
              <a:rPr lang="es-MX" smtClean="0"/>
              <a:t>‹Nº›</a:t>
            </a:fld>
            <a:endParaRPr lang="es-MX"/>
          </a:p>
        </p:txBody>
      </p:sp>
    </p:spTree>
    <p:extLst>
      <p:ext uri="{BB962C8B-B14F-4D97-AF65-F5344CB8AC3E}">
        <p14:creationId xmlns:p14="http://schemas.microsoft.com/office/powerpoint/2010/main" val="3038811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3EF57717-2AD9-4003-88E4-2D07D232FD1E}" type="datetimeFigureOut">
              <a:rPr lang="es-MX" smtClean="0"/>
              <a:t>26/02/2018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12F6202-D05D-45FD-B53E-AE903214B389}" type="slidenum">
              <a:rPr lang="es-MX" smtClean="0"/>
              <a:t>‹Nº›</a:t>
            </a:fld>
            <a:endParaRPr lang="es-MX"/>
          </a:p>
        </p:txBody>
      </p:sp>
    </p:spTree>
    <p:extLst>
      <p:ext uri="{BB962C8B-B14F-4D97-AF65-F5344CB8AC3E}">
        <p14:creationId xmlns:p14="http://schemas.microsoft.com/office/powerpoint/2010/main" val="1196802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3EF57717-2AD9-4003-88E4-2D07D232FD1E}" type="datetimeFigureOut">
              <a:rPr lang="es-MX" smtClean="0"/>
              <a:t>26/02/2018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12F6202-D05D-45FD-B53E-AE903214B389}" type="slidenum">
              <a:rPr lang="es-MX" smtClean="0"/>
              <a:t>‹Nº›</a:t>
            </a:fld>
            <a:endParaRPr lang="es-MX"/>
          </a:p>
        </p:txBody>
      </p:sp>
    </p:spTree>
    <p:extLst>
      <p:ext uri="{BB962C8B-B14F-4D97-AF65-F5344CB8AC3E}">
        <p14:creationId xmlns:p14="http://schemas.microsoft.com/office/powerpoint/2010/main" val="3497162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3EF57717-2AD9-4003-88E4-2D07D232FD1E}" type="datetimeFigureOut">
              <a:rPr lang="es-MX" smtClean="0"/>
              <a:t>26/02/2018</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912F6202-D05D-45FD-B53E-AE903214B389}" type="slidenum">
              <a:rPr lang="es-MX" smtClean="0"/>
              <a:t>‹Nº›</a:t>
            </a:fld>
            <a:endParaRPr lang="es-MX"/>
          </a:p>
        </p:txBody>
      </p:sp>
    </p:spTree>
    <p:extLst>
      <p:ext uri="{BB962C8B-B14F-4D97-AF65-F5344CB8AC3E}">
        <p14:creationId xmlns:p14="http://schemas.microsoft.com/office/powerpoint/2010/main" val="236593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3EF57717-2AD9-4003-88E4-2D07D232FD1E}" type="datetimeFigureOut">
              <a:rPr lang="es-MX" smtClean="0"/>
              <a:t>26/02/2018</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912F6202-D05D-45FD-B53E-AE903214B389}" type="slidenum">
              <a:rPr lang="es-MX" smtClean="0"/>
              <a:t>‹Nº›</a:t>
            </a:fld>
            <a:endParaRPr lang="es-MX"/>
          </a:p>
        </p:txBody>
      </p:sp>
    </p:spTree>
    <p:extLst>
      <p:ext uri="{BB962C8B-B14F-4D97-AF65-F5344CB8AC3E}">
        <p14:creationId xmlns:p14="http://schemas.microsoft.com/office/powerpoint/2010/main" val="29014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EF57717-2AD9-4003-88E4-2D07D232FD1E}" type="datetimeFigureOut">
              <a:rPr lang="es-MX" smtClean="0"/>
              <a:t>26/02/2018</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912F6202-D05D-45FD-B53E-AE903214B389}" type="slidenum">
              <a:rPr lang="es-MX" smtClean="0"/>
              <a:t>‹Nº›</a:t>
            </a:fld>
            <a:endParaRPr lang="es-MX"/>
          </a:p>
        </p:txBody>
      </p:sp>
    </p:spTree>
    <p:extLst>
      <p:ext uri="{BB962C8B-B14F-4D97-AF65-F5344CB8AC3E}">
        <p14:creationId xmlns:p14="http://schemas.microsoft.com/office/powerpoint/2010/main" val="1249083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3EF57717-2AD9-4003-88E4-2D07D232FD1E}" type="datetimeFigureOut">
              <a:rPr lang="es-MX" smtClean="0"/>
              <a:t>26/02/2018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12F6202-D05D-45FD-B53E-AE903214B389}" type="slidenum">
              <a:rPr lang="es-MX" smtClean="0"/>
              <a:t>‹Nº›</a:t>
            </a:fld>
            <a:endParaRPr lang="es-MX"/>
          </a:p>
        </p:txBody>
      </p:sp>
    </p:spTree>
    <p:extLst>
      <p:ext uri="{BB962C8B-B14F-4D97-AF65-F5344CB8AC3E}">
        <p14:creationId xmlns:p14="http://schemas.microsoft.com/office/powerpoint/2010/main" val="2529546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3EF57717-2AD9-4003-88E4-2D07D232FD1E}" type="datetimeFigureOut">
              <a:rPr lang="es-MX" smtClean="0"/>
              <a:t>26/02/2018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12F6202-D05D-45FD-B53E-AE903214B389}" type="slidenum">
              <a:rPr lang="es-MX" smtClean="0"/>
              <a:t>‹Nº›</a:t>
            </a:fld>
            <a:endParaRPr lang="es-MX"/>
          </a:p>
        </p:txBody>
      </p:sp>
    </p:spTree>
    <p:extLst>
      <p:ext uri="{BB962C8B-B14F-4D97-AF65-F5344CB8AC3E}">
        <p14:creationId xmlns:p14="http://schemas.microsoft.com/office/powerpoint/2010/main" val="419456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F57717-2AD9-4003-88E4-2D07D232FD1E}" type="datetimeFigureOut">
              <a:rPr lang="es-MX" smtClean="0"/>
              <a:t>26/02/2018</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2F6202-D05D-45FD-B53E-AE903214B389}" type="slidenum">
              <a:rPr lang="es-MX" smtClean="0"/>
              <a:t>‹Nº›</a:t>
            </a:fld>
            <a:endParaRPr lang="es-MX"/>
          </a:p>
        </p:txBody>
      </p:sp>
    </p:spTree>
    <p:extLst>
      <p:ext uri="{BB962C8B-B14F-4D97-AF65-F5344CB8AC3E}">
        <p14:creationId xmlns:p14="http://schemas.microsoft.com/office/powerpoint/2010/main" val="2741405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4.2    Coma, punto y coma, punto.</a:t>
            </a:r>
            <a:r>
              <a:rPr lang="es-MX" dirty="0"/>
              <a:t/>
            </a:r>
            <a:br>
              <a:rPr lang="es-MX" dirty="0"/>
            </a:br>
            <a:endParaRPr lang="es-MX" dirty="0"/>
          </a:p>
        </p:txBody>
      </p:sp>
      <p:sp>
        <p:nvSpPr>
          <p:cNvPr id="3" name="Marcador de contenido 2"/>
          <p:cNvSpPr>
            <a:spLocks noGrp="1"/>
          </p:cNvSpPr>
          <p:nvPr>
            <p:ph idx="1"/>
          </p:nvPr>
        </p:nvSpPr>
        <p:spPr>
          <a:xfrm>
            <a:off x="5417788" y="1830723"/>
            <a:ext cx="3418148" cy="3880773"/>
          </a:xfrm>
        </p:spPr>
        <p:txBody>
          <a:bodyPr>
            <a:normAutofit fontScale="70000" lnSpcReduction="20000"/>
          </a:bodyPr>
          <a:lstStyle/>
          <a:p>
            <a:pPr algn="just"/>
            <a:r>
              <a:rPr lang="es-MX" dirty="0"/>
              <a:t>Estos signos hacen posible que tus ideas tengan sentido, orden, énfasis y, por lo tanto, llevan una secuencia en el texto escrito, pues su finalidad ha de reflejar la intención del escritor y, en su lectura, mostrarnos sus propósitos. A continuación, se describen sus reglas</a:t>
            </a:r>
            <a:r>
              <a:rPr lang="es-MX" dirty="0" smtClean="0"/>
              <a:t>.</a:t>
            </a:r>
          </a:p>
          <a:p>
            <a:pPr algn="just"/>
            <a:endParaRPr lang="es-MX" dirty="0"/>
          </a:p>
          <a:p>
            <a:pPr algn="just"/>
            <a:r>
              <a:rPr lang="es-MX" dirty="0" smtClean="0"/>
              <a:t>http://danielgarciaraso.com/wp-content/uploads/2016/01/image3.jpg</a:t>
            </a:r>
            <a:endParaRPr lang="es-MX" dirty="0"/>
          </a:p>
          <a:p>
            <a:pPr marL="0" indent="0" algn="just">
              <a:buNone/>
            </a:pPr>
            <a:endParaRPr lang="es-MX" dirty="0"/>
          </a:p>
        </p:txBody>
      </p:sp>
      <p:pic>
        <p:nvPicPr>
          <p:cNvPr id="3074"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393" y="1362574"/>
            <a:ext cx="4034421" cy="4916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788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La </a:t>
            </a:r>
            <a:r>
              <a:rPr lang="es-MX" b="1" dirty="0" smtClean="0"/>
              <a:t>coma</a:t>
            </a:r>
            <a:endParaRPr lang="es-MX" dirty="0"/>
          </a:p>
        </p:txBody>
      </p:sp>
      <p:sp>
        <p:nvSpPr>
          <p:cNvPr id="3" name="Marcador de contenido 2"/>
          <p:cNvSpPr>
            <a:spLocks noGrp="1"/>
          </p:cNvSpPr>
          <p:nvPr>
            <p:ph idx="1"/>
          </p:nvPr>
        </p:nvSpPr>
        <p:spPr/>
        <p:txBody>
          <a:bodyPr>
            <a:normAutofit lnSpcReduction="10000"/>
          </a:bodyPr>
          <a:lstStyle/>
          <a:p>
            <a:pPr algn="just"/>
            <a:r>
              <a:rPr lang="es-MX" dirty="0"/>
              <a:t>La coma (,) se utiliza para realizar una breve pausa. Principales reglas para el uso de la coma </a:t>
            </a:r>
            <a:r>
              <a:rPr lang="es-MX" dirty="0" smtClean="0"/>
              <a:t>(,).</a:t>
            </a:r>
            <a:endParaRPr lang="es-MX" dirty="0"/>
          </a:p>
          <a:p>
            <a:pPr algn="just"/>
            <a:r>
              <a:rPr lang="es-MX" dirty="0"/>
              <a:t>• Para separar elementos en una serie de nombres, adjetivos o verbos, excepto el último cuando está precedido por las conjunciones y, e, o, ni. </a:t>
            </a:r>
          </a:p>
          <a:p>
            <a:pPr algn="just"/>
            <a:r>
              <a:rPr lang="es-MX" dirty="0"/>
              <a:t>• Para cerrar frases u oraciones explicativas o aclaratorias.</a:t>
            </a:r>
          </a:p>
          <a:p>
            <a:pPr algn="just"/>
            <a:r>
              <a:rPr lang="es-MX" dirty="0"/>
              <a:t>•Cuando se invierte el orden sintáctico de las oraciones.</a:t>
            </a:r>
          </a:p>
          <a:p>
            <a:pPr algn="just"/>
            <a:r>
              <a:rPr lang="es-MX" dirty="0"/>
              <a:t>• Al iniciar o terminar con gerundio o participio.</a:t>
            </a:r>
          </a:p>
          <a:p>
            <a:pPr algn="just"/>
            <a:r>
              <a:rPr lang="es-MX" dirty="0"/>
              <a:t>• En oraciones elípticas para sustituir al verbo.</a:t>
            </a:r>
          </a:p>
          <a:p>
            <a:pPr algn="just"/>
            <a:r>
              <a:rPr lang="es-MX" dirty="0"/>
              <a:t>• Para dirigirse a un interlocutor real o imaginario</a:t>
            </a:r>
            <a:r>
              <a:rPr lang="es-MX" dirty="0" smtClean="0"/>
              <a:t>.</a:t>
            </a:r>
            <a:endParaRPr lang="es-MX" dirty="0"/>
          </a:p>
        </p:txBody>
      </p:sp>
    </p:spTree>
    <p:extLst>
      <p:ext uri="{BB962C8B-B14F-4D97-AF65-F5344CB8AC3E}">
        <p14:creationId xmlns:p14="http://schemas.microsoft.com/office/powerpoint/2010/main" val="990709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El punto y coma</a:t>
            </a:r>
            <a:r>
              <a:rPr lang="es-MX" dirty="0"/>
              <a:t/>
            </a:r>
            <a:br>
              <a:rPr lang="es-MX" dirty="0"/>
            </a:br>
            <a:endParaRPr lang="es-MX" dirty="0"/>
          </a:p>
        </p:txBody>
      </p:sp>
      <p:sp>
        <p:nvSpPr>
          <p:cNvPr id="3" name="Marcador de contenido 2"/>
          <p:cNvSpPr>
            <a:spLocks noGrp="1"/>
          </p:cNvSpPr>
          <p:nvPr>
            <p:ph idx="1"/>
          </p:nvPr>
        </p:nvSpPr>
        <p:spPr/>
        <p:txBody>
          <a:bodyPr/>
          <a:lstStyle/>
          <a:p>
            <a:pPr algn="just"/>
            <a:r>
              <a:rPr lang="es-MX" dirty="0"/>
              <a:t>El punto y coma (;) indica una pausa intermedia entre el punto (.) y la coma (,). Principales reglas para el uso del punto y </a:t>
            </a:r>
            <a:r>
              <a:rPr lang="es-MX"/>
              <a:t>coma </a:t>
            </a:r>
            <a:r>
              <a:rPr lang="es-MX" smtClean="0"/>
              <a:t>(;):</a:t>
            </a:r>
            <a:endParaRPr lang="es-MX" dirty="0"/>
          </a:p>
          <a:p>
            <a:pPr algn="just"/>
            <a:r>
              <a:rPr lang="es-MX" dirty="0"/>
              <a:t>• Cuando el sujeto o verbo sean los mismos en una oración extensa, se usa punto y coma para evitar la repetición. A esta omisión se le llama elipsis. En oraciones extensas antes de conjunciones adversativas (pero, más, aunque, sin embargo).</a:t>
            </a:r>
          </a:p>
          <a:p>
            <a:pPr algn="just"/>
            <a:r>
              <a:rPr lang="es-MX" dirty="0"/>
              <a:t>• Para separar ideas extensas que dependen de un mismo aspecto.</a:t>
            </a:r>
          </a:p>
          <a:p>
            <a:pPr marL="0" indent="0" algn="just">
              <a:buNone/>
            </a:pPr>
            <a:endParaRPr lang="es-MX" dirty="0"/>
          </a:p>
        </p:txBody>
      </p:sp>
    </p:spTree>
    <p:extLst>
      <p:ext uri="{BB962C8B-B14F-4D97-AF65-F5344CB8AC3E}">
        <p14:creationId xmlns:p14="http://schemas.microsoft.com/office/powerpoint/2010/main" val="24287070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El </a:t>
            </a:r>
            <a:r>
              <a:rPr lang="es-MX" b="1" dirty="0" smtClean="0"/>
              <a:t>punto</a:t>
            </a:r>
            <a:endParaRPr lang="es-MX" dirty="0"/>
          </a:p>
        </p:txBody>
      </p:sp>
      <p:sp>
        <p:nvSpPr>
          <p:cNvPr id="3" name="Marcador de contenido 2"/>
          <p:cNvSpPr>
            <a:spLocks noGrp="1"/>
          </p:cNvSpPr>
          <p:nvPr>
            <p:ph idx="1"/>
          </p:nvPr>
        </p:nvSpPr>
        <p:spPr/>
        <p:txBody>
          <a:bodyPr>
            <a:normAutofit lnSpcReduction="10000"/>
          </a:bodyPr>
          <a:lstStyle/>
          <a:p>
            <a:pPr algn="just"/>
            <a:r>
              <a:rPr lang="es-MX" dirty="0"/>
              <a:t>El punto (.) indica una pausa al final de un enunciado. Después de punto, la primera palabra se escribe siempre con mayúscula. </a:t>
            </a:r>
          </a:p>
          <a:p>
            <a:pPr algn="just"/>
            <a:r>
              <a:rPr lang="es-MX" dirty="0"/>
              <a:t>Clases de puntos (.)</a:t>
            </a:r>
          </a:p>
          <a:p>
            <a:pPr algn="just"/>
            <a:r>
              <a:rPr lang="es-MX" dirty="0"/>
              <a:t>• El punto y seguido separa enunciados que hablan sobre un mismo aspecto (ideas) y que generalmente se encuentran dentro de un mismo párrafo. Después del punto y seguido se continúa escribiendo en la misma línea.</a:t>
            </a:r>
          </a:p>
          <a:p>
            <a:pPr algn="just"/>
            <a:r>
              <a:rPr lang="es-MX" dirty="0"/>
              <a:t>• El punto y aparte se utiliza para separar en párrafos las ideas diferentes sobre un mismo tema.</a:t>
            </a:r>
          </a:p>
          <a:p>
            <a:pPr algn="just"/>
            <a:r>
              <a:rPr lang="es-MX" dirty="0"/>
              <a:t>El punto también se usa después de las abreviaturas.</a:t>
            </a:r>
          </a:p>
          <a:p>
            <a:pPr marL="0" indent="0" algn="just">
              <a:buNone/>
            </a:pPr>
            <a:endParaRPr lang="es-MX" dirty="0"/>
          </a:p>
        </p:txBody>
      </p:sp>
    </p:spTree>
    <p:extLst>
      <p:ext uri="{BB962C8B-B14F-4D97-AF65-F5344CB8AC3E}">
        <p14:creationId xmlns:p14="http://schemas.microsoft.com/office/powerpoint/2010/main" val="396414851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354</Words>
  <Application>Microsoft Office PowerPoint</Application>
  <PresentationFormat>Panorámica</PresentationFormat>
  <Paragraphs>22</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Calibri</vt:lpstr>
      <vt:lpstr>Calibri Light</vt:lpstr>
      <vt:lpstr>Tema de Office</vt:lpstr>
      <vt:lpstr>4.2    Coma, punto y coma, punto. </vt:lpstr>
      <vt:lpstr>La coma</vt:lpstr>
      <vt:lpstr>El punto y coma </vt:lpstr>
      <vt:lpstr>El punto</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4.2    Coma, punto y coma, punto. </dc:title>
  <dc:creator>admonprepa@outlook.com</dc:creator>
  <cp:lastModifiedBy>admonprepa@outlook.com</cp:lastModifiedBy>
  <cp:revision>2</cp:revision>
  <dcterms:created xsi:type="dcterms:W3CDTF">2018-02-09T21:30:50Z</dcterms:created>
  <dcterms:modified xsi:type="dcterms:W3CDTF">2018-02-26T18:44:55Z</dcterms:modified>
</cp:coreProperties>
</file>