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F9819-C608-4BFF-B087-50498C9F1CC7}" type="doc">
      <dgm:prSet loTypeId="urn:microsoft.com/office/officeart/2005/8/layout/vList2" loCatId="list" qsTypeId="urn:microsoft.com/office/officeart/2005/8/quickstyle/simple2" qsCatId="simple" csTypeId="urn:microsoft.com/office/officeart/2005/8/colors/accent1_5" csCatId="accent1"/>
      <dgm:spPr/>
      <dgm:t>
        <a:bodyPr/>
        <a:lstStyle/>
        <a:p>
          <a:endParaRPr lang="en-US"/>
        </a:p>
      </dgm:t>
    </dgm:pt>
    <dgm:pt modelId="{744417CE-3F51-44A3-BA92-57343DF3F4A2}">
      <dgm:prSet/>
      <dgm:spPr/>
      <dgm:t>
        <a:bodyPr/>
        <a:lstStyle/>
        <a:p>
          <a:r>
            <a:rPr lang="es-MX" dirty="0">
              <a:solidFill>
                <a:schemeClr val="tx1"/>
              </a:solidFill>
            </a:rPr>
            <a:t>Leer y escribir son dos habilidades que se complementan, puesto que una genera la motivación para el desarrollo de la otra. Gracias a los procesos de lectura y escritura podemos compartir aquello que pensamos y sobre todo, perpetuar nuestra historia y la de la comunidad en la que nos desarrollamos.</a:t>
          </a:r>
          <a:endParaRPr lang="en-US" dirty="0">
            <a:solidFill>
              <a:schemeClr val="tx1"/>
            </a:solidFill>
          </a:endParaRPr>
        </a:p>
      </dgm:t>
    </dgm:pt>
    <dgm:pt modelId="{7A5D03BC-DAA1-4022-8288-BC64364E0FD4}" type="parTrans" cxnId="{1FA994BA-08CE-4A78-BC65-FDFD3171EF7B}">
      <dgm:prSet/>
      <dgm:spPr/>
      <dgm:t>
        <a:bodyPr/>
        <a:lstStyle/>
        <a:p>
          <a:endParaRPr lang="en-US">
            <a:solidFill>
              <a:schemeClr val="tx1"/>
            </a:solidFill>
          </a:endParaRPr>
        </a:p>
      </dgm:t>
    </dgm:pt>
    <dgm:pt modelId="{20DAF79D-2103-4270-880E-4CEE3FC3ED13}" type="sibTrans" cxnId="{1FA994BA-08CE-4A78-BC65-FDFD3171EF7B}">
      <dgm:prSet/>
      <dgm:spPr/>
      <dgm:t>
        <a:bodyPr/>
        <a:lstStyle/>
        <a:p>
          <a:endParaRPr lang="en-US">
            <a:solidFill>
              <a:schemeClr val="tx1"/>
            </a:solidFill>
          </a:endParaRPr>
        </a:p>
      </dgm:t>
    </dgm:pt>
    <dgm:pt modelId="{D0B29142-6013-46D8-9D1F-6A050B646906}">
      <dgm:prSet/>
      <dgm:spPr/>
      <dgm:t>
        <a:bodyPr/>
        <a:lstStyle/>
        <a:p>
          <a:r>
            <a:rPr lang="es-MX">
              <a:solidFill>
                <a:schemeClr val="tx1"/>
              </a:solidFill>
            </a:rPr>
            <a:t>En la escritura y la lectura se realiza la codificación y la decodificación de los mensajes. Por un lado, creamos un código y emitimos ideas claras que pueden ser comprendidas por nuestro receptor (codificación) y por otro, interpretamos los mensajes que nos son transmitidos (decodificación) para darles una respuesta.</a:t>
          </a:r>
          <a:endParaRPr lang="en-US">
            <a:solidFill>
              <a:schemeClr val="tx1"/>
            </a:solidFill>
          </a:endParaRPr>
        </a:p>
      </dgm:t>
    </dgm:pt>
    <dgm:pt modelId="{4F286093-B145-4428-9893-8C1F3674278C}" type="parTrans" cxnId="{7FAB7230-0298-41EC-A5BC-78DC69940834}">
      <dgm:prSet/>
      <dgm:spPr/>
      <dgm:t>
        <a:bodyPr/>
        <a:lstStyle/>
        <a:p>
          <a:endParaRPr lang="en-US">
            <a:solidFill>
              <a:schemeClr val="tx1"/>
            </a:solidFill>
          </a:endParaRPr>
        </a:p>
      </dgm:t>
    </dgm:pt>
    <dgm:pt modelId="{452847FD-ED06-4F18-86EA-F8F6F19D5FEA}" type="sibTrans" cxnId="{7FAB7230-0298-41EC-A5BC-78DC69940834}">
      <dgm:prSet/>
      <dgm:spPr/>
      <dgm:t>
        <a:bodyPr/>
        <a:lstStyle/>
        <a:p>
          <a:endParaRPr lang="en-US">
            <a:solidFill>
              <a:schemeClr val="tx1"/>
            </a:solidFill>
          </a:endParaRPr>
        </a:p>
      </dgm:t>
    </dgm:pt>
    <dgm:pt modelId="{A3E0891B-2E3D-4839-896F-0A11454DFE3F}">
      <dgm:prSet/>
      <dgm:spPr/>
      <dgm:t>
        <a:bodyPr/>
        <a:lstStyle/>
        <a:p>
          <a:r>
            <a:rPr lang="es-MX">
              <a:solidFill>
                <a:schemeClr val="tx1"/>
              </a:solidFill>
            </a:rPr>
            <a:t>Para comprender correctamente el mensaje escrito es importante llevar a cabo el proceso de lectura el cual consta de las siguientes etapas:</a:t>
          </a:r>
          <a:endParaRPr lang="en-US">
            <a:solidFill>
              <a:schemeClr val="tx1"/>
            </a:solidFill>
          </a:endParaRPr>
        </a:p>
      </dgm:t>
    </dgm:pt>
    <dgm:pt modelId="{C67AE58F-8673-45B0-AD9C-4DE7A0011038}" type="parTrans" cxnId="{C44431CF-DA10-4F2D-B202-29C5A5BBC62D}">
      <dgm:prSet/>
      <dgm:spPr/>
      <dgm:t>
        <a:bodyPr/>
        <a:lstStyle/>
        <a:p>
          <a:endParaRPr lang="en-US">
            <a:solidFill>
              <a:schemeClr val="tx1"/>
            </a:solidFill>
          </a:endParaRPr>
        </a:p>
      </dgm:t>
    </dgm:pt>
    <dgm:pt modelId="{530682E7-2AB6-48EC-ADC1-30610074B8D0}" type="sibTrans" cxnId="{C44431CF-DA10-4F2D-B202-29C5A5BBC62D}">
      <dgm:prSet/>
      <dgm:spPr/>
      <dgm:t>
        <a:bodyPr/>
        <a:lstStyle/>
        <a:p>
          <a:endParaRPr lang="en-US">
            <a:solidFill>
              <a:schemeClr val="tx1"/>
            </a:solidFill>
          </a:endParaRPr>
        </a:p>
      </dgm:t>
    </dgm:pt>
    <dgm:pt modelId="{21D80AA3-A95B-40CB-9BD1-FA6131DD3678}" type="pres">
      <dgm:prSet presAssocID="{47DF9819-C608-4BFF-B087-50498C9F1CC7}" presName="linear" presStyleCnt="0">
        <dgm:presLayoutVars>
          <dgm:animLvl val="lvl"/>
          <dgm:resizeHandles val="exact"/>
        </dgm:presLayoutVars>
      </dgm:prSet>
      <dgm:spPr/>
      <dgm:t>
        <a:bodyPr/>
        <a:lstStyle/>
        <a:p>
          <a:endParaRPr lang="es-MX"/>
        </a:p>
      </dgm:t>
    </dgm:pt>
    <dgm:pt modelId="{C57752C0-DD36-4868-86ED-0074F3C10100}" type="pres">
      <dgm:prSet presAssocID="{744417CE-3F51-44A3-BA92-57343DF3F4A2}" presName="parentText" presStyleLbl="node1" presStyleIdx="0" presStyleCnt="3">
        <dgm:presLayoutVars>
          <dgm:chMax val="0"/>
          <dgm:bulletEnabled val="1"/>
        </dgm:presLayoutVars>
      </dgm:prSet>
      <dgm:spPr/>
      <dgm:t>
        <a:bodyPr/>
        <a:lstStyle/>
        <a:p>
          <a:endParaRPr lang="es-MX"/>
        </a:p>
      </dgm:t>
    </dgm:pt>
    <dgm:pt modelId="{8FA74A2B-9A36-4200-AD77-9767F99086B7}" type="pres">
      <dgm:prSet presAssocID="{20DAF79D-2103-4270-880E-4CEE3FC3ED13}" presName="spacer" presStyleCnt="0"/>
      <dgm:spPr/>
    </dgm:pt>
    <dgm:pt modelId="{1D34BE40-E1E0-40EA-8551-5116941935B9}" type="pres">
      <dgm:prSet presAssocID="{D0B29142-6013-46D8-9D1F-6A050B646906}" presName="parentText" presStyleLbl="node1" presStyleIdx="1" presStyleCnt="3">
        <dgm:presLayoutVars>
          <dgm:chMax val="0"/>
          <dgm:bulletEnabled val="1"/>
        </dgm:presLayoutVars>
      </dgm:prSet>
      <dgm:spPr/>
      <dgm:t>
        <a:bodyPr/>
        <a:lstStyle/>
        <a:p>
          <a:endParaRPr lang="es-MX"/>
        </a:p>
      </dgm:t>
    </dgm:pt>
    <dgm:pt modelId="{F1185617-2338-4E48-B9DD-A226A784D660}" type="pres">
      <dgm:prSet presAssocID="{452847FD-ED06-4F18-86EA-F8F6F19D5FEA}" presName="spacer" presStyleCnt="0"/>
      <dgm:spPr/>
    </dgm:pt>
    <dgm:pt modelId="{B0681C9C-CBF2-4C46-8D2D-9425C844ABCD}" type="pres">
      <dgm:prSet presAssocID="{A3E0891B-2E3D-4839-896F-0A11454DFE3F}" presName="parentText" presStyleLbl="node1" presStyleIdx="2" presStyleCnt="3">
        <dgm:presLayoutVars>
          <dgm:chMax val="0"/>
          <dgm:bulletEnabled val="1"/>
        </dgm:presLayoutVars>
      </dgm:prSet>
      <dgm:spPr/>
      <dgm:t>
        <a:bodyPr/>
        <a:lstStyle/>
        <a:p>
          <a:endParaRPr lang="es-MX"/>
        </a:p>
      </dgm:t>
    </dgm:pt>
  </dgm:ptLst>
  <dgm:cxnLst>
    <dgm:cxn modelId="{7FAB7230-0298-41EC-A5BC-78DC69940834}" srcId="{47DF9819-C608-4BFF-B087-50498C9F1CC7}" destId="{D0B29142-6013-46D8-9D1F-6A050B646906}" srcOrd="1" destOrd="0" parTransId="{4F286093-B145-4428-9893-8C1F3674278C}" sibTransId="{452847FD-ED06-4F18-86EA-F8F6F19D5FEA}"/>
    <dgm:cxn modelId="{5E595E32-CC7B-4F18-88FD-EA7D148C664B}" type="presOf" srcId="{744417CE-3F51-44A3-BA92-57343DF3F4A2}" destId="{C57752C0-DD36-4868-86ED-0074F3C10100}" srcOrd="0" destOrd="0" presId="urn:microsoft.com/office/officeart/2005/8/layout/vList2"/>
    <dgm:cxn modelId="{6E0C1A2C-768A-4AA1-B471-A987ABC261A7}" type="presOf" srcId="{47DF9819-C608-4BFF-B087-50498C9F1CC7}" destId="{21D80AA3-A95B-40CB-9BD1-FA6131DD3678}" srcOrd="0" destOrd="0" presId="urn:microsoft.com/office/officeart/2005/8/layout/vList2"/>
    <dgm:cxn modelId="{88408C2E-2B69-4581-A3B7-8A2B1EC57701}" type="presOf" srcId="{A3E0891B-2E3D-4839-896F-0A11454DFE3F}" destId="{B0681C9C-CBF2-4C46-8D2D-9425C844ABCD}" srcOrd="0" destOrd="0" presId="urn:microsoft.com/office/officeart/2005/8/layout/vList2"/>
    <dgm:cxn modelId="{C44431CF-DA10-4F2D-B202-29C5A5BBC62D}" srcId="{47DF9819-C608-4BFF-B087-50498C9F1CC7}" destId="{A3E0891B-2E3D-4839-896F-0A11454DFE3F}" srcOrd="2" destOrd="0" parTransId="{C67AE58F-8673-45B0-AD9C-4DE7A0011038}" sibTransId="{530682E7-2AB6-48EC-ADC1-30610074B8D0}"/>
    <dgm:cxn modelId="{5CCA925E-1AFA-45E9-B39D-EE3AC7E92F39}" type="presOf" srcId="{D0B29142-6013-46D8-9D1F-6A050B646906}" destId="{1D34BE40-E1E0-40EA-8551-5116941935B9}" srcOrd="0" destOrd="0" presId="urn:microsoft.com/office/officeart/2005/8/layout/vList2"/>
    <dgm:cxn modelId="{1FA994BA-08CE-4A78-BC65-FDFD3171EF7B}" srcId="{47DF9819-C608-4BFF-B087-50498C9F1CC7}" destId="{744417CE-3F51-44A3-BA92-57343DF3F4A2}" srcOrd="0" destOrd="0" parTransId="{7A5D03BC-DAA1-4022-8288-BC64364E0FD4}" sibTransId="{20DAF79D-2103-4270-880E-4CEE3FC3ED13}"/>
    <dgm:cxn modelId="{A95613C2-263F-4CAC-A582-7E996334FE91}" type="presParOf" srcId="{21D80AA3-A95B-40CB-9BD1-FA6131DD3678}" destId="{C57752C0-DD36-4868-86ED-0074F3C10100}" srcOrd="0" destOrd="0" presId="urn:microsoft.com/office/officeart/2005/8/layout/vList2"/>
    <dgm:cxn modelId="{FC593B30-2CC1-46F8-B920-17BAD96256E1}" type="presParOf" srcId="{21D80AA3-A95B-40CB-9BD1-FA6131DD3678}" destId="{8FA74A2B-9A36-4200-AD77-9767F99086B7}" srcOrd="1" destOrd="0" presId="urn:microsoft.com/office/officeart/2005/8/layout/vList2"/>
    <dgm:cxn modelId="{2A7C0144-F618-453F-A25C-6DF9AAA860BA}" type="presParOf" srcId="{21D80AA3-A95B-40CB-9BD1-FA6131DD3678}" destId="{1D34BE40-E1E0-40EA-8551-5116941935B9}" srcOrd="2" destOrd="0" presId="urn:microsoft.com/office/officeart/2005/8/layout/vList2"/>
    <dgm:cxn modelId="{8C5EABF2-624F-4421-B608-D94C6D72CF85}" type="presParOf" srcId="{21D80AA3-A95B-40CB-9BD1-FA6131DD3678}" destId="{F1185617-2338-4E48-B9DD-A226A784D660}" srcOrd="3" destOrd="0" presId="urn:microsoft.com/office/officeart/2005/8/layout/vList2"/>
    <dgm:cxn modelId="{EA1CA5ED-F48C-4D26-95AE-E8D50E37FFDA}" type="presParOf" srcId="{21D80AA3-A95B-40CB-9BD1-FA6131DD3678}" destId="{B0681C9C-CBF2-4C46-8D2D-9425C844ABC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8E78C-6C1A-4820-B611-9713D70FF0FC}" type="doc">
      <dgm:prSet loTypeId="urn:microsoft.com/office/officeart/2005/8/layout/default" loCatId="list" qsTypeId="urn:microsoft.com/office/officeart/2005/8/quickstyle/simple3" qsCatId="simple" csTypeId="urn:microsoft.com/office/officeart/2005/8/colors/accent1_5" csCatId="accent1"/>
      <dgm:spPr/>
      <dgm:t>
        <a:bodyPr/>
        <a:lstStyle/>
        <a:p>
          <a:endParaRPr lang="en-US"/>
        </a:p>
      </dgm:t>
    </dgm:pt>
    <dgm:pt modelId="{BDC33219-F0BA-4761-8E8E-B77B631362A2}">
      <dgm:prSet/>
      <dgm:spPr/>
      <dgm:t>
        <a:bodyPr/>
        <a:lstStyle/>
        <a:p>
          <a:r>
            <a:rPr lang="es-MX"/>
            <a:t>1.4.3     Poslectura.</a:t>
          </a:r>
          <a:endParaRPr lang="en-US"/>
        </a:p>
      </dgm:t>
    </dgm:pt>
    <dgm:pt modelId="{84EF3B7D-73B4-44E8-8BBF-0581FF06F0B5}" type="parTrans" cxnId="{FFDF9E49-F419-48CA-AF09-9930B8787817}">
      <dgm:prSet/>
      <dgm:spPr/>
      <dgm:t>
        <a:bodyPr/>
        <a:lstStyle/>
        <a:p>
          <a:endParaRPr lang="en-US"/>
        </a:p>
      </dgm:t>
    </dgm:pt>
    <dgm:pt modelId="{C150CBE6-2F54-44D9-BC4E-97CFBDF9C343}" type="sibTrans" cxnId="{FFDF9E49-F419-48CA-AF09-9930B8787817}">
      <dgm:prSet/>
      <dgm:spPr/>
      <dgm:t>
        <a:bodyPr/>
        <a:lstStyle/>
        <a:p>
          <a:endParaRPr lang="en-US"/>
        </a:p>
      </dgm:t>
    </dgm:pt>
    <dgm:pt modelId="{A4B096EA-F664-4C0C-8D75-FFFE5CD7F028}">
      <dgm:prSet/>
      <dgm:spPr/>
      <dgm:t>
        <a:bodyPr/>
        <a:lstStyle/>
        <a:p>
          <a:r>
            <a:rPr lang="es-MX"/>
            <a:t>Esta etapa busca que, como estudiante, organices la información que leíste y la compares con la adquirida para integrar nuevos conocimientos y aprovechar mejor</a:t>
          </a:r>
          <a:endParaRPr lang="en-US"/>
        </a:p>
      </dgm:t>
    </dgm:pt>
    <dgm:pt modelId="{983E3315-2E23-4623-82F6-D4FD435E2620}" type="parTrans" cxnId="{68FE7AEF-92C5-4637-9CB4-037B29D40B11}">
      <dgm:prSet/>
      <dgm:spPr/>
      <dgm:t>
        <a:bodyPr/>
        <a:lstStyle/>
        <a:p>
          <a:endParaRPr lang="en-US"/>
        </a:p>
      </dgm:t>
    </dgm:pt>
    <dgm:pt modelId="{0B6152BF-3A12-4428-99E6-5BBCB66BDF99}" type="sibTrans" cxnId="{68FE7AEF-92C5-4637-9CB4-037B29D40B11}">
      <dgm:prSet/>
      <dgm:spPr/>
      <dgm:t>
        <a:bodyPr/>
        <a:lstStyle/>
        <a:p>
          <a:endParaRPr lang="en-US"/>
        </a:p>
      </dgm:t>
    </dgm:pt>
    <dgm:pt modelId="{776A9A6E-5A9D-4171-877A-AB1DCBBC7BEF}">
      <dgm:prSet/>
      <dgm:spPr/>
      <dgm:t>
        <a:bodyPr/>
        <a:lstStyle/>
        <a:p>
          <a:r>
            <a:rPr lang="es-MX"/>
            <a:t>la información. Es valioso que reconozcas la utilidad de lo aprendido, puesto que te servirá para darle mayor significado y aplicación en tu proceso de aprendizaje.</a:t>
          </a:r>
          <a:endParaRPr lang="en-US"/>
        </a:p>
      </dgm:t>
    </dgm:pt>
    <dgm:pt modelId="{064E3CA5-C42F-4AD2-9BE3-A52221A9FC9D}" type="parTrans" cxnId="{D0601870-DF48-4A78-AE5C-588AAF17277F}">
      <dgm:prSet/>
      <dgm:spPr/>
      <dgm:t>
        <a:bodyPr/>
        <a:lstStyle/>
        <a:p>
          <a:endParaRPr lang="en-US"/>
        </a:p>
      </dgm:t>
    </dgm:pt>
    <dgm:pt modelId="{ABB349F1-F3AE-4060-8635-97DF5A54EA12}" type="sibTrans" cxnId="{D0601870-DF48-4A78-AE5C-588AAF17277F}">
      <dgm:prSet/>
      <dgm:spPr/>
      <dgm:t>
        <a:bodyPr/>
        <a:lstStyle/>
        <a:p>
          <a:endParaRPr lang="en-US"/>
        </a:p>
      </dgm:t>
    </dgm:pt>
    <dgm:pt modelId="{191B82E8-C9CD-466D-A7AA-A45127AD8C6B}">
      <dgm:prSet/>
      <dgm:spPr/>
      <dgm:t>
        <a:bodyPr/>
        <a:lstStyle/>
        <a:p>
          <a:r>
            <a:rPr lang="es-MX"/>
            <a:t>Para realizar esta tarea puedes llevar a cabo alguna de las siguientes actividades:</a:t>
          </a:r>
          <a:endParaRPr lang="en-US"/>
        </a:p>
      </dgm:t>
    </dgm:pt>
    <dgm:pt modelId="{CFDA9603-D356-497C-A19D-154B1B86CA52}" type="parTrans" cxnId="{106FDB24-9856-48E3-804F-20795DD79AC4}">
      <dgm:prSet/>
      <dgm:spPr/>
      <dgm:t>
        <a:bodyPr/>
        <a:lstStyle/>
        <a:p>
          <a:endParaRPr lang="en-US"/>
        </a:p>
      </dgm:t>
    </dgm:pt>
    <dgm:pt modelId="{BA6FE830-21AF-44A4-92A9-081B242E3462}" type="sibTrans" cxnId="{106FDB24-9856-48E3-804F-20795DD79AC4}">
      <dgm:prSet/>
      <dgm:spPr/>
      <dgm:t>
        <a:bodyPr/>
        <a:lstStyle/>
        <a:p>
          <a:endParaRPr lang="en-US"/>
        </a:p>
      </dgm:t>
    </dgm:pt>
    <dgm:pt modelId="{AD22ADF6-402E-49C6-BD29-C2DE886EC7EB}">
      <dgm:prSet/>
      <dgm:spPr/>
      <dgm:t>
        <a:bodyPr/>
        <a:lstStyle/>
        <a:p>
          <a:r>
            <a:rPr lang="es-MX"/>
            <a:t>1. Organizadores gráficos</a:t>
          </a:r>
          <a:endParaRPr lang="en-US"/>
        </a:p>
      </dgm:t>
    </dgm:pt>
    <dgm:pt modelId="{80AA4405-D4D7-46CA-A624-1D48B7CBA3BB}" type="parTrans" cxnId="{6D7D0DFC-0F78-48E9-9388-03EF9C094D00}">
      <dgm:prSet/>
      <dgm:spPr/>
      <dgm:t>
        <a:bodyPr/>
        <a:lstStyle/>
        <a:p>
          <a:endParaRPr lang="en-US"/>
        </a:p>
      </dgm:t>
    </dgm:pt>
    <dgm:pt modelId="{B84B9C1C-CCE2-4B22-9CEE-3CE5476A432D}" type="sibTrans" cxnId="{6D7D0DFC-0F78-48E9-9388-03EF9C094D00}">
      <dgm:prSet/>
      <dgm:spPr/>
      <dgm:t>
        <a:bodyPr/>
        <a:lstStyle/>
        <a:p>
          <a:endParaRPr lang="en-US"/>
        </a:p>
      </dgm:t>
    </dgm:pt>
    <dgm:pt modelId="{236F883A-38A8-4DA5-B07B-F1EE3533F0F1}">
      <dgm:prSet/>
      <dgm:spPr/>
      <dgm:t>
        <a:bodyPr/>
        <a:lstStyle/>
        <a:p>
          <a:r>
            <a:rPr lang="es-MX"/>
            <a:t>• Mapa mental</a:t>
          </a:r>
          <a:endParaRPr lang="en-US"/>
        </a:p>
      </dgm:t>
    </dgm:pt>
    <dgm:pt modelId="{4EF95EEC-69B1-4DF6-81D6-BFFB040A3497}" type="parTrans" cxnId="{A6536471-44C7-4242-B571-85FEFC4D17C1}">
      <dgm:prSet/>
      <dgm:spPr/>
      <dgm:t>
        <a:bodyPr/>
        <a:lstStyle/>
        <a:p>
          <a:endParaRPr lang="en-US"/>
        </a:p>
      </dgm:t>
    </dgm:pt>
    <dgm:pt modelId="{794E479F-7A1E-4B62-80D1-EACC4B9D9400}" type="sibTrans" cxnId="{A6536471-44C7-4242-B571-85FEFC4D17C1}">
      <dgm:prSet/>
      <dgm:spPr/>
      <dgm:t>
        <a:bodyPr/>
        <a:lstStyle/>
        <a:p>
          <a:endParaRPr lang="en-US"/>
        </a:p>
      </dgm:t>
    </dgm:pt>
    <dgm:pt modelId="{7EDEB671-DE51-4840-9494-1186F0EC203A}">
      <dgm:prSet/>
      <dgm:spPr/>
      <dgm:t>
        <a:bodyPr/>
        <a:lstStyle/>
        <a:p>
          <a:r>
            <a:rPr lang="es-MX"/>
            <a:t>• Mapa conceptual</a:t>
          </a:r>
          <a:endParaRPr lang="en-US"/>
        </a:p>
      </dgm:t>
    </dgm:pt>
    <dgm:pt modelId="{9BA9C565-9A5F-4FC7-B162-D16750887579}" type="parTrans" cxnId="{FA7D86EB-1010-4EC8-8158-3A0888301295}">
      <dgm:prSet/>
      <dgm:spPr/>
      <dgm:t>
        <a:bodyPr/>
        <a:lstStyle/>
        <a:p>
          <a:endParaRPr lang="en-US"/>
        </a:p>
      </dgm:t>
    </dgm:pt>
    <dgm:pt modelId="{2353FEE8-7CC1-4B8E-8D13-04E9EE844D6F}" type="sibTrans" cxnId="{FA7D86EB-1010-4EC8-8158-3A0888301295}">
      <dgm:prSet/>
      <dgm:spPr/>
      <dgm:t>
        <a:bodyPr/>
        <a:lstStyle/>
        <a:p>
          <a:endParaRPr lang="en-US"/>
        </a:p>
      </dgm:t>
    </dgm:pt>
    <dgm:pt modelId="{DB4658A5-A464-4D14-9FC0-833F1ED1E3E7}">
      <dgm:prSet/>
      <dgm:spPr/>
      <dgm:t>
        <a:bodyPr/>
        <a:lstStyle/>
        <a:p>
          <a:r>
            <a:rPr lang="es-MX"/>
            <a:t>• Cuadro sinóptico</a:t>
          </a:r>
          <a:endParaRPr lang="en-US"/>
        </a:p>
      </dgm:t>
    </dgm:pt>
    <dgm:pt modelId="{7DF98107-EB1E-48B7-A358-CACCAC7AB3AD}" type="parTrans" cxnId="{705A211F-264B-4151-AE38-84112AC03B71}">
      <dgm:prSet/>
      <dgm:spPr/>
      <dgm:t>
        <a:bodyPr/>
        <a:lstStyle/>
        <a:p>
          <a:endParaRPr lang="en-US"/>
        </a:p>
      </dgm:t>
    </dgm:pt>
    <dgm:pt modelId="{2D641F2A-F516-4B3A-97A0-49F4BF4A431C}" type="sibTrans" cxnId="{705A211F-264B-4151-AE38-84112AC03B71}">
      <dgm:prSet/>
      <dgm:spPr/>
      <dgm:t>
        <a:bodyPr/>
        <a:lstStyle/>
        <a:p>
          <a:endParaRPr lang="en-US"/>
        </a:p>
      </dgm:t>
    </dgm:pt>
    <dgm:pt modelId="{5251691A-18FF-4ACD-BDE5-E150FFD77C5B}">
      <dgm:prSet/>
      <dgm:spPr/>
      <dgm:t>
        <a:bodyPr/>
        <a:lstStyle/>
        <a:p>
          <a:r>
            <a:rPr lang="es-MX"/>
            <a:t>• Cuadro comparativo</a:t>
          </a:r>
          <a:endParaRPr lang="en-US"/>
        </a:p>
      </dgm:t>
    </dgm:pt>
    <dgm:pt modelId="{46C0B742-1B65-41F5-8551-6F6C325D7323}" type="parTrans" cxnId="{8E3F57D8-EA58-4D04-83ED-04CD4D9FF1C1}">
      <dgm:prSet/>
      <dgm:spPr/>
      <dgm:t>
        <a:bodyPr/>
        <a:lstStyle/>
        <a:p>
          <a:endParaRPr lang="en-US"/>
        </a:p>
      </dgm:t>
    </dgm:pt>
    <dgm:pt modelId="{D46F4ED5-176F-434B-A53B-157034EB49B2}" type="sibTrans" cxnId="{8E3F57D8-EA58-4D04-83ED-04CD4D9FF1C1}">
      <dgm:prSet/>
      <dgm:spPr/>
      <dgm:t>
        <a:bodyPr/>
        <a:lstStyle/>
        <a:p>
          <a:endParaRPr lang="en-US"/>
        </a:p>
      </dgm:t>
    </dgm:pt>
    <dgm:pt modelId="{4AC94BCB-7BA5-4207-973E-113BCCB3B2F4}">
      <dgm:prSet/>
      <dgm:spPr/>
      <dgm:t>
        <a:bodyPr/>
        <a:lstStyle/>
        <a:p>
          <a:r>
            <a:rPr lang="es-MX"/>
            <a:t>2. Ilustraciones</a:t>
          </a:r>
          <a:endParaRPr lang="en-US"/>
        </a:p>
      </dgm:t>
    </dgm:pt>
    <dgm:pt modelId="{84FA89DD-78DB-45B4-8083-A1489A70A9B2}" type="parTrans" cxnId="{944233E1-F751-45A7-97F6-1AB7EA6DE17A}">
      <dgm:prSet/>
      <dgm:spPr/>
      <dgm:t>
        <a:bodyPr/>
        <a:lstStyle/>
        <a:p>
          <a:endParaRPr lang="en-US"/>
        </a:p>
      </dgm:t>
    </dgm:pt>
    <dgm:pt modelId="{496DDC51-EF96-47F0-BF8E-E1554A48EF75}" type="sibTrans" cxnId="{944233E1-F751-45A7-97F6-1AB7EA6DE17A}">
      <dgm:prSet/>
      <dgm:spPr/>
      <dgm:t>
        <a:bodyPr/>
        <a:lstStyle/>
        <a:p>
          <a:endParaRPr lang="en-US"/>
        </a:p>
      </dgm:t>
    </dgm:pt>
    <dgm:pt modelId="{A31242F1-CD09-42C5-AA9B-0D7D62F566B6}">
      <dgm:prSet/>
      <dgm:spPr/>
      <dgm:t>
        <a:bodyPr/>
        <a:lstStyle/>
        <a:p>
          <a:r>
            <a:rPr lang="es-MX"/>
            <a:t>• Periódico mural</a:t>
          </a:r>
          <a:endParaRPr lang="en-US"/>
        </a:p>
      </dgm:t>
    </dgm:pt>
    <dgm:pt modelId="{743468E5-E552-4BCF-973E-A4EA656C6E23}" type="parTrans" cxnId="{8993561C-B8E4-42A5-990A-83DC2673F384}">
      <dgm:prSet/>
      <dgm:spPr/>
      <dgm:t>
        <a:bodyPr/>
        <a:lstStyle/>
        <a:p>
          <a:endParaRPr lang="en-US"/>
        </a:p>
      </dgm:t>
    </dgm:pt>
    <dgm:pt modelId="{92139F78-57DB-483A-BFCD-E6A5D93279BC}" type="sibTrans" cxnId="{8993561C-B8E4-42A5-990A-83DC2673F384}">
      <dgm:prSet/>
      <dgm:spPr/>
      <dgm:t>
        <a:bodyPr/>
        <a:lstStyle/>
        <a:p>
          <a:endParaRPr lang="en-US"/>
        </a:p>
      </dgm:t>
    </dgm:pt>
    <dgm:pt modelId="{99ED2C18-AC21-467A-8D99-F6418E459E54}">
      <dgm:prSet/>
      <dgm:spPr/>
      <dgm:t>
        <a:bodyPr/>
        <a:lstStyle/>
        <a:p>
          <a:r>
            <a:rPr lang="es-MX"/>
            <a:t>• Collage</a:t>
          </a:r>
          <a:endParaRPr lang="en-US"/>
        </a:p>
      </dgm:t>
    </dgm:pt>
    <dgm:pt modelId="{609A3278-844E-4C61-8A03-AD2D1C9FBB59}" type="parTrans" cxnId="{2E7E9649-F2D8-4249-A559-6D8C34E69687}">
      <dgm:prSet/>
      <dgm:spPr/>
      <dgm:t>
        <a:bodyPr/>
        <a:lstStyle/>
        <a:p>
          <a:endParaRPr lang="en-US"/>
        </a:p>
      </dgm:t>
    </dgm:pt>
    <dgm:pt modelId="{D77569B9-3F9F-4BF2-BFDE-73A333C6A1B7}" type="sibTrans" cxnId="{2E7E9649-F2D8-4249-A559-6D8C34E69687}">
      <dgm:prSet/>
      <dgm:spPr/>
      <dgm:t>
        <a:bodyPr/>
        <a:lstStyle/>
        <a:p>
          <a:endParaRPr lang="en-US"/>
        </a:p>
      </dgm:t>
    </dgm:pt>
    <dgm:pt modelId="{7236D0F0-E64E-4423-90A8-637BC8F608EE}" type="pres">
      <dgm:prSet presAssocID="{1578E78C-6C1A-4820-B611-9713D70FF0FC}" presName="diagram" presStyleCnt="0">
        <dgm:presLayoutVars>
          <dgm:dir/>
          <dgm:resizeHandles val="exact"/>
        </dgm:presLayoutVars>
      </dgm:prSet>
      <dgm:spPr/>
      <dgm:t>
        <a:bodyPr/>
        <a:lstStyle/>
        <a:p>
          <a:endParaRPr lang="es-MX"/>
        </a:p>
      </dgm:t>
    </dgm:pt>
    <dgm:pt modelId="{C6F932A1-5814-46C9-A9D3-7D9F0A7CDAED}" type="pres">
      <dgm:prSet presAssocID="{BDC33219-F0BA-4761-8E8E-B77B631362A2}" presName="node" presStyleLbl="node1" presStyleIdx="0" presStyleCnt="12">
        <dgm:presLayoutVars>
          <dgm:bulletEnabled val="1"/>
        </dgm:presLayoutVars>
      </dgm:prSet>
      <dgm:spPr/>
      <dgm:t>
        <a:bodyPr/>
        <a:lstStyle/>
        <a:p>
          <a:endParaRPr lang="es-MX"/>
        </a:p>
      </dgm:t>
    </dgm:pt>
    <dgm:pt modelId="{F2C07F25-E147-4836-9400-09066D9FDED3}" type="pres">
      <dgm:prSet presAssocID="{C150CBE6-2F54-44D9-BC4E-97CFBDF9C343}" presName="sibTrans" presStyleCnt="0"/>
      <dgm:spPr/>
    </dgm:pt>
    <dgm:pt modelId="{49391C42-5E5D-4A29-A833-92F26E6974FC}" type="pres">
      <dgm:prSet presAssocID="{A4B096EA-F664-4C0C-8D75-FFFE5CD7F028}" presName="node" presStyleLbl="node1" presStyleIdx="1" presStyleCnt="12">
        <dgm:presLayoutVars>
          <dgm:bulletEnabled val="1"/>
        </dgm:presLayoutVars>
      </dgm:prSet>
      <dgm:spPr/>
      <dgm:t>
        <a:bodyPr/>
        <a:lstStyle/>
        <a:p>
          <a:endParaRPr lang="es-MX"/>
        </a:p>
      </dgm:t>
    </dgm:pt>
    <dgm:pt modelId="{B4D4FC94-DD38-4C6F-A936-82120CEE6454}" type="pres">
      <dgm:prSet presAssocID="{0B6152BF-3A12-4428-99E6-5BBCB66BDF99}" presName="sibTrans" presStyleCnt="0"/>
      <dgm:spPr/>
    </dgm:pt>
    <dgm:pt modelId="{401597E4-3DBD-418E-8A5B-F9C4E808DC13}" type="pres">
      <dgm:prSet presAssocID="{776A9A6E-5A9D-4171-877A-AB1DCBBC7BEF}" presName="node" presStyleLbl="node1" presStyleIdx="2" presStyleCnt="12">
        <dgm:presLayoutVars>
          <dgm:bulletEnabled val="1"/>
        </dgm:presLayoutVars>
      </dgm:prSet>
      <dgm:spPr/>
      <dgm:t>
        <a:bodyPr/>
        <a:lstStyle/>
        <a:p>
          <a:endParaRPr lang="es-MX"/>
        </a:p>
      </dgm:t>
    </dgm:pt>
    <dgm:pt modelId="{FA80DCD7-529F-4A8D-805C-FF9ECA2661AF}" type="pres">
      <dgm:prSet presAssocID="{ABB349F1-F3AE-4060-8635-97DF5A54EA12}" presName="sibTrans" presStyleCnt="0"/>
      <dgm:spPr/>
    </dgm:pt>
    <dgm:pt modelId="{21A31DA7-7B4E-48E7-A858-2E45F136816C}" type="pres">
      <dgm:prSet presAssocID="{191B82E8-C9CD-466D-A7AA-A45127AD8C6B}" presName="node" presStyleLbl="node1" presStyleIdx="3" presStyleCnt="12">
        <dgm:presLayoutVars>
          <dgm:bulletEnabled val="1"/>
        </dgm:presLayoutVars>
      </dgm:prSet>
      <dgm:spPr/>
      <dgm:t>
        <a:bodyPr/>
        <a:lstStyle/>
        <a:p>
          <a:endParaRPr lang="es-MX"/>
        </a:p>
      </dgm:t>
    </dgm:pt>
    <dgm:pt modelId="{3D53E3BC-4967-4FB2-A300-67DB328C5CD3}" type="pres">
      <dgm:prSet presAssocID="{BA6FE830-21AF-44A4-92A9-081B242E3462}" presName="sibTrans" presStyleCnt="0"/>
      <dgm:spPr/>
    </dgm:pt>
    <dgm:pt modelId="{D1CC3AE7-F1EC-4530-B641-46395C663839}" type="pres">
      <dgm:prSet presAssocID="{AD22ADF6-402E-49C6-BD29-C2DE886EC7EB}" presName="node" presStyleLbl="node1" presStyleIdx="4" presStyleCnt="12">
        <dgm:presLayoutVars>
          <dgm:bulletEnabled val="1"/>
        </dgm:presLayoutVars>
      </dgm:prSet>
      <dgm:spPr/>
      <dgm:t>
        <a:bodyPr/>
        <a:lstStyle/>
        <a:p>
          <a:endParaRPr lang="es-MX"/>
        </a:p>
      </dgm:t>
    </dgm:pt>
    <dgm:pt modelId="{33537BFB-4838-4773-AFFF-ED05ADA46EF2}" type="pres">
      <dgm:prSet presAssocID="{B84B9C1C-CCE2-4B22-9CEE-3CE5476A432D}" presName="sibTrans" presStyleCnt="0"/>
      <dgm:spPr/>
    </dgm:pt>
    <dgm:pt modelId="{3740D4A1-8261-44F0-BF34-D9492C55FE03}" type="pres">
      <dgm:prSet presAssocID="{236F883A-38A8-4DA5-B07B-F1EE3533F0F1}" presName="node" presStyleLbl="node1" presStyleIdx="5" presStyleCnt="12">
        <dgm:presLayoutVars>
          <dgm:bulletEnabled val="1"/>
        </dgm:presLayoutVars>
      </dgm:prSet>
      <dgm:spPr/>
      <dgm:t>
        <a:bodyPr/>
        <a:lstStyle/>
        <a:p>
          <a:endParaRPr lang="es-MX"/>
        </a:p>
      </dgm:t>
    </dgm:pt>
    <dgm:pt modelId="{57478DAD-2D3A-4D56-8731-B7517C9E3AA1}" type="pres">
      <dgm:prSet presAssocID="{794E479F-7A1E-4B62-80D1-EACC4B9D9400}" presName="sibTrans" presStyleCnt="0"/>
      <dgm:spPr/>
    </dgm:pt>
    <dgm:pt modelId="{89EEE920-3ECA-4B44-A2B6-FAD5F6AEDF5C}" type="pres">
      <dgm:prSet presAssocID="{7EDEB671-DE51-4840-9494-1186F0EC203A}" presName="node" presStyleLbl="node1" presStyleIdx="6" presStyleCnt="12">
        <dgm:presLayoutVars>
          <dgm:bulletEnabled val="1"/>
        </dgm:presLayoutVars>
      </dgm:prSet>
      <dgm:spPr/>
      <dgm:t>
        <a:bodyPr/>
        <a:lstStyle/>
        <a:p>
          <a:endParaRPr lang="es-MX"/>
        </a:p>
      </dgm:t>
    </dgm:pt>
    <dgm:pt modelId="{B9D6103C-0C97-4A7A-A841-40BFF6F7382A}" type="pres">
      <dgm:prSet presAssocID="{2353FEE8-7CC1-4B8E-8D13-04E9EE844D6F}" presName="sibTrans" presStyleCnt="0"/>
      <dgm:spPr/>
    </dgm:pt>
    <dgm:pt modelId="{0AEF1746-6CF5-4D7D-9EC1-5ECDC2266DC0}" type="pres">
      <dgm:prSet presAssocID="{DB4658A5-A464-4D14-9FC0-833F1ED1E3E7}" presName="node" presStyleLbl="node1" presStyleIdx="7" presStyleCnt="12">
        <dgm:presLayoutVars>
          <dgm:bulletEnabled val="1"/>
        </dgm:presLayoutVars>
      </dgm:prSet>
      <dgm:spPr/>
      <dgm:t>
        <a:bodyPr/>
        <a:lstStyle/>
        <a:p>
          <a:endParaRPr lang="es-MX"/>
        </a:p>
      </dgm:t>
    </dgm:pt>
    <dgm:pt modelId="{586EB9B2-7E95-4E3E-8346-A9F40D535A18}" type="pres">
      <dgm:prSet presAssocID="{2D641F2A-F516-4B3A-97A0-49F4BF4A431C}" presName="sibTrans" presStyleCnt="0"/>
      <dgm:spPr/>
    </dgm:pt>
    <dgm:pt modelId="{DAAD2E33-4117-434C-951D-33A320F4B557}" type="pres">
      <dgm:prSet presAssocID="{5251691A-18FF-4ACD-BDE5-E150FFD77C5B}" presName="node" presStyleLbl="node1" presStyleIdx="8" presStyleCnt="12">
        <dgm:presLayoutVars>
          <dgm:bulletEnabled val="1"/>
        </dgm:presLayoutVars>
      </dgm:prSet>
      <dgm:spPr/>
      <dgm:t>
        <a:bodyPr/>
        <a:lstStyle/>
        <a:p>
          <a:endParaRPr lang="es-MX"/>
        </a:p>
      </dgm:t>
    </dgm:pt>
    <dgm:pt modelId="{9D66B4EE-6227-410E-AB7B-89F7682C5721}" type="pres">
      <dgm:prSet presAssocID="{D46F4ED5-176F-434B-A53B-157034EB49B2}" presName="sibTrans" presStyleCnt="0"/>
      <dgm:spPr/>
    </dgm:pt>
    <dgm:pt modelId="{0B090B2E-8DFA-459E-9209-ACDE444BD186}" type="pres">
      <dgm:prSet presAssocID="{4AC94BCB-7BA5-4207-973E-113BCCB3B2F4}" presName="node" presStyleLbl="node1" presStyleIdx="9" presStyleCnt="12">
        <dgm:presLayoutVars>
          <dgm:bulletEnabled val="1"/>
        </dgm:presLayoutVars>
      </dgm:prSet>
      <dgm:spPr/>
      <dgm:t>
        <a:bodyPr/>
        <a:lstStyle/>
        <a:p>
          <a:endParaRPr lang="es-MX"/>
        </a:p>
      </dgm:t>
    </dgm:pt>
    <dgm:pt modelId="{399CD635-DEDC-4C72-AD9D-F9E38F1F0B6E}" type="pres">
      <dgm:prSet presAssocID="{496DDC51-EF96-47F0-BF8E-E1554A48EF75}" presName="sibTrans" presStyleCnt="0"/>
      <dgm:spPr/>
    </dgm:pt>
    <dgm:pt modelId="{16E3C77E-7710-4A80-BD28-DD28E275A761}" type="pres">
      <dgm:prSet presAssocID="{A31242F1-CD09-42C5-AA9B-0D7D62F566B6}" presName="node" presStyleLbl="node1" presStyleIdx="10" presStyleCnt="12">
        <dgm:presLayoutVars>
          <dgm:bulletEnabled val="1"/>
        </dgm:presLayoutVars>
      </dgm:prSet>
      <dgm:spPr/>
      <dgm:t>
        <a:bodyPr/>
        <a:lstStyle/>
        <a:p>
          <a:endParaRPr lang="es-MX"/>
        </a:p>
      </dgm:t>
    </dgm:pt>
    <dgm:pt modelId="{59574E1F-86AE-4D9A-9C1C-B86ABDA212C6}" type="pres">
      <dgm:prSet presAssocID="{92139F78-57DB-483A-BFCD-E6A5D93279BC}" presName="sibTrans" presStyleCnt="0"/>
      <dgm:spPr/>
    </dgm:pt>
    <dgm:pt modelId="{1087A63F-BEB6-46C3-80D5-B3378FD575E4}" type="pres">
      <dgm:prSet presAssocID="{99ED2C18-AC21-467A-8D99-F6418E459E54}" presName="node" presStyleLbl="node1" presStyleIdx="11" presStyleCnt="12">
        <dgm:presLayoutVars>
          <dgm:bulletEnabled val="1"/>
        </dgm:presLayoutVars>
      </dgm:prSet>
      <dgm:spPr/>
      <dgm:t>
        <a:bodyPr/>
        <a:lstStyle/>
        <a:p>
          <a:endParaRPr lang="es-MX"/>
        </a:p>
      </dgm:t>
    </dgm:pt>
  </dgm:ptLst>
  <dgm:cxnLst>
    <dgm:cxn modelId="{ED539A2F-A53F-4AFB-8C50-B77B157F60CF}" type="presOf" srcId="{236F883A-38A8-4DA5-B07B-F1EE3533F0F1}" destId="{3740D4A1-8261-44F0-BF34-D9492C55FE03}" srcOrd="0" destOrd="0" presId="urn:microsoft.com/office/officeart/2005/8/layout/default"/>
    <dgm:cxn modelId="{2FE02039-7881-46A3-BAE5-C553941C7F26}" type="presOf" srcId="{BDC33219-F0BA-4761-8E8E-B77B631362A2}" destId="{C6F932A1-5814-46C9-A9D3-7D9F0A7CDAED}" srcOrd="0" destOrd="0" presId="urn:microsoft.com/office/officeart/2005/8/layout/default"/>
    <dgm:cxn modelId="{D0601870-DF48-4A78-AE5C-588AAF17277F}" srcId="{1578E78C-6C1A-4820-B611-9713D70FF0FC}" destId="{776A9A6E-5A9D-4171-877A-AB1DCBBC7BEF}" srcOrd="2" destOrd="0" parTransId="{064E3CA5-C42F-4AD2-9BE3-A52221A9FC9D}" sibTransId="{ABB349F1-F3AE-4060-8635-97DF5A54EA12}"/>
    <dgm:cxn modelId="{E92DC761-6AF5-4861-A576-04EB1E3EB325}" type="presOf" srcId="{AD22ADF6-402E-49C6-BD29-C2DE886EC7EB}" destId="{D1CC3AE7-F1EC-4530-B641-46395C663839}" srcOrd="0" destOrd="0" presId="urn:microsoft.com/office/officeart/2005/8/layout/default"/>
    <dgm:cxn modelId="{A6536471-44C7-4242-B571-85FEFC4D17C1}" srcId="{1578E78C-6C1A-4820-B611-9713D70FF0FC}" destId="{236F883A-38A8-4DA5-B07B-F1EE3533F0F1}" srcOrd="5" destOrd="0" parTransId="{4EF95EEC-69B1-4DF6-81D6-BFFB040A3497}" sibTransId="{794E479F-7A1E-4B62-80D1-EACC4B9D9400}"/>
    <dgm:cxn modelId="{55AF8B60-0104-4F42-AF3E-6D98DF12E1BB}" type="presOf" srcId="{4AC94BCB-7BA5-4207-973E-113BCCB3B2F4}" destId="{0B090B2E-8DFA-459E-9209-ACDE444BD186}" srcOrd="0" destOrd="0" presId="urn:microsoft.com/office/officeart/2005/8/layout/default"/>
    <dgm:cxn modelId="{AAEEB112-76D2-4DBA-ACAF-ABE793857A8B}" type="presOf" srcId="{A31242F1-CD09-42C5-AA9B-0D7D62F566B6}" destId="{16E3C77E-7710-4A80-BD28-DD28E275A761}" srcOrd="0" destOrd="0" presId="urn:microsoft.com/office/officeart/2005/8/layout/default"/>
    <dgm:cxn modelId="{8E3F57D8-EA58-4D04-83ED-04CD4D9FF1C1}" srcId="{1578E78C-6C1A-4820-B611-9713D70FF0FC}" destId="{5251691A-18FF-4ACD-BDE5-E150FFD77C5B}" srcOrd="8" destOrd="0" parTransId="{46C0B742-1B65-41F5-8551-6F6C325D7323}" sibTransId="{D46F4ED5-176F-434B-A53B-157034EB49B2}"/>
    <dgm:cxn modelId="{92680696-C6EF-4670-9BEA-D0163F18E6F1}" type="presOf" srcId="{A4B096EA-F664-4C0C-8D75-FFFE5CD7F028}" destId="{49391C42-5E5D-4A29-A833-92F26E6974FC}" srcOrd="0" destOrd="0" presId="urn:microsoft.com/office/officeart/2005/8/layout/default"/>
    <dgm:cxn modelId="{CA261786-1147-4E20-8746-17F7602261C2}" type="presOf" srcId="{99ED2C18-AC21-467A-8D99-F6418E459E54}" destId="{1087A63F-BEB6-46C3-80D5-B3378FD575E4}" srcOrd="0" destOrd="0" presId="urn:microsoft.com/office/officeart/2005/8/layout/default"/>
    <dgm:cxn modelId="{FFDF9E49-F419-48CA-AF09-9930B8787817}" srcId="{1578E78C-6C1A-4820-B611-9713D70FF0FC}" destId="{BDC33219-F0BA-4761-8E8E-B77B631362A2}" srcOrd="0" destOrd="0" parTransId="{84EF3B7D-73B4-44E8-8BBF-0581FF06F0B5}" sibTransId="{C150CBE6-2F54-44D9-BC4E-97CFBDF9C343}"/>
    <dgm:cxn modelId="{EBF32CBE-E973-44A2-917D-6DF747BB73C2}" type="presOf" srcId="{191B82E8-C9CD-466D-A7AA-A45127AD8C6B}" destId="{21A31DA7-7B4E-48E7-A858-2E45F136816C}" srcOrd="0" destOrd="0" presId="urn:microsoft.com/office/officeart/2005/8/layout/default"/>
    <dgm:cxn modelId="{8993561C-B8E4-42A5-990A-83DC2673F384}" srcId="{1578E78C-6C1A-4820-B611-9713D70FF0FC}" destId="{A31242F1-CD09-42C5-AA9B-0D7D62F566B6}" srcOrd="10" destOrd="0" parTransId="{743468E5-E552-4BCF-973E-A4EA656C6E23}" sibTransId="{92139F78-57DB-483A-BFCD-E6A5D93279BC}"/>
    <dgm:cxn modelId="{705A211F-264B-4151-AE38-84112AC03B71}" srcId="{1578E78C-6C1A-4820-B611-9713D70FF0FC}" destId="{DB4658A5-A464-4D14-9FC0-833F1ED1E3E7}" srcOrd="7" destOrd="0" parTransId="{7DF98107-EB1E-48B7-A358-CACCAC7AB3AD}" sibTransId="{2D641F2A-F516-4B3A-97A0-49F4BF4A431C}"/>
    <dgm:cxn modelId="{944233E1-F751-45A7-97F6-1AB7EA6DE17A}" srcId="{1578E78C-6C1A-4820-B611-9713D70FF0FC}" destId="{4AC94BCB-7BA5-4207-973E-113BCCB3B2F4}" srcOrd="9" destOrd="0" parTransId="{84FA89DD-78DB-45B4-8083-A1489A70A9B2}" sibTransId="{496DDC51-EF96-47F0-BF8E-E1554A48EF75}"/>
    <dgm:cxn modelId="{6D7D0DFC-0F78-48E9-9388-03EF9C094D00}" srcId="{1578E78C-6C1A-4820-B611-9713D70FF0FC}" destId="{AD22ADF6-402E-49C6-BD29-C2DE886EC7EB}" srcOrd="4" destOrd="0" parTransId="{80AA4405-D4D7-46CA-A624-1D48B7CBA3BB}" sibTransId="{B84B9C1C-CCE2-4B22-9CEE-3CE5476A432D}"/>
    <dgm:cxn modelId="{2E7E9649-F2D8-4249-A559-6D8C34E69687}" srcId="{1578E78C-6C1A-4820-B611-9713D70FF0FC}" destId="{99ED2C18-AC21-467A-8D99-F6418E459E54}" srcOrd="11" destOrd="0" parTransId="{609A3278-844E-4C61-8A03-AD2D1C9FBB59}" sibTransId="{D77569B9-3F9F-4BF2-BFDE-73A333C6A1B7}"/>
    <dgm:cxn modelId="{799FF91F-79E3-4EFD-A63A-3FF9A5CDAEB8}" type="presOf" srcId="{776A9A6E-5A9D-4171-877A-AB1DCBBC7BEF}" destId="{401597E4-3DBD-418E-8A5B-F9C4E808DC13}" srcOrd="0" destOrd="0" presId="urn:microsoft.com/office/officeart/2005/8/layout/default"/>
    <dgm:cxn modelId="{5EC21CCB-30F1-494C-AB0A-F7725F2E66AC}" type="presOf" srcId="{1578E78C-6C1A-4820-B611-9713D70FF0FC}" destId="{7236D0F0-E64E-4423-90A8-637BC8F608EE}" srcOrd="0" destOrd="0" presId="urn:microsoft.com/office/officeart/2005/8/layout/default"/>
    <dgm:cxn modelId="{EF7BC097-6F7F-4D97-84CF-38CA4DA98407}" type="presOf" srcId="{5251691A-18FF-4ACD-BDE5-E150FFD77C5B}" destId="{DAAD2E33-4117-434C-951D-33A320F4B557}" srcOrd="0" destOrd="0" presId="urn:microsoft.com/office/officeart/2005/8/layout/default"/>
    <dgm:cxn modelId="{106FDB24-9856-48E3-804F-20795DD79AC4}" srcId="{1578E78C-6C1A-4820-B611-9713D70FF0FC}" destId="{191B82E8-C9CD-466D-A7AA-A45127AD8C6B}" srcOrd="3" destOrd="0" parTransId="{CFDA9603-D356-497C-A19D-154B1B86CA52}" sibTransId="{BA6FE830-21AF-44A4-92A9-081B242E3462}"/>
    <dgm:cxn modelId="{0B1E8BB1-B76F-4CB0-9D6B-E4C91C08949A}" type="presOf" srcId="{DB4658A5-A464-4D14-9FC0-833F1ED1E3E7}" destId="{0AEF1746-6CF5-4D7D-9EC1-5ECDC2266DC0}" srcOrd="0" destOrd="0" presId="urn:microsoft.com/office/officeart/2005/8/layout/default"/>
    <dgm:cxn modelId="{68FE7AEF-92C5-4637-9CB4-037B29D40B11}" srcId="{1578E78C-6C1A-4820-B611-9713D70FF0FC}" destId="{A4B096EA-F664-4C0C-8D75-FFFE5CD7F028}" srcOrd="1" destOrd="0" parTransId="{983E3315-2E23-4623-82F6-D4FD435E2620}" sibTransId="{0B6152BF-3A12-4428-99E6-5BBCB66BDF99}"/>
    <dgm:cxn modelId="{6A8998FA-DB1E-4C3C-A37A-907983161FEC}" type="presOf" srcId="{7EDEB671-DE51-4840-9494-1186F0EC203A}" destId="{89EEE920-3ECA-4B44-A2B6-FAD5F6AEDF5C}" srcOrd="0" destOrd="0" presId="urn:microsoft.com/office/officeart/2005/8/layout/default"/>
    <dgm:cxn modelId="{FA7D86EB-1010-4EC8-8158-3A0888301295}" srcId="{1578E78C-6C1A-4820-B611-9713D70FF0FC}" destId="{7EDEB671-DE51-4840-9494-1186F0EC203A}" srcOrd="6" destOrd="0" parTransId="{9BA9C565-9A5F-4FC7-B162-D16750887579}" sibTransId="{2353FEE8-7CC1-4B8E-8D13-04E9EE844D6F}"/>
    <dgm:cxn modelId="{6DE232E1-B010-4443-A907-EDA622E8D527}" type="presParOf" srcId="{7236D0F0-E64E-4423-90A8-637BC8F608EE}" destId="{C6F932A1-5814-46C9-A9D3-7D9F0A7CDAED}" srcOrd="0" destOrd="0" presId="urn:microsoft.com/office/officeart/2005/8/layout/default"/>
    <dgm:cxn modelId="{BAF46650-35A5-4146-B689-D9466D03B9AE}" type="presParOf" srcId="{7236D0F0-E64E-4423-90A8-637BC8F608EE}" destId="{F2C07F25-E147-4836-9400-09066D9FDED3}" srcOrd="1" destOrd="0" presId="urn:microsoft.com/office/officeart/2005/8/layout/default"/>
    <dgm:cxn modelId="{DCF4C57B-8426-4243-B6C6-0909FA0B97EE}" type="presParOf" srcId="{7236D0F0-E64E-4423-90A8-637BC8F608EE}" destId="{49391C42-5E5D-4A29-A833-92F26E6974FC}" srcOrd="2" destOrd="0" presId="urn:microsoft.com/office/officeart/2005/8/layout/default"/>
    <dgm:cxn modelId="{E6A5721C-B991-4344-A732-84803B0B93F3}" type="presParOf" srcId="{7236D0F0-E64E-4423-90A8-637BC8F608EE}" destId="{B4D4FC94-DD38-4C6F-A936-82120CEE6454}" srcOrd="3" destOrd="0" presId="urn:microsoft.com/office/officeart/2005/8/layout/default"/>
    <dgm:cxn modelId="{7F0A1BA1-289F-4310-B9F0-F1252680B734}" type="presParOf" srcId="{7236D0F0-E64E-4423-90A8-637BC8F608EE}" destId="{401597E4-3DBD-418E-8A5B-F9C4E808DC13}" srcOrd="4" destOrd="0" presId="urn:microsoft.com/office/officeart/2005/8/layout/default"/>
    <dgm:cxn modelId="{B222124E-686B-4FAC-A9B3-AD48EB07892D}" type="presParOf" srcId="{7236D0F0-E64E-4423-90A8-637BC8F608EE}" destId="{FA80DCD7-529F-4A8D-805C-FF9ECA2661AF}" srcOrd="5" destOrd="0" presId="urn:microsoft.com/office/officeart/2005/8/layout/default"/>
    <dgm:cxn modelId="{C52F99E5-EF8B-445C-B0DD-1863F3D6E97C}" type="presParOf" srcId="{7236D0F0-E64E-4423-90A8-637BC8F608EE}" destId="{21A31DA7-7B4E-48E7-A858-2E45F136816C}" srcOrd="6" destOrd="0" presId="urn:microsoft.com/office/officeart/2005/8/layout/default"/>
    <dgm:cxn modelId="{7041357D-B16F-41E7-B090-E259DC2C4612}" type="presParOf" srcId="{7236D0F0-E64E-4423-90A8-637BC8F608EE}" destId="{3D53E3BC-4967-4FB2-A300-67DB328C5CD3}" srcOrd="7" destOrd="0" presId="urn:microsoft.com/office/officeart/2005/8/layout/default"/>
    <dgm:cxn modelId="{A9B5B709-65C2-4910-B796-ABDDDACE4663}" type="presParOf" srcId="{7236D0F0-E64E-4423-90A8-637BC8F608EE}" destId="{D1CC3AE7-F1EC-4530-B641-46395C663839}" srcOrd="8" destOrd="0" presId="urn:microsoft.com/office/officeart/2005/8/layout/default"/>
    <dgm:cxn modelId="{E6C29B9C-FDD0-406B-BA2D-F8F23DD67848}" type="presParOf" srcId="{7236D0F0-E64E-4423-90A8-637BC8F608EE}" destId="{33537BFB-4838-4773-AFFF-ED05ADA46EF2}" srcOrd="9" destOrd="0" presId="urn:microsoft.com/office/officeart/2005/8/layout/default"/>
    <dgm:cxn modelId="{82B4632E-A309-4E22-940A-4203DD31B552}" type="presParOf" srcId="{7236D0F0-E64E-4423-90A8-637BC8F608EE}" destId="{3740D4A1-8261-44F0-BF34-D9492C55FE03}" srcOrd="10" destOrd="0" presId="urn:microsoft.com/office/officeart/2005/8/layout/default"/>
    <dgm:cxn modelId="{FEEC0B3A-5DC4-495F-AD40-13571153D4EA}" type="presParOf" srcId="{7236D0F0-E64E-4423-90A8-637BC8F608EE}" destId="{57478DAD-2D3A-4D56-8731-B7517C9E3AA1}" srcOrd="11" destOrd="0" presId="urn:microsoft.com/office/officeart/2005/8/layout/default"/>
    <dgm:cxn modelId="{1F4127F2-23C5-4F70-A45E-279E8DF2E722}" type="presParOf" srcId="{7236D0F0-E64E-4423-90A8-637BC8F608EE}" destId="{89EEE920-3ECA-4B44-A2B6-FAD5F6AEDF5C}" srcOrd="12" destOrd="0" presId="urn:microsoft.com/office/officeart/2005/8/layout/default"/>
    <dgm:cxn modelId="{3048ECE8-522A-440F-BE1E-BA9B43C6D468}" type="presParOf" srcId="{7236D0F0-E64E-4423-90A8-637BC8F608EE}" destId="{B9D6103C-0C97-4A7A-A841-40BFF6F7382A}" srcOrd="13" destOrd="0" presId="urn:microsoft.com/office/officeart/2005/8/layout/default"/>
    <dgm:cxn modelId="{925374F0-A5D9-4637-A70B-EBFF1FFA18A3}" type="presParOf" srcId="{7236D0F0-E64E-4423-90A8-637BC8F608EE}" destId="{0AEF1746-6CF5-4D7D-9EC1-5ECDC2266DC0}" srcOrd="14" destOrd="0" presId="urn:microsoft.com/office/officeart/2005/8/layout/default"/>
    <dgm:cxn modelId="{556B64D7-ACD7-4B4E-A5EF-EE4B75839A6F}" type="presParOf" srcId="{7236D0F0-E64E-4423-90A8-637BC8F608EE}" destId="{586EB9B2-7E95-4E3E-8346-A9F40D535A18}" srcOrd="15" destOrd="0" presId="urn:microsoft.com/office/officeart/2005/8/layout/default"/>
    <dgm:cxn modelId="{DA705620-EE2F-499B-86BB-AF6BE56365EE}" type="presParOf" srcId="{7236D0F0-E64E-4423-90A8-637BC8F608EE}" destId="{DAAD2E33-4117-434C-951D-33A320F4B557}" srcOrd="16" destOrd="0" presId="urn:microsoft.com/office/officeart/2005/8/layout/default"/>
    <dgm:cxn modelId="{33DFED97-8F86-4E64-8164-7ED33DD4E60E}" type="presParOf" srcId="{7236D0F0-E64E-4423-90A8-637BC8F608EE}" destId="{9D66B4EE-6227-410E-AB7B-89F7682C5721}" srcOrd="17" destOrd="0" presId="urn:microsoft.com/office/officeart/2005/8/layout/default"/>
    <dgm:cxn modelId="{8EFDD2D7-C8FB-4952-9683-4322CFD58BEB}" type="presParOf" srcId="{7236D0F0-E64E-4423-90A8-637BC8F608EE}" destId="{0B090B2E-8DFA-459E-9209-ACDE444BD186}" srcOrd="18" destOrd="0" presId="urn:microsoft.com/office/officeart/2005/8/layout/default"/>
    <dgm:cxn modelId="{7869A130-7E79-4DA2-BC9B-AD91AF26994C}" type="presParOf" srcId="{7236D0F0-E64E-4423-90A8-637BC8F608EE}" destId="{399CD635-DEDC-4C72-AD9D-F9E38F1F0B6E}" srcOrd="19" destOrd="0" presId="urn:microsoft.com/office/officeart/2005/8/layout/default"/>
    <dgm:cxn modelId="{A1EE8CC0-E0DB-4AC9-A051-80E9637C87C8}" type="presParOf" srcId="{7236D0F0-E64E-4423-90A8-637BC8F608EE}" destId="{16E3C77E-7710-4A80-BD28-DD28E275A761}" srcOrd="20" destOrd="0" presId="urn:microsoft.com/office/officeart/2005/8/layout/default"/>
    <dgm:cxn modelId="{9A303537-BB25-4CFF-B5D4-272C784EB45F}" type="presParOf" srcId="{7236D0F0-E64E-4423-90A8-637BC8F608EE}" destId="{59574E1F-86AE-4D9A-9C1C-B86ABDA212C6}" srcOrd="21" destOrd="0" presId="urn:microsoft.com/office/officeart/2005/8/layout/default"/>
    <dgm:cxn modelId="{53F864B3-134C-478A-860A-6395452D931B}" type="presParOf" srcId="{7236D0F0-E64E-4423-90A8-637BC8F608EE}" destId="{1087A63F-BEB6-46C3-80D5-B3378FD575E4}"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1ECE91-E0C1-493A-ABA1-63506E7C5706}" type="doc">
      <dgm:prSet loTypeId="urn:microsoft.com/office/officeart/2005/8/layout/cycle6" loCatId="cycle" qsTypeId="urn:microsoft.com/office/officeart/2005/8/quickstyle/3d3" qsCatId="3D" csTypeId="urn:microsoft.com/office/officeart/2005/8/colors/accent1_3" csCatId="accent1" phldr="1"/>
      <dgm:spPr/>
      <dgm:t>
        <a:bodyPr/>
        <a:lstStyle/>
        <a:p>
          <a:endParaRPr lang="en-US"/>
        </a:p>
      </dgm:t>
    </dgm:pt>
    <dgm:pt modelId="{18CDDE47-B3C1-438B-9BC5-D4632311AFA7}">
      <dgm:prSet custT="1"/>
      <dgm:spPr/>
      <dgm:t>
        <a:bodyPr/>
        <a:lstStyle/>
        <a:p>
          <a:r>
            <a:rPr lang="es-MX" sz="1600" dirty="0"/>
            <a:t>1.4.4     Contexto.</a:t>
          </a:r>
          <a:endParaRPr lang="en-US" sz="1600" dirty="0"/>
        </a:p>
      </dgm:t>
    </dgm:pt>
    <dgm:pt modelId="{A75ED8B1-E0BA-49C4-8144-27C4E4236F40}" type="parTrans" cxnId="{3FA05122-24D5-4C5F-9DAF-194C79D33EBA}">
      <dgm:prSet/>
      <dgm:spPr/>
      <dgm:t>
        <a:bodyPr/>
        <a:lstStyle/>
        <a:p>
          <a:endParaRPr lang="en-US"/>
        </a:p>
      </dgm:t>
    </dgm:pt>
    <dgm:pt modelId="{180A13BB-C717-4643-B3F5-7C5FFD1BCC50}" type="sibTrans" cxnId="{3FA05122-24D5-4C5F-9DAF-194C79D33EBA}">
      <dgm:prSet/>
      <dgm:spPr/>
      <dgm:t>
        <a:bodyPr/>
        <a:lstStyle/>
        <a:p>
          <a:endParaRPr lang="en-US"/>
        </a:p>
      </dgm:t>
    </dgm:pt>
    <dgm:pt modelId="{8E646F89-F2AC-4489-B9C0-CE0B8805FDFD}">
      <dgm:prSet/>
      <dgm:spPr/>
      <dgm:t>
        <a:bodyPr/>
        <a:lstStyle/>
        <a:p>
          <a:pPr algn="just"/>
          <a:r>
            <a:rPr lang="es-MX" dirty="0"/>
            <a:t>El contexto se refiere a las circunstancias en las que se elabora el texto. Es decir, la inspiración del autor, el lugar, el tiempo, la cultura, la situación, el ambiente, entre otros, en los que se generó el escrito. Es especialmente útil para comprender la intención comunicativa de lo que se lee.</a:t>
          </a:r>
          <a:endParaRPr lang="en-US" dirty="0"/>
        </a:p>
      </dgm:t>
    </dgm:pt>
    <dgm:pt modelId="{9055917C-0D0E-423C-9648-56462073AD7E}" type="parTrans" cxnId="{3F355E1C-9188-44E7-A54F-D3C92FE52455}">
      <dgm:prSet/>
      <dgm:spPr/>
      <dgm:t>
        <a:bodyPr/>
        <a:lstStyle/>
        <a:p>
          <a:endParaRPr lang="en-US"/>
        </a:p>
      </dgm:t>
    </dgm:pt>
    <dgm:pt modelId="{2799212B-9741-4786-8A03-F87B09515CDA}" type="sibTrans" cxnId="{3F355E1C-9188-44E7-A54F-D3C92FE52455}">
      <dgm:prSet/>
      <dgm:spPr/>
      <dgm:t>
        <a:bodyPr/>
        <a:lstStyle/>
        <a:p>
          <a:endParaRPr lang="en-US"/>
        </a:p>
      </dgm:t>
    </dgm:pt>
    <dgm:pt modelId="{D7B9BE08-A7E5-4DD3-9040-A81D0D43E11A}" type="pres">
      <dgm:prSet presAssocID="{081ECE91-E0C1-493A-ABA1-63506E7C5706}" presName="cycle" presStyleCnt="0">
        <dgm:presLayoutVars>
          <dgm:dir/>
          <dgm:resizeHandles val="exact"/>
        </dgm:presLayoutVars>
      </dgm:prSet>
      <dgm:spPr/>
      <dgm:t>
        <a:bodyPr/>
        <a:lstStyle/>
        <a:p>
          <a:endParaRPr lang="es-MX"/>
        </a:p>
      </dgm:t>
    </dgm:pt>
    <dgm:pt modelId="{CDE97FB0-A729-4CBC-AB41-BE4565D410CF}" type="pres">
      <dgm:prSet presAssocID="{18CDDE47-B3C1-438B-9BC5-D4632311AFA7}" presName="node" presStyleLbl="node1" presStyleIdx="0" presStyleCnt="2" custScaleX="61619" custScaleY="97949">
        <dgm:presLayoutVars>
          <dgm:bulletEnabled val="1"/>
        </dgm:presLayoutVars>
      </dgm:prSet>
      <dgm:spPr/>
      <dgm:t>
        <a:bodyPr/>
        <a:lstStyle/>
        <a:p>
          <a:endParaRPr lang="es-MX"/>
        </a:p>
      </dgm:t>
    </dgm:pt>
    <dgm:pt modelId="{3F5E1DD0-26F3-4893-AB9F-EFB461054F07}" type="pres">
      <dgm:prSet presAssocID="{18CDDE47-B3C1-438B-9BC5-D4632311AFA7}" presName="spNode" presStyleCnt="0"/>
      <dgm:spPr/>
    </dgm:pt>
    <dgm:pt modelId="{FE3B7BDF-FA66-4D9E-A2E8-A93407D07CE8}" type="pres">
      <dgm:prSet presAssocID="{180A13BB-C717-4643-B3F5-7C5FFD1BCC50}" presName="sibTrans" presStyleLbl="sibTrans1D1" presStyleIdx="0" presStyleCnt="2"/>
      <dgm:spPr/>
      <dgm:t>
        <a:bodyPr/>
        <a:lstStyle/>
        <a:p>
          <a:endParaRPr lang="es-MX"/>
        </a:p>
      </dgm:t>
    </dgm:pt>
    <dgm:pt modelId="{D5F2FD18-8D8A-4EE7-808A-3ECB942B16C3}" type="pres">
      <dgm:prSet presAssocID="{8E646F89-F2AC-4489-B9C0-CE0B8805FDFD}" presName="node" presStyleLbl="node1" presStyleIdx="1" presStyleCnt="2" custScaleX="155048" custScaleY="170800" custRadScaleRad="152625" custRadScaleInc="-6398">
        <dgm:presLayoutVars>
          <dgm:bulletEnabled val="1"/>
        </dgm:presLayoutVars>
      </dgm:prSet>
      <dgm:spPr/>
      <dgm:t>
        <a:bodyPr/>
        <a:lstStyle/>
        <a:p>
          <a:endParaRPr lang="es-MX"/>
        </a:p>
      </dgm:t>
    </dgm:pt>
    <dgm:pt modelId="{CB03085B-4126-4FCB-84DE-63AE13D2E0B3}" type="pres">
      <dgm:prSet presAssocID="{8E646F89-F2AC-4489-B9C0-CE0B8805FDFD}" presName="spNode" presStyleCnt="0"/>
      <dgm:spPr/>
    </dgm:pt>
    <dgm:pt modelId="{160C806A-D0B7-4FC5-A6B5-06AF1958C06E}" type="pres">
      <dgm:prSet presAssocID="{2799212B-9741-4786-8A03-F87B09515CDA}" presName="sibTrans" presStyleLbl="sibTrans1D1" presStyleIdx="1" presStyleCnt="2"/>
      <dgm:spPr/>
      <dgm:t>
        <a:bodyPr/>
        <a:lstStyle/>
        <a:p>
          <a:endParaRPr lang="es-MX"/>
        </a:p>
      </dgm:t>
    </dgm:pt>
  </dgm:ptLst>
  <dgm:cxnLst>
    <dgm:cxn modelId="{FB313C5B-A334-4F57-88FD-60DBECE8FC61}" type="presOf" srcId="{2799212B-9741-4786-8A03-F87B09515CDA}" destId="{160C806A-D0B7-4FC5-A6B5-06AF1958C06E}" srcOrd="0" destOrd="0" presId="urn:microsoft.com/office/officeart/2005/8/layout/cycle6"/>
    <dgm:cxn modelId="{F4E58F27-77FB-4704-AD51-AEBDA852657B}" type="presOf" srcId="{081ECE91-E0C1-493A-ABA1-63506E7C5706}" destId="{D7B9BE08-A7E5-4DD3-9040-A81D0D43E11A}" srcOrd="0" destOrd="0" presId="urn:microsoft.com/office/officeart/2005/8/layout/cycle6"/>
    <dgm:cxn modelId="{8036A3A6-CB34-4554-96A9-0A054AC16C9A}" type="presOf" srcId="{180A13BB-C717-4643-B3F5-7C5FFD1BCC50}" destId="{FE3B7BDF-FA66-4D9E-A2E8-A93407D07CE8}" srcOrd="0" destOrd="0" presId="urn:microsoft.com/office/officeart/2005/8/layout/cycle6"/>
    <dgm:cxn modelId="{3FA05122-24D5-4C5F-9DAF-194C79D33EBA}" srcId="{081ECE91-E0C1-493A-ABA1-63506E7C5706}" destId="{18CDDE47-B3C1-438B-9BC5-D4632311AFA7}" srcOrd="0" destOrd="0" parTransId="{A75ED8B1-E0BA-49C4-8144-27C4E4236F40}" sibTransId="{180A13BB-C717-4643-B3F5-7C5FFD1BCC50}"/>
    <dgm:cxn modelId="{F40FFD5A-6E1B-4C6F-B28A-8FF08035EECF}" type="presOf" srcId="{8E646F89-F2AC-4489-B9C0-CE0B8805FDFD}" destId="{D5F2FD18-8D8A-4EE7-808A-3ECB942B16C3}" srcOrd="0" destOrd="0" presId="urn:microsoft.com/office/officeart/2005/8/layout/cycle6"/>
    <dgm:cxn modelId="{FD7F241E-8686-48ED-B639-252C3BDDB117}" type="presOf" srcId="{18CDDE47-B3C1-438B-9BC5-D4632311AFA7}" destId="{CDE97FB0-A729-4CBC-AB41-BE4565D410CF}" srcOrd="0" destOrd="0" presId="urn:microsoft.com/office/officeart/2005/8/layout/cycle6"/>
    <dgm:cxn modelId="{3F355E1C-9188-44E7-A54F-D3C92FE52455}" srcId="{081ECE91-E0C1-493A-ABA1-63506E7C5706}" destId="{8E646F89-F2AC-4489-B9C0-CE0B8805FDFD}" srcOrd="1" destOrd="0" parTransId="{9055917C-0D0E-423C-9648-56462073AD7E}" sibTransId="{2799212B-9741-4786-8A03-F87B09515CDA}"/>
    <dgm:cxn modelId="{C7E3C6EB-D12D-4510-A4BE-0FBA70BBC6FB}" type="presParOf" srcId="{D7B9BE08-A7E5-4DD3-9040-A81D0D43E11A}" destId="{CDE97FB0-A729-4CBC-AB41-BE4565D410CF}" srcOrd="0" destOrd="0" presId="urn:microsoft.com/office/officeart/2005/8/layout/cycle6"/>
    <dgm:cxn modelId="{ED6F56F0-F630-4440-8701-9B0F07B3878A}" type="presParOf" srcId="{D7B9BE08-A7E5-4DD3-9040-A81D0D43E11A}" destId="{3F5E1DD0-26F3-4893-AB9F-EFB461054F07}" srcOrd="1" destOrd="0" presId="urn:microsoft.com/office/officeart/2005/8/layout/cycle6"/>
    <dgm:cxn modelId="{A5F36279-6E0F-4C20-B27B-BDB9A40AFD5B}" type="presParOf" srcId="{D7B9BE08-A7E5-4DD3-9040-A81D0D43E11A}" destId="{FE3B7BDF-FA66-4D9E-A2E8-A93407D07CE8}" srcOrd="2" destOrd="0" presId="urn:microsoft.com/office/officeart/2005/8/layout/cycle6"/>
    <dgm:cxn modelId="{19D2B6E6-F08F-41CA-96FB-A573E1C1BE98}" type="presParOf" srcId="{D7B9BE08-A7E5-4DD3-9040-A81D0D43E11A}" destId="{D5F2FD18-8D8A-4EE7-808A-3ECB942B16C3}" srcOrd="3" destOrd="0" presId="urn:microsoft.com/office/officeart/2005/8/layout/cycle6"/>
    <dgm:cxn modelId="{4395BA8C-49B3-4016-AFFF-007289442D48}" type="presParOf" srcId="{D7B9BE08-A7E5-4DD3-9040-A81D0D43E11A}" destId="{CB03085B-4126-4FCB-84DE-63AE13D2E0B3}" srcOrd="4" destOrd="0" presId="urn:microsoft.com/office/officeart/2005/8/layout/cycle6"/>
    <dgm:cxn modelId="{B5948009-C16C-498C-94AC-F8D023631875}" type="presParOf" srcId="{D7B9BE08-A7E5-4DD3-9040-A81D0D43E11A}" destId="{160C806A-D0B7-4FC5-A6B5-06AF1958C06E}"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F20DB0-2C7D-4E47-BAF1-6750BBD43576}" type="doc">
      <dgm:prSet loTypeId="urn:microsoft.com/office/officeart/2016/7/layout/BasicLinearProcessNumbered" loCatId="process" qsTypeId="urn:microsoft.com/office/officeart/2005/8/quickstyle/simple3" qsCatId="simple" csTypeId="urn:microsoft.com/office/officeart/2005/8/colors/accent5_4" csCatId="accent5"/>
      <dgm:spPr/>
      <dgm:t>
        <a:bodyPr/>
        <a:lstStyle/>
        <a:p>
          <a:endParaRPr lang="en-US"/>
        </a:p>
      </dgm:t>
    </dgm:pt>
    <dgm:pt modelId="{C1D1BD82-0732-403E-93E3-09A59B724DE0}">
      <dgm:prSet/>
      <dgm:spPr/>
      <dgm:t>
        <a:bodyPr/>
        <a:lstStyle/>
        <a:p>
          <a:r>
            <a:rPr lang="es-MX"/>
            <a:t>Desde tiempos remotos, la escritura ha sido una actividad determinante para el ser humano, pues con ella se ha logrado preservar la vida de las especies, la cultura y las cuestiones sociales y políticas de su contexto.</a:t>
          </a:r>
          <a:endParaRPr lang="en-US"/>
        </a:p>
      </dgm:t>
    </dgm:pt>
    <dgm:pt modelId="{48ADE2F6-F00E-49C9-B2BC-2762E546F629}" type="parTrans" cxnId="{F2128917-D598-447F-AD74-C71A51E7CDB0}">
      <dgm:prSet/>
      <dgm:spPr/>
      <dgm:t>
        <a:bodyPr/>
        <a:lstStyle/>
        <a:p>
          <a:endParaRPr lang="en-US"/>
        </a:p>
      </dgm:t>
    </dgm:pt>
    <dgm:pt modelId="{EAA65414-B749-459D-AF43-F6FEC0F9940D}" type="sibTrans" cxnId="{F2128917-D598-447F-AD74-C71A51E7CDB0}">
      <dgm:prSet phldrT="1" phldr="0"/>
      <dgm:spPr/>
      <dgm:t>
        <a:bodyPr/>
        <a:lstStyle/>
        <a:p>
          <a:r>
            <a:rPr lang="en-US"/>
            <a:t>1</a:t>
          </a:r>
        </a:p>
      </dgm:t>
    </dgm:pt>
    <dgm:pt modelId="{EA7C038F-9921-4F53-A2D1-0C44D6F54139}">
      <dgm:prSet/>
      <dgm:spPr/>
      <dgm:t>
        <a:bodyPr/>
        <a:lstStyle/>
        <a:p>
          <a:r>
            <a:rPr lang="es-MX"/>
            <a:t>Además de saber leer, es importante saber escribir. Así como existe un proceso para la lectura, también lo hay para la escritura efectiva.</a:t>
          </a:r>
          <a:endParaRPr lang="en-US"/>
        </a:p>
      </dgm:t>
    </dgm:pt>
    <dgm:pt modelId="{20A8EC82-332A-4131-8ED5-915A624DE51E}" type="parTrans" cxnId="{7705B9EC-2241-48F4-9F87-128EFB769D2F}">
      <dgm:prSet/>
      <dgm:spPr/>
      <dgm:t>
        <a:bodyPr/>
        <a:lstStyle/>
        <a:p>
          <a:endParaRPr lang="en-US"/>
        </a:p>
      </dgm:t>
    </dgm:pt>
    <dgm:pt modelId="{72457592-409C-4408-8547-AD6B5D4CC577}" type="sibTrans" cxnId="{7705B9EC-2241-48F4-9F87-128EFB769D2F}">
      <dgm:prSet phldrT="2" phldr="0"/>
      <dgm:spPr/>
      <dgm:t>
        <a:bodyPr/>
        <a:lstStyle/>
        <a:p>
          <a:r>
            <a:rPr lang="en-US"/>
            <a:t>2</a:t>
          </a:r>
        </a:p>
      </dgm:t>
    </dgm:pt>
    <dgm:pt modelId="{574C7521-CF19-4AEA-A23B-25A8951313D0}" type="pres">
      <dgm:prSet presAssocID="{66F20DB0-2C7D-4E47-BAF1-6750BBD43576}" presName="Name0" presStyleCnt="0">
        <dgm:presLayoutVars>
          <dgm:animLvl val="lvl"/>
          <dgm:resizeHandles val="exact"/>
        </dgm:presLayoutVars>
      </dgm:prSet>
      <dgm:spPr/>
      <dgm:t>
        <a:bodyPr/>
        <a:lstStyle/>
        <a:p>
          <a:endParaRPr lang="es-MX"/>
        </a:p>
      </dgm:t>
    </dgm:pt>
    <dgm:pt modelId="{7E2D6131-BBFB-455B-BC89-1A54E77AD8F7}" type="pres">
      <dgm:prSet presAssocID="{C1D1BD82-0732-403E-93E3-09A59B724DE0}" presName="compositeNode" presStyleCnt="0">
        <dgm:presLayoutVars>
          <dgm:bulletEnabled val="1"/>
        </dgm:presLayoutVars>
      </dgm:prSet>
      <dgm:spPr/>
    </dgm:pt>
    <dgm:pt modelId="{E6926B8E-EBEE-4225-8109-B3883294D707}" type="pres">
      <dgm:prSet presAssocID="{C1D1BD82-0732-403E-93E3-09A59B724DE0}" presName="bgRect" presStyleLbl="bgAccFollowNode1" presStyleIdx="0" presStyleCnt="2"/>
      <dgm:spPr/>
      <dgm:t>
        <a:bodyPr/>
        <a:lstStyle/>
        <a:p>
          <a:endParaRPr lang="es-MX"/>
        </a:p>
      </dgm:t>
    </dgm:pt>
    <dgm:pt modelId="{3974C51A-1446-4720-B53D-66288451B522}" type="pres">
      <dgm:prSet presAssocID="{EAA65414-B749-459D-AF43-F6FEC0F9940D}" presName="sibTransNodeCircle" presStyleLbl="alignNode1" presStyleIdx="0" presStyleCnt="4">
        <dgm:presLayoutVars>
          <dgm:chMax val="0"/>
          <dgm:bulletEnabled/>
        </dgm:presLayoutVars>
      </dgm:prSet>
      <dgm:spPr/>
      <dgm:t>
        <a:bodyPr/>
        <a:lstStyle/>
        <a:p>
          <a:endParaRPr lang="es-MX"/>
        </a:p>
      </dgm:t>
    </dgm:pt>
    <dgm:pt modelId="{F0971770-163B-4BC4-8506-997CD8B96B29}" type="pres">
      <dgm:prSet presAssocID="{C1D1BD82-0732-403E-93E3-09A59B724DE0}" presName="bottomLine" presStyleLbl="alignNode1" presStyleIdx="1" presStyleCnt="4">
        <dgm:presLayoutVars/>
      </dgm:prSet>
      <dgm:spPr/>
    </dgm:pt>
    <dgm:pt modelId="{C21216CD-431C-4CAC-A53D-063D56D4E825}" type="pres">
      <dgm:prSet presAssocID="{C1D1BD82-0732-403E-93E3-09A59B724DE0}" presName="nodeText" presStyleLbl="bgAccFollowNode1" presStyleIdx="0" presStyleCnt="2">
        <dgm:presLayoutVars>
          <dgm:bulletEnabled val="1"/>
        </dgm:presLayoutVars>
      </dgm:prSet>
      <dgm:spPr/>
      <dgm:t>
        <a:bodyPr/>
        <a:lstStyle/>
        <a:p>
          <a:endParaRPr lang="es-MX"/>
        </a:p>
      </dgm:t>
    </dgm:pt>
    <dgm:pt modelId="{D4A6497F-A782-43F7-A950-443EDDC0E7BC}" type="pres">
      <dgm:prSet presAssocID="{EAA65414-B749-459D-AF43-F6FEC0F9940D}" presName="sibTrans" presStyleCnt="0"/>
      <dgm:spPr/>
    </dgm:pt>
    <dgm:pt modelId="{507FC5E4-E25D-421C-9E92-6890EE69A715}" type="pres">
      <dgm:prSet presAssocID="{EA7C038F-9921-4F53-A2D1-0C44D6F54139}" presName="compositeNode" presStyleCnt="0">
        <dgm:presLayoutVars>
          <dgm:bulletEnabled val="1"/>
        </dgm:presLayoutVars>
      </dgm:prSet>
      <dgm:spPr/>
    </dgm:pt>
    <dgm:pt modelId="{552297EB-0E13-4E74-82A8-466F51260B9B}" type="pres">
      <dgm:prSet presAssocID="{EA7C038F-9921-4F53-A2D1-0C44D6F54139}" presName="bgRect" presStyleLbl="bgAccFollowNode1" presStyleIdx="1" presStyleCnt="2"/>
      <dgm:spPr/>
      <dgm:t>
        <a:bodyPr/>
        <a:lstStyle/>
        <a:p>
          <a:endParaRPr lang="es-MX"/>
        </a:p>
      </dgm:t>
    </dgm:pt>
    <dgm:pt modelId="{8023FDA0-53E6-47B0-AB6B-2DD2E0F4FFE7}" type="pres">
      <dgm:prSet presAssocID="{72457592-409C-4408-8547-AD6B5D4CC577}" presName="sibTransNodeCircle" presStyleLbl="alignNode1" presStyleIdx="2" presStyleCnt="4">
        <dgm:presLayoutVars>
          <dgm:chMax val="0"/>
          <dgm:bulletEnabled/>
        </dgm:presLayoutVars>
      </dgm:prSet>
      <dgm:spPr/>
      <dgm:t>
        <a:bodyPr/>
        <a:lstStyle/>
        <a:p>
          <a:endParaRPr lang="es-MX"/>
        </a:p>
      </dgm:t>
    </dgm:pt>
    <dgm:pt modelId="{31843109-41BC-4109-ACBC-A9B4A321AD79}" type="pres">
      <dgm:prSet presAssocID="{EA7C038F-9921-4F53-A2D1-0C44D6F54139}" presName="bottomLine" presStyleLbl="alignNode1" presStyleIdx="3" presStyleCnt="4">
        <dgm:presLayoutVars/>
      </dgm:prSet>
      <dgm:spPr/>
    </dgm:pt>
    <dgm:pt modelId="{7CD9F255-6C06-4401-A608-8500B4408983}" type="pres">
      <dgm:prSet presAssocID="{EA7C038F-9921-4F53-A2D1-0C44D6F54139}" presName="nodeText" presStyleLbl="bgAccFollowNode1" presStyleIdx="1" presStyleCnt="2">
        <dgm:presLayoutVars>
          <dgm:bulletEnabled val="1"/>
        </dgm:presLayoutVars>
      </dgm:prSet>
      <dgm:spPr/>
      <dgm:t>
        <a:bodyPr/>
        <a:lstStyle/>
        <a:p>
          <a:endParaRPr lang="es-MX"/>
        </a:p>
      </dgm:t>
    </dgm:pt>
  </dgm:ptLst>
  <dgm:cxnLst>
    <dgm:cxn modelId="{7705B9EC-2241-48F4-9F87-128EFB769D2F}" srcId="{66F20DB0-2C7D-4E47-BAF1-6750BBD43576}" destId="{EA7C038F-9921-4F53-A2D1-0C44D6F54139}" srcOrd="1" destOrd="0" parTransId="{20A8EC82-332A-4131-8ED5-915A624DE51E}" sibTransId="{72457592-409C-4408-8547-AD6B5D4CC577}"/>
    <dgm:cxn modelId="{01581335-3155-41FB-823E-F6F726E5901C}" type="presOf" srcId="{EAA65414-B749-459D-AF43-F6FEC0F9940D}" destId="{3974C51A-1446-4720-B53D-66288451B522}" srcOrd="0" destOrd="0" presId="urn:microsoft.com/office/officeart/2016/7/layout/BasicLinearProcessNumbered"/>
    <dgm:cxn modelId="{5EFB966C-CC0A-4202-9127-BFC905406AEA}" type="presOf" srcId="{EA7C038F-9921-4F53-A2D1-0C44D6F54139}" destId="{552297EB-0E13-4E74-82A8-466F51260B9B}" srcOrd="0" destOrd="0" presId="urn:microsoft.com/office/officeart/2016/7/layout/BasicLinearProcessNumbered"/>
    <dgm:cxn modelId="{38361D8C-6F41-4ECE-88DA-A9EB81618F61}" type="presOf" srcId="{EA7C038F-9921-4F53-A2D1-0C44D6F54139}" destId="{7CD9F255-6C06-4401-A608-8500B4408983}" srcOrd="1" destOrd="0" presId="urn:microsoft.com/office/officeart/2016/7/layout/BasicLinearProcessNumbered"/>
    <dgm:cxn modelId="{82D1CAF5-0E1F-454D-A5F2-CF27105AEC84}" type="presOf" srcId="{C1D1BD82-0732-403E-93E3-09A59B724DE0}" destId="{C21216CD-431C-4CAC-A53D-063D56D4E825}" srcOrd="1" destOrd="0" presId="urn:microsoft.com/office/officeart/2016/7/layout/BasicLinearProcessNumbered"/>
    <dgm:cxn modelId="{CD6A2C53-441B-4F2C-85F0-866D5E179D9E}" type="presOf" srcId="{72457592-409C-4408-8547-AD6B5D4CC577}" destId="{8023FDA0-53E6-47B0-AB6B-2DD2E0F4FFE7}" srcOrd="0" destOrd="0" presId="urn:microsoft.com/office/officeart/2016/7/layout/BasicLinearProcessNumbered"/>
    <dgm:cxn modelId="{3CEEB910-38B6-4E3F-8E9D-6410250C880B}" type="presOf" srcId="{C1D1BD82-0732-403E-93E3-09A59B724DE0}" destId="{E6926B8E-EBEE-4225-8109-B3883294D707}" srcOrd="0" destOrd="0" presId="urn:microsoft.com/office/officeart/2016/7/layout/BasicLinearProcessNumbered"/>
    <dgm:cxn modelId="{F2128917-D598-447F-AD74-C71A51E7CDB0}" srcId="{66F20DB0-2C7D-4E47-BAF1-6750BBD43576}" destId="{C1D1BD82-0732-403E-93E3-09A59B724DE0}" srcOrd="0" destOrd="0" parTransId="{48ADE2F6-F00E-49C9-B2BC-2762E546F629}" sibTransId="{EAA65414-B749-459D-AF43-F6FEC0F9940D}"/>
    <dgm:cxn modelId="{BF2E990A-17CB-4468-9444-BCF7C8616B8B}" type="presOf" srcId="{66F20DB0-2C7D-4E47-BAF1-6750BBD43576}" destId="{574C7521-CF19-4AEA-A23B-25A8951313D0}" srcOrd="0" destOrd="0" presId="urn:microsoft.com/office/officeart/2016/7/layout/BasicLinearProcessNumbered"/>
    <dgm:cxn modelId="{E4E6F1F0-B554-472A-A429-4E3077A7DD36}" type="presParOf" srcId="{574C7521-CF19-4AEA-A23B-25A8951313D0}" destId="{7E2D6131-BBFB-455B-BC89-1A54E77AD8F7}" srcOrd="0" destOrd="0" presId="urn:microsoft.com/office/officeart/2016/7/layout/BasicLinearProcessNumbered"/>
    <dgm:cxn modelId="{2B446386-5021-4536-8BB6-BE46B4865283}" type="presParOf" srcId="{7E2D6131-BBFB-455B-BC89-1A54E77AD8F7}" destId="{E6926B8E-EBEE-4225-8109-B3883294D707}" srcOrd="0" destOrd="0" presId="urn:microsoft.com/office/officeart/2016/7/layout/BasicLinearProcessNumbered"/>
    <dgm:cxn modelId="{0D273D9C-CCC4-4481-AC3D-21BE22B5D8E9}" type="presParOf" srcId="{7E2D6131-BBFB-455B-BC89-1A54E77AD8F7}" destId="{3974C51A-1446-4720-B53D-66288451B522}" srcOrd="1" destOrd="0" presId="urn:microsoft.com/office/officeart/2016/7/layout/BasicLinearProcessNumbered"/>
    <dgm:cxn modelId="{8F622342-A8E3-4A3D-AED0-A3EA047BA4DA}" type="presParOf" srcId="{7E2D6131-BBFB-455B-BC89-1A54E77AD8F7}" destId="{F0971770-163B-4BC4-8506-997CD8B96B29}" srcOrd="2" destOrd="0" presId="urn:microsoft.com/office/officeart/2016/7/layout/BasicLinearProcessNumbered"/>
    <dgm:cxn modelId="{9C8D047B-AE01-4877-ADB3-950D34DAA551}" type="presParOf" srcId="{7E2D6131-BBFB-455B-BC89-1A54E77AD8F7}" destId="{C21216CD-431C-4CAC-A53D-063D56D4E825}" srcOrd="3" destOrd="0" presId="urn:microsoft.com/office/officeart/2016/7/layout/BasicLinearProcessNumbered"/>
    <dgm:cxn modelId="{F6B2CA79-7BDF-4070-A769-E25103A1D8C0}" type="presParOf" srcId="{574C7521-CF19-4AEA-A23B-25A8951313D0}" destId="{D4A6497F-A782-43F7-A950-443EDDC0E7BC}" srcOrd="1" destOrd="0" presId="urn:microsoft.com/office/officeart/2016/7/layout/BasicLinearProcessNumbered"/>
    <dgm:cxn modelId="{39C21A61-E6A7-45C4-9A4E-83EAAD019818}" type="presParOf" srcId="{574C7521-CF19-4AEA-A23B-25A8951313D0}" destId="{507FC5E4-E25D-421C-9E92-6890EE69A715}" srcOrd="2" destOrd="0" presId="urn:microsoft.com/office/officeart/2016/7/layout/BasicLinearProcessNumbered"/>
    <dgm:cxn modelId="{B0614DCB-5485-4F05-BDD8-A2710664B3BA}" type="presParOf" srcId="{507FC5E4-E25D-421C-9E92-6890EE69A715}" destId="{552297EB-0E13-4E74-82A8-466F51260B9B}" srcOrd="0" destOrd="0" presId="urn:microsoft.com/office/officeart/2016/7/layout/BasicLinearProcessNumbered"/>
    <dgm:cxn modelId="{D89562A7-C232-4DC0-A87E-D75604994300}" type="presParOf" srcId="{507FC5E4-E25D-421C-9E92-6890EE69A715}" destId="{8023FDA0-53E6-47B0-AB6B-2DD2E0F4FFE7}" srcOrd="1" destOrd="0" presId="urn:microsoft.com/office/officeart/2016/7/layout/BasicLinearProcessNumbered"/>
    <dgm:cxn modelId="{804F9251-66FB-405B-B4B7-DDEBA4366A45}" type="presParOf" srcId="{507FC5E4-E25D-421C-9E92-6890EE69A715}" destId="{31843109-41BC-4109-ACBC-A9B4A321AD79}" srcOrd="2" destOrd="0" presId="urn:microsoft.com/office/officeart/2016/7/layout/BasicLinearProcessNumbered"/>
    <dgm:cxn modelId="{3F50A23D-8D08-493D-BB28-F6E5F31D3E6F}" type="presParOf" srcId="{507FC5E4-E25D-421C-9E92-6890EE69A715}" destId="{7CD9F255-6C06-4401-A608-8500B440898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CC2A59-0ADE-47A3-A3A6-2B1115E849C3}" type="doc">
      <dgm:prSet loTypeId="urn:microsoft.com/office/officeart/2005/8/layout/bProcess4" loCatId="process" qsTypeId="urn:microsoft.com/office/officeart/2005/8/quickstyle/3d2" qsCatId="3D" csTypeId="urn:microsoft.com/office/officeart/2005/8/colors/accent1_3" csCatId="accent1"/>
      <dgm:spPr/>
      <dgm:t>
        <a:bodyPr/>
        <a:lstStyle/>
        <a:p>
          <a:endParaRPr lang="en-US"/>
        </a:p>
      </dgm:t>
    </dgm:pt>
    <dgm:pt modelId="{2ABC1955-FB6B-4A44-A075-157B83BF3991}">
      <dgm:prSet/>
      <dgm:spPr/>
      <dgm:t>
        <a:bodyPr/>
        <a:lstStyle/>
        <a:p>
          <a:r>
            <a:rPr lang="es-MX" b="1"/>
            <a:t>1.5.3     Revisión.</a:t>
          </a:r>
          <a:endParaRPr lang="en-US"/>
        </a:p>
      </dgm:t>
    </dgm:pt>
    <dgm:pt modelId="{30543BDD-8E9B-4067-99C6-4831D6C7FEA0}" type="parTrans" cxnId="{BABEA1DE-C535-46B9-9AC5-1711B40857A5}">
      <dgm:prSet/>
      <dgm:spPr/>
      <dgm:t>
        <a:bodyPr/>
        <a:lstStyle/>
        <a:p>
          <a:endParaRPr lang="en-US"/>
        </a:p>
      </dgm:t>
    </dgm:pt>
    <dgm:pt modelId="{F97D87D2-915F-492C-935C-2A7A6A327DEE}" type="sibTrans" cxnId="{BABEA1DE-C535-46B9-9AC5-1711B40857A5}">
      <dgm:prSet/>
      <dgm:spPr/>
      <dgm:t>
        <a:bodyPr/>
        <a:lstStyle/>
        <a:p>
          <a:endParaRPr lang="en-US"/>
        </a:p>
      </dgm:t>
    </dgm:pt>
    <dgm:pt modelId="{EA9E6412-910E-4684-91F4-66A3A8D4B02B}">
      <dgm:prSet/>
      <dgm:spPr/>
      <dgm:t>
        <a:bodyPr/>
        <a:lstStyle/>
        <a:p>
          <a:r>
            <a:rPr lang="es-MX"/>
            <a:t>Una vez terminado el primer borrador, se realiza una revisión de lo escrito, corrigiendo las palabras repetidas o aquellas que no corresponden al texto. También se corrige aquello que no puede comprenderse de acuerdo al público al que está dirigido el escrito; para asegurar la </a:t>
          </a:r>
          <a:r>
            <a:rPr lang="es-MX" b="1"/>
            <a:t>coherencia </a:t>
          </a:r>
          <a:r>
            <a:rPr lang="es-MX"/>
            <a:t>y </a:t>
          </a:r>
          <a:r>
            <a:rPr lang="es-MX" b="1"/>
            <a:t>cohesión </a:t>
          </a:r>
          <a:r>
            <a:rPr lang="es-MX"/>
            <a:t>del texto. Asimismo, se debe definir si el texto cumple con los objetivos que se plantearon al momento de iniciarlo, si el orden es el adecuado, si necesita algún título o subtítulo, etc.</a:t>
          </a:r>
          <a:endParaRPr lang="en-US"/>
        </a:p>
      </dgm:t>
    </dgm:pt>
    <dgm:pt modelId="{478C93B9-F3C9-45CB-A66D-21327A076F8C}" type="parTrans" cxnId="{0004BCEB-6620-4ABA-957C-48CAA8CA68EF}">
      <dgm:prSet/>
      <dgm:spPr/>
      <dgm:t>
        <a:bodyPr/>
        <a:lstStyle/>
        <a:p>
          <a:endParaRPr lang="en-US"/>
        </a:p>
      </dgm:t>
    </dgm:pt>
    <dgm:pt modelId="{65647D5F-FBD6-45B6-8C5E-9967CA40DE4C}" type="sibTrans" cxnId="{0004BCEB-6620-4ABA-957C-48CAA8CA68EF}">
      <dgm:prSet/>
      <dgm:spPr/>
      <dgm:t>
        <a:bodyPr/>
        <a:lstStyle/>
        <a:p>
          <a:endParaRPr lang="en-US"/>
        </a:p>
      </dgm:t>
    </dgm:pt>
    <dgm:pt modelId="{00C67790-AF38-4357-87B3-D245D571A83E}">
      <dgm:prSet/>
      <dgm:spPr/>
      <dgm:t>
        <a:bodyPr/>
        <a:lstStyle/>
        <a:p>
          <a:r>
            <a:rPr lang="es-MX" b="1"/>
            <a:t>1.5.4     Reescritura.</a:t>
          </a:r>
          <a:endParaRPr lang="en-US"/>
        </a:p>
      </dgm:t>
    </dgm:pt>
    <dgm:pt modelId="{C9B2E0A7-EC91-4030-B17C-7EBFF0828914}" type="parTrans" cxnId="{03AE5DF2-C73A-471C-B9F8-E783B38BD572}">
      <dgm:prSet/>
      <dgm:spPr/>
      <dgm:t>
        <a:bodyPr/>
        <a:lstStyle/>
        <a:p>
          <a:endParaRPr lang="en-US"/>
        </a:p>
      </dgm:t>
    </dgm:pt>
    <dgm:pt modelId="{00B4E347-72DD-4A32-88D8-3C60DF37DA1E}" type="sibTrans" cxnId="{03AE5DF2-C73A-471C-B9F8-E783B38BD572}">
      <dgm:prSet/>
      <dgm:spPr/>
      <dgm:t>
        <a:bodyPr/>
        <a:lstStyle/>
        <a:p>
          <a:endParaRPr lang="en-US"/>
        </a:p>
      </dgm:t>
    </dgm:pt>
    <dgm:pt modelId="{01D1E049-2FAF-4EC0-82CF-5F563E9EB588}">
      <dgm:prSet/>
      <dgm:spPr/>
      <dgm:t>
        <a:bodyPr/>
        <a:lstStyle/>
        <a:p>
          <a:r>
            <a:rPr lang="es-MX" dirty="0"/>
            <a:t>Si se encuentran errores en la primera redacción, se deben reescribir o reconstruir los aspectos del texto que no sean afines a la intención comunicativa, verificando que ésta responda a tus intereses y a los de quienes leerán el texto final.</a:t>
          </a:r>
          <a:endParaRPr lang="en-US" dirty="0"/>
        </a:p>
      </dgm:t>
    </dgm:pt>
    <dgm:pt modelId="{127CCA3F-A73C-4B8A-92FC-5B32CAE12750}" type="parTrans" cxnId="{1F8A9757-6096-47D9-94BB-1566C36EDECC}">
      <dgm:prSet/>
      <dgm:spPr/>
      <dgm:t>
        <a:bodyPr/>
        <a:lstStyle/>
        <a:p>
          <a:endParaRPr lang="en-US"/>
        </a:p>
      </dgm:t>
    </dgm:pt>
    <dgm:pt modelId="{1D17464C-5ADB-480F-ADEF-395D84967D7C}" type="sibTrans" cxnId="{1F8A9757-6096-47D9-94BB-1566C36EDECC}">
      <dgm:prSet/>
      <dgm:spPr/>
      <dgm:t>
        <a:bodyPr/>
        <a:lstStyle/>
        <a:p>
          <a:endParaRPr lang="en-US"/>
        </a:p>
      </dgm:t>
    </dgm:pt>
    <dgm:pt modelId="{18A5676A-DEA4-4A8D-8237-33890FBFD727}" type="pres">
      <dgm:prSet presAssocID="{49CC2A59-0ADE-47A3-A3A6-2B1115E849C3}" presName="Name0" presStyleCnt="0">
        <dgm:presLayoutVars>
          <dgm:dir/>
          <dgm:resizeHandles/>
        </dgm:presLayoutVars>
      </dgm:prSet>
      <dgm:spPr/>
      <dgm:t>
        <a:bodyPr/>
        <a:lstStyle/>
        <a:p>
          <a:endParaRPr lang="es-MX"/>
        </a:p>
      </dgm:t>
    </dgm:pt>
    <dgm:pt modelId="{30FB7170-D174-427C-9394-EFCBE331F106}" type="pres">
      <dgm:prSet presAssocID="{2ABC1955-FB6B-4A44-A075-157B83BF3991}" presName="compNode" presStyleCnt="0"/>
      <dgm:spPr/>
    </dgm:pt>
    <dgm:pt modelId="{771097C2-0E56-46A1-838C-F2D2024BE00D}" type="pres">
      <dgm:prSet presAssocID="{2ABC1955-FB6B-4A44-A075-157B83BF3991}" presName="dummyConnPt" presStyleCnt="0"/>
      <dgm:spPr/>
    </dgm:pt>
    <dgm:pt modelId="{21707CF6-5ADA-4FEA-AE69-0F5F2FB81B92}" type="pres">
      <dgm:prSet presAssocID="{2ABC1955-FB6B-4A44-A075-157B83BF3991}" presName="node" presStyleLbl="node1" presStyleIdx="0" presStyleCnt="4">
        <dgm:presLayoutVars>
          <dgm:bulletEnabled val="1"/>
        </dgm:presLayoutVars>
      </dgm:prSet>
      <dgm:spPr/>
      <dgm:t>
        <a:bodyPr/>
        <a:lstStyle/>
        <a:p>
          <a:endParaRPr lang="es-MX"/>
        </a:p>
      </dgm:t>
    </dgm:pt>
    <dgm:pt modelId="{61497BCC-B907-4BBD-8266-89D73D11E061}" type="pres">
      <dgm:prSet presAssocID="{F97D87D2-915F-492C-935C-2A7A6A327DEE}" presName="sibTrans" presStyleLbl="bgSibTrans2D1" presStyleIdx="0" presStyleCnt="3"/>
      <dgm:spPr/>
      <dgm:t>
        <a:bodyPr/>
        <a:lstStyle/>
        <a:p>
          <a:endParaRPr lang="es-MX"/>
        </a:p>
      </dgm:t>
    </dgm:pt>
    <dgm:pt modelId="{C8A0737E-3DA5-45E0-94FA-855B4D6BA599}" type="pres">
      <dgm:prSet presAssocID="{EA9E6412-910E-4684-91F4-66A3A8D4B02B}" presName="compNode" presStyleCnt="0"/>
      <dgm:spPr/>
    </dgm:pt>
    <dgm:pt modelId="{B8BA38E4-5A87-4967-AC34-AC4E44E4847C}" type="pres">
      <dgm:prSet presAssocID="{EA9E6412-910E-4684-91F4-66A3A8D4B02B}" presName="dummyConnPt" presStyleCnt="0"/>
      <dgm:spPr/>
    </dgm:pt>
    <dgm:pt modelId="{DE72461E-7AA6-41B2-8C21-5F1609619628}" type="pres">
      <dgm:prSet presAssocID="{EA9E6412-910E-4684-91F4-66A3A8D4B02B}" presName="node" presStyleLbl="node1" presStyleIdx="1" presStyleCnt="4">
        <dgm:presLayoutVars>
          <dgm:bulletEnabled val="1"/>
        </dgm:presLayoutVars>
      </dgm:prSet>
      <dgm:spPr/>
      <dgm:t>
        <a:bodyPr/>
        <a:lstStyle/>
        <a:p>
          <a:endParaRPr lang="es-MX"/>
        </a:p>
      </dgm:t>
    </dgm:pt>
    <dgm:pt modelId="{67309399-A866-42CA-A4DA-D9D39F634F7E}" type="pres">
      <dgm:prSet presAssocID="{65647D5F-FBD6-45B6-8C5E-9967CA40DE4C}" presName="sibTrans" presStyleLbl="bgSibTrans2D1" presStyleIdx="1" presStyleCnt="3"/>
      <dgm:spPr/>
      <dgm:t>
        <a:bodyPr/>
        <a:lstStyle/>
        <a:p>
          <a:endParaRPr lang="es-MX"/>
        </a:p>
      </dgm:t>
    </dgm:pt>
    <dgm:pt modelId="{DEB0CB66-F0A5-464C-B6E6-AD18C27FEF5D}" type="pres">
      <dgm:prSet presAssocID="{00C67790-AF38-4357-87B3-D245D571A83E}" presName="compNode" presStyleCnt="0"/>
      <dgm:spPr/>
    </dgm:pt>
    <dgm:pt modelId="{C19F2B4E-7195-4519-8D3B-69FF785B771F}" type="pres">
      <dgm:prSet presAssocID="{00C67790-AF38-4357-87B3-D245D571A83E}" presName="dummyConnPt" presStyleCnt="0"/>
      <dgm:spPr/>
    </dgm:pt>
    <dgm:pt modelId="{075EB69D-038B-4828-827C-A1D1DC3CAED6}" type="pres">
      <dgm:prSet presAssocID="{00C67790-AF38-4357-87B3-D245D571A83E}" presName="node" presStyleLbl="node1" presStyleIdx="2" presStyleCnt="4">
        <dgm:presLayoutVars>
          <dgm:bulletEnabled val="1"/>
        </dgm:presLayoutVars>
      </dgm:prSet>
      <dgm:spPr/>
      <dgm:t>
        <a:bodyPr/>
        <a:lstStyle/>
        <a:p>
          <a:endParaRPr lang="es-MX"/>
        </a:p>
      </dgm:t>
    </dgm:pt>
    <dgm:pt modelId="{DC9F30AF-F94A-4EF5-A4D8-54F32B9BAAEB}" type="pres">
      <dgm:prSet presAssocID="{00B4E347-72DD-4A32-88D8-3C60DF37DA1E}" presName="sibTrans" presStyleLbl="bgSibTrans2D1" presStyleIdx="2" presStyleCnt="3"/>
      <dgm:spPr/>
      <dgm:t>
        <a:bodyPr/>
        <a:lstStyle/>
        <a:p>
          <a:endParaRPr lang="es-MX"/>
        </a:p>
      </dgm:t>
    </dgm:pt>
    <dgm:pt modelId="{17AAD3B4-E400-4143-9495-B3D80AC020C6}" type="pres">
      <dgm:prSet presAssocID="{01D1E049-2FAF-4EC0-82CF-5F563E9EB588}" presName="compNode" presStyleCnt="0"/>
      <dgm:spPr/>
    </dgm:pt>
    <dgm:pt modelId="{D5FA3435-2371-4FC9-8744-9255CE30D395}" type="pres">
      <dgm:prSet presAssocID="{01D1E049-2FAF-4EC0-82CF-5F563E9EB588}" presName="dummyConnPt" presStyleCnt="0"/>
      <dgm:spPr/>
    </dgm:pt>
    <dgm:pt modelId="{CA58CFE0-07F8-41C8-BE3D-D1AAB1B6BA7F}" type="pres">
      <dgm:prSet presAssocID="{01D1E049-2FAF-4EC0-82CF-5F563E9EB588}" presName="node" presStyleLbl="node1" presStyleIdx="3" presStyleCnt="4">
        <dgm:presLayoutVars>
          <dgm:bulletEnabled val="1"/>
        </dgm:presLayoutVars>
      </dgm:prSet>
      <dgm:spPr/>
      <dgm:t>
        <a:bodyPr/>
        <a:lstStyle/>
        <a:p>
          <a:endParaRPr lang="es-MX"/>
        </a:p>
      </dgm:t>
    </dgm:pt>
  </dgm:ptLst>
  <dgm:cxnLst>
    <dgm:cxn modelId="{1D88FB40-F712-469A-9A02-CA9D4AFDF055}" type="presOf" srcId="{00C67790-AF38-4357-87B3-D245D571A83E}" destId="{075EB69D-038B-4828-827C-A1D1DC3CAED6}" srcOrd="0" destOrd="0" presId="urn:microsoft.com/office/officeart/2005/8/layout/bProcess4"/>
    <dgm:cxn modelId="{1F8A9757-6096-47D9-94BB-1566C36EDECC}" srcId="{49CC2A59-0ADE-47A3-A3A6-2B1115E849C3}" destId="{01D1E049-2FAF-4EC0-82CF-5F563E9EB588}" srcOrd="3" destOrd="0" parTransId="{127CCA3F-A73C-4B8A-92FC-5B32CAE12750}" sibTransId="{1D17464C-5ADB-480F-ADEF-395D84967D7C}"/>
    <dgm:cxn modelId="{0004BCEB-6620-4ABA-957C-48CAA8CA68EF}" srcId="{49CC2A59-0ADE-47A3-A3A6-2B1115E849C3}" destId="{EA9E6412-910E-4684-91F4-66A3A8D4B02B}" srcOrd="1" destOrd="0" parTransId="{478C93B9-F3C9-45CB-A66D-21327A076F8C}" sibTransId="{65647D5F-FBD6-45B6-8C5E-9967CA40DE4C}"/>
    <dgm:cxn modelId="{A0489CEC-3785-46F8-B608-29446A54E493}" type="presOf" srcId="{65647D5F-FBD6-45B6-8C5E-9967CA40DE4C}" destId="{67309399-A866-42CA-A4DA-D9D39F634F7E}" srcOrd="0" destOrd="0" presId="urn:microsoft.com/office/officeart/2005/8/layout/bProcess4"/>
    <dgm:cxn modelId="{CFDC3CDA-CC76-4CD3-A029-48265B7A49A2}" type="presOf" srcId="{00B4E347-72DD-4A32-88D8-3C60DF37DA1E}" destId="{DC9F30AF-F94A-4EF5-A4D8-54F32B9BAAEB}" srcOrd="0" destOrd="0" presId="urn:microsoft.com/office/officeart/2005/8/layout/bProcess4"/>
    <dgm:cxn modelId="{07074CF2-12DF-4F10-8B6B-F36C12F04F37}" type="presOf" srcId="{49CC2A59-0ADE-47A3-A3A6-2B1115E849C3}" destId="{18A5676A-DEA4-4A8D-8237-33890FBFD727}" srcOrd="0" destOrd="0" presId="urn:microsoft.com/office/officeart/2005/8/layout/bProcess4"/>
    <dgm:cxn modelId="{9C06FECD-33BC-4591-AF9B-DB5A20F814D8}" type="presOf" srcId="{01D1E049-2FAF-4EC0-82CF-5F563E9EB588}" destId="{CA58CFE0-07F8-41C8-BE3D-D1AAB1B6BA7F}" srcOrd="0" destOrd="0" presId="urn:microsoft.com/office/officeart/2005/8/layout/bProcess4"/>
    <dgm:cxn modelId="{363F57A2-80D6-4F27-806F-E2E3C2A747C0}" type="presOf" srcId="{2ABC1955-FB6B-4A44-A075-157B83BF3991}" destId="{21707CF6-5ADA-4FEA-AE69-0F5F2FB81B92}" srcOrd="0" destOrd="0" presId="urn:microsoft.com/office/officeart/2005/8/layout/bProcess4"/>
    <dgm:cxn modelId="{5CE681E9-6468-4738-B046-29BBCDB99BEA}" type="presOf" srcId="{EA9E6412-910E-4684-91F4-66A3A8D4B02B}" destId="{DE72461E-7AA6-41B2-8C21-5F1609619628}" srcOrd="0" destOrd="0" presId="urn:microsoft.com/office/officeart/2005/8/layout/bProcess4"/>
    <dgm:cxn modelId="{07B74FF4-436A-407A-9550-9E7A0C3CDF3F}" type="presOf" srcId="{F97D87D2-915F-492C-935C-2A7A6A327DEE}" destId="{61497BCC-B907-4BBD-8266-89D73D11E061}" srcOrd="0" destOrd="0" presId="urn:microsoft.com/office/officeart/2005/8/layout/bProcess4"/>
    <dgm:cxn modelId="{BABEA1DE-C535-46B9-9AC5-1711B40857A5}" srcId="{49CC2A59-0ADE-47A3-A3A6-2B1115E849C3}" destId="{2ABC1955-FB6B-4A44-A075-157B83BF3991}" srcOrd="0" destOrd="0" parTransId="{30543BDD-8E9B-4067-99C6-4831D6C7FEA0}" sibTransId="{F97D87D2-915F-492C-935C-2A7A6A327DEE}"/>
    <dgm:cxn modelId="{03AE5DF2-C73A-471C-B9F8-E783B38BD572}" srcId="{49CC2A59-0ADE-47A3-A3A6-2B1115E849C3}" destId="{00C67790-AF38-4357-87B3-D245D571A83E}" srcOrd="2" destOrd="0" parTransId="{C9B2E0A7-EC91-4030-B17C-7EBFF0828914}" sibTransId="{00B4E347-72DD-4A32-88D8-3C60DF37DA1E}"/>
    <dgm:cxn modelId="{9CF170F2-78C1-409D-8138-2966BDAF95FA}" type="presParOf" srcId="{18A5676A-DEA4-4A8D-8237-33890FBFD727}" destId="{30FB7170-D174-427C-9394-EFCBE331F106}" srcOrd="0" destOrd="0" presId="urn:microsoft.com/office/officeart/2005/8/layout/bProcess4"/>
    <dgm:cxn modelId="{11F48BF5-269C-4534-9BAF-A601CA1219BD}" type="presParOf" srcId="{30FB7170-D174-427C-9394-EFCBE331F106}" destId="{771097C2-0E56-46A1-838C-F2D2024BE00D}" srcOrd="0" destOrd="0" presId="urn:microsoft.com/office/officeart/2005/8/layout/bProcess4"/>
    <dgm:cxn modelId="{1060233E-68AF-460A-85E1-928316B86A60}" type="presParOf" srcId="{30FB7170-D174-427C-9394-EFCBE331F106}" destId="{21707CF6-5ADA-4FEA-AE69-0F5F2FB81B92}" srcOrd="1" destOrd="0" presId="urn:microsoft.com/office/officeart/2005/8/layout/bProcess4"/>
    <dgm:cxn modelId="{457194A6-008B-4A05-973C-077FA265C7C6}" type="presParOf" srcId="{18A5676A-DEA4-4A8D-8237-33890FBFD727}" destId="{61497BCC-B907-4BBD-8266-89D73D11E061}" srcOrd="1" destOrd="0" presId="urn:microsoft.com/office/officeart/2005/8/layout/bProcess4"/>
    <dgm:cxn modelId="{27E29DDB-2681-4442-9FA5-CDB115896A9A}" type="presParOf" srcId="{18A5676A-DEA4-4A8D-8237-33890FBFD727}" destId="{C8A0737E-3DA5-45E0-94FA-855B4D6BA599}" srcOrd="2" destOrd="0" presId="urn:microsoft.com/office/officeart/2005/8/layout/bProcess4"/>
    <dgm:cxn modelId="{1F9A7C94-8666-42E5-846C-7D436A71CEF4}" type="presParOf" srcId="{C8A0737E-3DA5-45E0-94FA-855B4D6BA599}" destId="{B8BA38E4-5A87-4967-AC34-AC4E44E4847C}" srcOrd="0" destOrd="0" presId="urn:microsoft.com/office/officeart/2005/8/layout/bProcess4"/>
    <dgm:cxn modelId="{0CA5955A-7A4A-47EA-9D52-B2E0AFBCDA5E}" type="presParOf" srcId="{C8A0737E-3DA5-45E0-94FA-855B4D6BA599}" destId="{DE72461E-7AA6-41B2-8C21-5F1609619628}" srcOrd="1" destOrd="0" presId="urn:microsoft.com/office/officeart/2005/8/layout/bProcess4"/>
    <dgm:cxn modelId="{C232957F-452F-4C10-8280-C96FC050628B}" type="presParOf" srcId="{18A5676A-DEA4-4A8D-8237-33890FBFD727}" destId="{67309399-A866-42CA-A4DA-D9D39F634F7E}" srcOrd="3" destOrd="0" presId="urn:microsoft.com/office/officeart/2005/8/layout/bProcess4"/>
    <dgm:cxn modelId="{F8029348-5B29-4F8E-BCEF-A2AA919C54D3}" type="presParOf" srcId="{18A5676A-DEA4-4A8D-8237-33890FBFD727}" destId="{DEB0CB66-F0A5-464C-B6E6-AD18C27FEF5D}" srcOrd="4" destOrd="0" presId="urn:microsoft.com/office/officeart/2005/8/layout/bProcess4"/>
    <dgm:cxn modelId="{493D42BD-8271-4639-A50C-D92BE216A133}" type="presParOf" srcId="{DEB0CB66-F0A5-464C-B6E6-AD18C27FEF5D}" destId="{C19F2B4E-7195-4519-8D3B-69FF785B771F}" srcOrd="0" destOrd="0" presId="urn:microsoft.com/office/officeart/2005/8/layout/bProcess4"/>
    <dgm:cxn modelId="{CFF9A6CB-C01F-4EA0-ACCC-F374E42BD521}" type="presParOf" srcId="{DEB0CB66-F0A5-464C-B6E6-AD18C27FEF5D}" destId="{075EB69D-038B-4828-827C-A1D1DC3CAED6}" srcOrd="1" destOrd="0" presId="urn:microsoft.com/office/officeart/2005/8/layout/bProcess4"/>
    <dgm:cxn modelId="{7C821087-4E05-49EE-BF8F-837F6B38506E}" type="presParOf" srcId="{18A5676A-DEA4-4A8D-8237-33890FBFD727}" destId="{DC9F30AF-F94A-4EF5-A4D8-54F32B9BAAEB}" srcOrd="5" destOrd="0" presId="urn:microsoft.com/office/officeart/2005/8/layout/bProcess4"/>
    <dgm:cxn modelId="{AAB453CE-6B0F-4C07-B058-B443F2FDD9E1}" type="presParOf" srcId="{18A5676A-DEA4-4A8D-8237-33890FBFD727}" destId="{17AAD3B4-E400-4143-9495-B3D80AC020C6}" srcOrd="6" destOrd="0" presId="urn:microsoft.com/office/officeart/2005/8/layout/bProcess4"/>
    <dgm:cxn modelId="{358CF7D2-59D0-4D10-8898-A547228A3826}" type="presParOf" srcId="{17AAD3B4-E400-4143-9495-B3D80AC020C6}" destId="{D5FA3435-2371-4FC9-8744-9255CE30D395}" srcOrd="0" destOrd="0" presId="urn:microsoft.com/office/officeart/2005/8/layout/bProcess4"/>
    <dgm:cxn modelId="{60FF65B0-E4ED-4BD0-A216-EF379C799DF4}" type="presParOf" srcId="{17AAD3B4-E400-4143-9495-B3D80AC020C6}" destId="{CA58CFE0-07F8-41C8-BE3D-D1AAB1B6BA7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752C0-DD36-4868-86ED-0074F3C10100}">
      <dsp:nvSpPr>
        <dsp:cNvPr id="0" name=""/>
        <dsp:cNvSpPr/>
      </dsp:nvSpPr>
      <dsp:spPr>
        <a:xfrm>
          <a:off x="0" y="529312"/>
          <a:ext cx="6268818" cy="1471860"/>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s-MX" sz="1700" kern="1200" dirty="0">
              <a:solidFill>
                <a:schemeClr val="tx1"/>
              </a:solidFill>
            </a:rPr>
            <a:t>Leer y escribir son dos habilidades que se complementan, puesto que una genera la motivación para el desarrollo de la otra. Gracias a los procesos de lectura y escritura podemos compartir aquello que pensamos y sobre todo, perpetuar nuestra historia y la de la comunidad en la que nos desarrollamos.</a:t>
          </a:r>
          <a:endParaRPr lang="en-US" sz="1700" kern="1200" dirty="0">
            <a:solidFill>
              <a:schemeClr val="tx1"/>
            </a:solidFill>
          </a:endParaRPr>
        </a:p>
      </dsp:txBody>
      <dsp:txXfrm>
        <a:off x="71850" y="601162"/>
        <a:ext cx="6125118" cy="1328160"/>
      </dsp:txXfrm>
    </dsp:sp>
    <dsp:sp modelId="{1D34BE40-E1E0-40EA-8551-5116941935B9}">
      <dsp:nvSpPr>
        <dsp:cNvPr id="0" name=""/>
        <dsp:cNvSpPr/>
      </dsp:nvSpPr>
      <dsp:spPr>
        <a:xfrm>
          <a:off x="0" y="2050132"/>
          <a:ext cx="6268818" cy="1471860"/>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s-MX" sz="1700" kern="1200">
              <a:solidFill>
                <a:schemeClr val="tx1"/>
              </a:solidFill>
            </a:rPr>
            <a:t>En la escritura y la lectura se realiza la codificación y la decodificación de los mensajes. Por un lado, creamos un código y emitimos ideas claras que pueden ser comprendidas por nuestro receptor (codificación) y por otro, interpretamos los mensajes que nos son transmitidos (decodificación) para darles una respuesta.</a:t>
          </a:r>
          <a:endParaRPr lang="en-US" sz="1700" kern="1200">
            <a:solidFill>
              <a:schemeClr val="tx1"/>
            </a:solidFill>
          </a:endParaRPr>
        </a:p>
      </dsp:txBody>
      <dsp:txXfrm>
        <a:off x="71850" y="2121982"/>
        <a:ext cx="6125118" cy="1328160"/>
      </dsp:txXfrm>
    </dsp:sp>
    <dsp:sp modelId="{B0681C9C-CBF2-4C46-8D2D-9425C844ABCD}">
      <dsp:nvSpPr>
        <dsp:cNvPr id="0" name=""/>
        <dsp:cNvSpPr/>
      </dsp:nvSpPr>
      <dsp:spPr>
        <a:xfrm>
          <a:off x="0" y="3570952"/>
          <a:ext cx="6268818" cy="1471860"/>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s-MX" sz="1700" kern="1200">
              <a:solidFill>
                <a:schemeClr val="tx1"/>
              </a:solidFill>
            </a:rPr>
            <a:t>Para comprender correctamente el mensaje escrito es importante llevar a cabo el proceso de lectura el cual consta de las siguientes etapas:</a:t>
          </a:r>
          <a:endParaRPr lang="en-US" sz="1700" kern="1200">
            <a:solidFill>
              <a:schemeClr val="tx1"/>
            </a:solidFill>
          </a:endParaRPr>
        </a:p>
      </dsp:txBody>
      <dsp:txXfrm>
        <a:off x="71850" y="3642802"/>
        <a:ext cx="6125118"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572B8-3450-4A00-AD3F-75B743278909}" type="datetimeFigureOut">
              <a:rPr lang="es-MX" smtClean="0"/>
              <a:t>05/03/2018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E9C73-98B2-4A10-819D-06398A4D1125}" type="slidenum">
              <a:rPr lang="es-MX" smtClean="0"/>
              <a:t>‹Nº›</a:t>
            </a:fld>
            <a:endParaRPr lang="es-MX"/>
          </a:p>
        </p:txBody>
      </p:sp>
    </p:spTree>
    <p:extLst>
      <p:ext uri="{BB962C8B-B14F-4D97-AF65-F5344CB8AC3E}">
        <p14:creationId xmlns:p14="http://schemas.microsoft.com/office/powerpoint/2010/main" val="274233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1</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65538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2</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22492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93B68E-88F5-4691-B503-6DCC06468615}" type="slidenum">
              <a:rPr lang="es-MX" altLang="es-MX"/>
              <a:pPr/>
              <a:t>3</a:t>
            </a:fld>
            <a:endParaRPr lang="es-MX" altLang="es-MX"/>
          </a:p>
        </p:txBody>
      </p:sp>
      <p:sp>
        <p:nvSpPr>
          <p:cNvPr id="2969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77776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5</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83368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6</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54409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7EC2F1-9050-4D58-8D28-8553E3BC96B5}" type="slidenum">
              <a:rPr lang="es-MX" altLang="es-MX"/>
              <a:pPr/>
              <a:t>7</a:t>
            </a:fld>
            <a:endParaRPr lang="es-MX" altLang="es-MX"/>
          </a:p>
        </p:txBody>
      </p:sp>
      <p:sp>
        <p:nvSpPr>
          <p:cNvPr id="3072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59408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631BDA19-FBDB-4A55-B78E-B9C8B56F65E4}"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239173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31BDA19-FBDB-4A55-B78E-B9C8B56F65E4}"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36511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31BDA19-FBDB-4A55-B78E-B9C8B56F65E4}"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30258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31BDA19-FBDB-4A55-B78E-B9C8B56F65E4}"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100036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31BDA19-FBDB-4A55-B78E-B9C8B56F65E4}"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302235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631BDA19-FBDB-4A55-B78E-B9C8B56F65E4}"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34014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31BDA19-FBDB-4A55-B78E-B9C8B56F65E4}" type="datetimeFigureOut">
              <a:rPr lang="es-MX" smtClean="0"/>
              <a:t>05/03/2018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422842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631BDA19-FBDB-4A55-B78E-B9C8B56F65E4}" type="datetimeFigureOut">
              <a:rPr lang="es-MX" smtClean="0"/>
              <a:t>05/03/2018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308770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31BDA19-FBDB-4A55-B78E-B9C8B56F65E4}" type="datetimeFigureOut">
              <a:rPr lang="es-MX" smtClean="0"/>
              <a:t>05/03/2018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126306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31BDA19-FBDB-4A55-B78E-B9C8B56F65E4}"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413225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31BDA19-FBDB-4A55-B78E-B9C8B56F65E4}"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8100924-5726-4ACF-99CB-46E835EB27D1}" type="slidenum">
              <a:rPr lang="es-MX" smtClean="0"/>
              <a:t>‹Nº›</a:t>
            </a:fld>
            <a:endParaRPr lang="es-MX"/>
          </a:p>
        </p:txBody>
      </p:sp>
    </p:spTree>
    <p:extLst>
      <p:ext uri="{BB962C8B-B14F-4D97-AF65-F5344CB8AC3E}">
        <p14:creationId xmlns:p14="http://schemas.microsoft.com/office/powerpoint/2010/main" val="427387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BDA19-FBDB-4A55-B78E-B9C8B56F65E4}" type="datetimeFigureOut">
              <a:rPr lang="es-MX" smtClean="0"/>
              <a:t>05/03/2018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00924-5726-4ACF-99CB-46E835EB27D1}" type="slidenum">
              <a:rPr lang="es-MX" smtClean="0"/>
              <a:t>‹Nº›</a:t>
            </a:fld>
            <a:endParaRPr lang="es-MX"/>
          </a:p>
        </p:txBody>
      </p:sp>
    </p:spTree>
    <p:extLst>
      <p:ext uri="{BB962C8B-B14F-4D97-AF65-F5344CB8AC3E}">
        <p14:creationId xmlns:p14="http://schemas.microsoft.com/office/powerpoint/2010/main" val="39313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D7481200-3BB2-4CA3-9D54-1077F6F765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5941" y="0"/>
            <a:ext cx="4635846"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4337" name="Rectangle 1"/>
          <p:cNvSpPr>
            <a:spLocks noGrp="1" noChangeArrowheads="1"/>
          </p:cNvSpPr>
          <p:nvPr>
            <p:ph type="title"/>
          </p:nvPr>
        </p:nvSpPr>
        <p:spPr>
          <a:xfrm>
            <a:off x="8199385" y="642938"/>
            <a:ext cx="3670679" cy="5502264"/>
          </a:xfrm>
          <a:solidFill>
            <a:schemeClr val="accent5">
              <a:lumMod val="50000"/>
            </a:schemeClr>
          </a:solidFill>
        </p:spPr>
        <p:txBody>
          <a:bodyPr vert="horz" lIns="91440" tIns="40549" rIns="91440" bIns="45720" rtlCol="0" anchor="ctr">
            <a:normAutofit/>
          </a:bodyPr>
          <a:lstStyle/>
          <a:p>
            <a:pPr>
              <a:buSzPct val="45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dirty="0">
                <a:solidFill>
                  <a:srgbClr val="FFFFFF"/>
                </a:solidFill>
              </a:rPr>
              <a:t>1.4     Etapas del proceso de lectura:</a:t>
            </a:r>
          </a:p>
        </p:txBody>
      </p:sp>
      <p:graphicFrame>
        <p:nvGraphicFramePr>
          <p:cNvPr id="14340" name="Rectangle 2"/>
          <p:cNvGraphicFramePr>
            <a:graphicFrameLocks noGrp="1"/>
          </p:cNvGraphicFramePr>
          <p:nvPr>
            <p:ph idx="1"/>
            <p:extLst>
              <p:ext uri="{D42A27DB-BD31-4B8C-83A1-F6EECF244321}">
                <p14:modId xmlns:p14="http://schemas.microsoft.com/office/powerpoint/2010/main" val="812411935"/>
              </p:ext>
            </p:extLst>
          </p:nvPr>
        </p:nvGraphicFramePr>
        <p:xfrm>
          <a:off x="643129" y="642938"/>
          <a:ext cx="626881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ormAutofit/>
          </a:bodyPr>
          <a:lstStyle/>
          <a:p>
            <a:pPr>
              <a:spcAft>
                <a:spcPts val="726"/>
              </a:spcAft>
            </a:pPr>
            <a:fld id="{DB2F139C-E340-4E54-B66C-50AE67920DA4}" type="slidenum">
              <a:rPr lang="es-MX" altLang="es-MX">
                <a:solidFill>
                  <a:schemeClr val="bg1"/>
                </a:solidFill>
              </a:rPr>
              <a:pPr>
                <a:spcAft>
                  <a:spcPts val="726"/>
                </a:spcAft>
              </a:pPr>
              <a:t>1</a:t>
            </a:fld>
            <a:endParaRPr lang="es-MX" altLang="es-MX">
              <a:solidFill>
                <a:schemeClr val="bg1"/>
              </a:solidFill>
            </a:endParaRPr>
          </a:p>
        </p:txBody>
      </p:sp>
    </p:spTree>
    <p:extLst>
      <p:ext uri="{BB962C8B-B14F-4D97-AF65-F5344CB8AC3E}">
        <p14:creationId xmlns:p14="http://schemas.microsoft.com/office/powerpoint/2010/main" val="3468076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73">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766" y="320040"/>
            <a:ext cx="11548468"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cxnSp>
        <p:nvCxnSpPr>
          <p:cNvPr id="14341" name="Straight Connector 74">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34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338" name="Rectangle 2"/>
          <p:cNvSpPr>
            <a:spLocks noGrp="1" noChangeArrowheads="1"/>
          </p:cNvSpPr>
          <p:nvPr>
            <p:ph idx="1"/>
          </p:nvPr>
        </p:nvSpPr>
        <p:spPr>
          <a:xfrm>
            <a:off x="4976070" y="963877"/>
            <a:ext cx="6377546" cy="4930246"/>
          </a:xfrm>
        </p:spPr>
        <p:txBody>
          <a:bodyPr anchor="ctr">
            <a:normAutofit/>
          </a:bodyPr>
          <a:lstStyle/>
          <a:p>
            <a:pPr marL="522219" indent="-391664">
              <a:buClr>
                <a:srgbClr val="0066FF"/>
              </a:buClr>
              <a:buSzPct val="40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572" dirty="0"/>
              <a:t>          1.4.1     Prelectura.</a:t>
            </a:r>
          </a:p>
          <a:p>
            <a:pPr marL="130555" indent="0" algn="just">
              <a:buClr>
                <a:srgbClr val="0066FF"/>
              </a:buClr>
              <a:buSzPct val="40000"/>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sz="1572" dirty="0"/>
              <a:t>Esta actividad es previa a la lectura y consiste en identificar la información general que se localiza en el texto a través de la organización del contenido, de las gráficas presentadas, de los títulos o subtítulos que componen el texto, del tipo de letra que se emplea, entre otros. Gracias a la prelectura es posible hacer un primer esbozo</a:t>
            </a:r>
            <a:r>
              <a:rPr lang="es-MX" sz="1572" b="1" dirty="0"/>
              <a:t> </a:t>
            </a:r>
            <a:r>
              <a:rPr lang="es-MX" sz="1572" dirty="0"/>
              <a:t>del texto y comenzar a comprender la idea general del mismo. También puede identificarse lo que una persona puede esperar u obtener de la lectura y la posible aplicación de ésta a su experiencia.</a:t>
            </a:r>
          </a:p>
          <a:p>
            <a:pPr marL="522219" indent="-391664">
              <a:buClr>
                <a:srgbClr val="0066FF"/>
              </a:buClr>
              <a:buSzPct val="40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572" dirty="0"/>
              <a:t>          1.4.2     Lectura.</a:t>
            </a:r>
          </a:p>
          <a:p>
            <a:pPr marL="130555" indent="0" algn="just">
              <a:buClr>
                <a:srgbClr val="0066FF"/>
              </a:buClr>
              <a:buSzPct val="40000"/>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sz="1572" dirty="0"/>
              <a:t>Esta etapa se realiza continuamente. Cuando alguien te envía una carta, cuando ves un anuncio o letrero en la calle, cuando quieres comprar algún producto; lees la información que aparece en los comerciales de televisión y los subtítulos de películas, o la publicidad impresa que está en tu comunidad cuando revisas información para realizar algún trabajo; cuando lees un libro, una revista o una historieta etc. Es una tarea muy importante para tu vida en sociedad. Ser lector es una de las obligaciones más nobles que tienes como estudiante, ya que la mayoría del conocimiento se transmite de manera escrita y, a través de esto, tus conocimientos se pueden incrementar.</a:t>
            </a:r>
          </a:p>
          <a:p>
            <a:pPr marL="522219" indent="-391664">
              <a:buClr>
                <a:srgbClr val="0066FF"/>
              </a:buClr>
              <a:buSzPct val="40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572" dirty="0"/>
          </a:p>
        </p:txBody>
      </p:sp>
      <p:sp>
        <p:nvSpPr>
          <p:cNvPr id="6" name="Marcador de número de diapositiva 5"/>
          <p:cNvSpPr>
            <a:spLocks noGrp="1"/>
          </p:cNvSpPr>
          <p:nvPr>
            <p:ph type="sldNum" sz="quarter" idx="12"/>
          </p:nvPr>
        </p:nvSpPr>
        <p:spPr>
          <a:xfrm>
            <a:off x="10571359" y="6033478"/>
            <a:ext cx="782256" cy="365125"/>
          </a:xfrm>
        </p:spPr>
        <p:txBody>
          <a:bodyPr>
            <a:normAutofit/>
          </a:bodyPr>
          <a:lstStyle/>
          <a:p>
            <a:pPr>
              <a:spcAft>
                <a:spcPts val="726"/>
              </a:spcAft>
            </a:pPr>
            <a:fld id="{DB2F139C-E340-4E54-B66C-50AE67920DA4}" type="slidenum">
              <a:rPr lang="es-MX" altLang="es-MX" sz="1088">
                <a:solidFill>
                  <a:schemeClr val="tx1">
                    <a:alpha val="80000"/>
                  </a:schemeClr>
                </a:solidFill>
              </a:rPr>
              <a:pPr>
                <a:spcAft>
                  <a:spcPts val="726"/>
                </a:spcAft>
              </a:pPr>
              <a:t>2</a:t>
            </a:fld>
            <a:endParaRPr lang="es-MX" altLang="es-MX" sz="1088">
              <a:solidFill>
                <a:schemeClr val="tx1">
                  <a:alpha val="80000"/>
                </a:schemeClr>
              </a:solidFill>
            </a:endParaRPr>
          </a:p>
        </p:txBody>
      </p:sp>
    </p:spTree>
    <p:extLst>
      <p:ext uri="{BB962C8B-B14F-4D97-AF65-F5344CB8AC3E}">
        <p14:creationId xmlns:p14="http://schemas.microsoft.com/office/powerpoint/2010/main" val="18920801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7"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9"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4340" name="Rectangle 2"/>
          <p:cNvGraphicFramePr>
            <a:graphicFrameLocks noGrp="1"/>
          </p:cNvGraphicFramePr>
          <p:nvPr>
            <p:ph idx="1"/>
            <p:extLst/>
          </p:nvPr>
        </p:nvGraphicFramePr>
        <p:xfrm>
          <a:off x="174088" y="380957"/>
          <a:ext cx="11179529" cy="5796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DB2F139C-E340-4E54-B66C-50AE67920DA4}" type="slidenum">
              <a:rPr lang="es-MX" altLang="es-MX">
                <a:solidFill>
                  <a:schemeClr val="tx1">
                    <a:alpha val="80000"/>
                  </a:schemeClr>
                </a:solidFill>
              </a:rPr>
              <a:pPr>
                <a:spcAft>
                  <a:spcPts val="726"/>
                </a:spcAft>
              </a:pPr>
              <a:t>3</a:t>
            </a:fld>
            <a:endParaRPr lang="es-MX" altLang="es-MX">
              <a:solidFill>
                <a:schemeClr val="tx1">
                  <a:alpha val="80000"/>
                </a:schemeClr>
              </a:solidFill>
            </a:endParaRPr>
          </a:p>
        </p:txBody>
      </p:sp>
    </p:spTree>
    <p:extLst>
      <p:ext uri="{BB962C8B-B14F-4D97-AF65-F5344CB8AC3E}">
        <p14:creationId xmlns:p14="http://schemas.microsoft.com/office/powerpoint/2010/main" val="35447591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26"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28"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9" name="Marcador de contenido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84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5367"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sp>
        <p:nvSpPr>
          <p:cNvPr id="15361" name="Rectangle 1"/>
          <p:cNvSpPr>
            <a:spLocks noGrp="1" noChangeArrowheads="1"/>
          </p:cNvSpPr>
          <p:nvPr>
            <p:ph type="title"/>
          </p:nvPr>
        </p:nvSpPr>
        <p:spPr>
          <a:xfrm>
            <a:off x="833187" y="365125"/>
            <a:ext cx="10520333" cy="1325563"/>
          </a:xfrm>
        </p:spPr>
        <p:txBody>
          <a:bodyPr vert="horz" lIns="91440" tIns="40549" rIns="91440" bIns="45720" rtlCol="0" anchor="ctr">
            <a:normAutofit/>
          </a:bodyPr>
          <a:lstStyle/>
          <a:p>
            <a:pPr>
              <a:buSzPct val="45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a:t>1.5     Etapas del proceso de escritura:</a:t>
            </a:r>
          </a:p>
        </p:txBody>
      </p:sp>
      <p:graphicFrame>
        <p:nvGraphicFramePr>
          <p:cNvPr id="15368"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C2958433-DF65-4C97-98E2-85FB114E0979}" type="slidenum">
              <a:rPr lang="es-MX" altLang="es-MX">
                <a:solidFill>
                  <a:schemeClr val="tx1">
                    <a:alpha val="80000"/>
                  </a:schemeClr>
                </a:solidFill>
              </a:rPr>
              <a:pPr>
                <a:spcAft>
                  <a:spcPts val="726"/>
                </a:spcAft>
              </a:pPr>
              <a:t>5</a:t>
            </a:fld>
            <a:endParaRPr lang="es-MX" altLang="es-MX">
              <a:solidFill>
                <a:schemeClr val="tx1">
                  <a:alpha val="80000"/>
                </a:schemeClr>
              </a:solidFill>
            </a:endParaRPr>
          </a:p>
        </p:txBody>
      </p:sp>
    </p:spTree>
    <p:extLst>
      <p:ext uri="{BB962C8B-B14F-4D97-AF65-F5344CB8AC3E}">
        <p14:creationId xmlns:p14="http://schemas.microsoft.com/office/powerpoint/2010/main" val="31576668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Rectangle 144">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766" y="320040"/>
            <a:ext cx="11548468"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cxnSp>
        <p:nvCxnSpPr>
          <p:cNvPr id="15375" name="Straight Connector 146">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34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362" name="Rectangle 2"/>
          <p:cNvSpPr>
            <a:spLocks noGrp="1" noChangeArrowheads="1"/>
          </p:cNvSpPr>
          <p:nvPr>
            <p:ph idx="1"/>
          </p:nvPr>
        </p:nvSpPr>
        <p:spPr>
          <a:xfrm>
            <a:off x="4976070" y="963877"/>
            <a:ext cx="6377546" cy="4930246"/>
          </a:xfrm>
          <a:ln>
            <a:solidFill>
              <a:schemeClr val="accent1">
                <a:lumMod val="60000"/>
                <a:lumOff val="40000"/>
              </a:schemeClr>
            </a:solidFill>
          </a:ln>
        </p:spPr>
        <p:txBody>
          <a:bodyPr anchor="ctr">
            <a:normAutofit/>
          </a:bodyPr>
          <a:lstStyle/>
          <a:p>
            <a:r>
              <a:rPr lang="es-MX" sz="1572" b="1" dirty="0"/>
              <a:t>1.5.1     Planeación.</a:t>
            </a:r>
          </a:p>
          <a:p>
            <a:r>
              <a:rPr lang="es-MX" sz="1572" dirty="0"/>
              <a:t>Es el paso más importante para escribir algún tema. Con la planeación clarificas lo que quieres transmitir con lo que escribes, es decir, los objetivos y razón del texto que deseas presentar. En esta etapa se responden preguntas como: ¿Cuál es mi tema? ¿Qué información deseo proporcionar? ¿En qué se sustenta mi escrito? ¿Qué ejemplos puedo escribir para que mi tema sea entendido con claridad? ¿A qué público va dirigido? ¿Dónde voy a presentar mi texto? ¿En qué contexto se sitúan las personas que lo leerán? ¿De dónde obtendré la información?</a:t>
            </a:r>
          </a:p>
          <a:p>
            <a:pPr marL="0" indent="0">
              <a:buNone/>
            </a:pPr>
            <a:r>
              <a:rPr lang="es-MX" sz="1572" dirty="0"/>
              <a:t> </a:t>
            </a:r>
          </a:p>
          <a:p>
            <a:r>
              <a:rPr lang="es-MX" sz="1572" b="1" dirty="0"/>
              <a:t> 1.5.2     Redacción.</a:t>
            </a:r>
          </a:p>
          <a:p>
            <a:r>
              <a:rPr lang="es-MX" sz="1572" dirty="0"/>
              <a:t>Aquí comienza la aventura:</a:t>
            </a:r>
          </a:p>
          <a:p>
            <a:r>
              <a:rPr lang="es-MX" sz="1572" dirty="0"/>
              <a:t>Redactas un tema tomando como base toda la información adquirida; utilizas las respuestas de las preguntas formuladas en la planeación; apóyate en los argumentos para que puedas alcanzar tus objetivos. Este será tu primer borrador, pues durante este proceso vendrán momentos en los que debas aclarar ideas o conceptos y revisar la estructura de tu texto, entre otras acciones.</a:t>
            </a:r>
          </a:p>
          <a:p>
            <a:pPr marL="522219" indent="-391664">
              <a:buClr>
                <a:srgbClr val="0066FF"/>
              </a:buClr>
              <a:buSzPct val="40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572" dirty="0"/>
          </a:p>
        </p:txBody>
      </p:sp>
      <p:sp>
        <p:nvSpPr>
          <p:cNvPr id="6" name="Marcador de número de diapositiva 5"/>
          <p:cNvSpPr>
            <a:spLocks noGrp="1"/>
          </p:cNvSpPr>
          <p:nvPr>
            <p:ph type="sldNum" sz="quarter" idx="12"/>
          </p:nvPr>
        </p:nvSpPr>
        <p:spPr>
          <a:xfrm>
            <a:off x="10571359" y="6033478"/>
            <a:ext cx="782256" cy="365125"/>
          </a:xfrm>
        </p:spPr>
        <p:txBody>
          <a:bodyPr>
            <a:normAutofit/>
          </a:bodyPr>
          <a:lstStyle/>
          <a:p>
            <a:pPr>
              <a:spcAft>
                <a:spcPts val="726"/>
              </a:spcAft>
            </a:pPr>
            <a:fld id="{C2958433-DF65-4C97-98E2-85FB114E0979}" type="slidenum">
              <a:rPr lang="es-MX" altLang="es-MX" sz="1088">
                <a:solidFill>
                  <a:schemeClr val="tx1">
                    <a:alpha val="80000"/>
                  </a:schemeClr>
                </a:solidFill>
              </a:rPr>
              <a:pPr>
                <a:spcAft>
                  <a:spcPts val="726"/>
                </a:spcAft>
              </a:pPr>
              <a:t>6</a:t>
            </a:fld>
            <a:endParaRPr lang="es-MX" altLang="es-MX" sz="1088">
              <a:solidFill>
                <a:schemeClr val="tx1">
                  <a:alpha val="80000"/>
                </a:schemeClr>
              </a:solidFill>
            </a:endParaRPr>
          </a:p>
        </p:txBody>
      </p:sp>
    </p:spTree>
    <p:extLst>
      <p:ext uri="{BB962C8B-B14F-4D97-AF65-F5344CB8AC3E}">
        <p14:creationId xmlns:p14="http://schemas.microsoft.com/office/powerpoint/2010/main" val="403404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5364"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C2958433-DF65-4C97-98E2-85FB114E0979}" type="slidenum">
              <a:rPr lang="es-MX" altLang="es-MX">
                <a:solidFill>
                  <a:schemeClr val="tx1">
                    <a:alpha val="80000"/>
                  </a:schemeClr>
                </a:solidFill>
              </a:rPr>
              <a:pPr>
                <a:spcAft>
                  <a:spcPts val="726"/>
                </a:spcAft>
              </a:pPr>
              <a:t>7</a:t>
            </a:fld>
            <a:endParaRPr lang="es-MX" altLang="es-MX">
              <a:solidFill>
                <a:schemeClr val="tx1">
                  <a:alpha val="80000"/>
                </a:schemeClr>
              </a:solidFill>
            </a:endParaRPr>
          </a:p>
        </p:txBody>
      </p:sp>
    </p:spTree>
    <p:extLst>
      <p:ext uri="{BB962C8B-B14F-4D97-AF65-F5344CB8AC3E}">
        <p14:creationId xmlns:p14="http://schemas.microsoft.com/office/powerpoint/2010/main" val="16841786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877</Words>
  <Application>Microsoft Office PowerPoint</Application>
  <PresentationFormat>Panorámica</PresentationFormat>
  <Paragraphs>47</Paragraphs>
  <Slides>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Wingdings</vt:lpstr>
      <vt:lpstr>Tema de Office</vt:lpstr>
      <vt:lpstr>1.4     Etapas del proceso de lectura:</vt:lpstr>
      <vt:lpstr>Presentación de PowerPoint</vt:lpstr>
      <vt:lpstr>Presentación de PowerPoint</vt:lpstr>
      <vt:lpstr>Presentación de PowerPoint</vt:lpstr>
      <vt:lpstr>1.5     Etapas del proceso de escritura:</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Etapas del proceso de lectura:</dc:title>
  <dc:creator>admonprepa@outlook.com</dc:creator>
  <cp:lastModifiedBy>admonprepa@outlook.com</cp:lastModifiedBy>
  <cp:revision>2</cp:revision>
  <dcterms:created xsi:type="dcterms:W3CDTF">2018-02-09T20:43:38Z</dcterms:created>
  <dcterms:modified xsi:type="dcterms:W3CDTF">2018-03-05T16:40:38Z</dcterms:modified>
</cp:coreProperties>
</file>