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8C28B-B032-4856-9969-D3EA45F08FBB}"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s-MX"/>
        </a:p>
      </dgm:t>
    </dgm:pt>
    <dgm:pt modelId="{6A7F1AFE-FED7-4E02-B2F8-6A8D20AF665E}">
      <dgm:prSet phldrT="[Texto]" custT="1"/>
      <dgm:spPr/>
      <dgm:t>
        <a:bodyPr/>
        <a:lstStyle/>
        <a:p>
          <a:pPr algn="just"/>
          <a:r>
            <a:rPr lang="es-MX" sz="1600" dirty="0" smtClean="0"/>
            <a:t>Un ensayo es un escrito en prosa, generalmente breve, en el que el autor profundiza de manera madura, sensible y personal en un tema determinado, ya sea filosófico, científico, histórico, literario o religioso, entre otros.</a:t>
          </a:r>
          <a:endParaRPr lang="es-MX" sz="1600" dirty="0"/>
        </a:p>
      </dgm:t>
    </dgm:pt>
    <dgm:pt modelId="{9F56AEF7-EA27-4A4C-B751-36A5C2F19097}" type="parTrans" cxnId="{E887D63D-46BC-4963-AA35-4842B32B2ACE}">
      <dgm:prSet/>
      <dgm:spPr/>
      <dgm:t>
        <a:bodyPr/>
        <a:lstStyle/>
        <a:p>
          <a:endParaRPr lang="es-MX"/>
        </a:p>
      </dgm:t>
    </dgm:pt>
    <dgm:pt modelId="{0896444B-8CD3-4062-848F-0ACCA9916417}" type="sibTrans" cxnId="{E887D63D-46BC-4963-AA35-4842B32B2ACE}">
      <dgm:prSet/>
      <dgm:spPr/>
      <dgm:t>
        <a:bodyPr/>
        <a:lstStyle/>
        <a:p>
          <a:endParaRPr lang="es-MX"/>
        </a:p>
      </dgm:t>
    </dgm:pt>
    <dgm:pt modelId="{1989B20D-7A76-429F-BF46-7B73B1B988E3}">
      <dgm:prSet phldrT="[Texto]" custT="1"/>
      <dgm:spPr/>
      <dgm:t>
        <a:bodyPr/>
        <a:lstStyle/>
        <a:p>
          <a:pPr algn="just"/>
          <a:r>
            <a:rPr lang="es-MX" sz="1600" dirty="0" smtClean="0"/>
            <a:t>Es un género relativamente moderno; cuyo desarrollo y unificación fue influido por el pensamiento liberal y el periodismo</a:t>
          </a:r>
          <a:endParaRPr lang="es-MX" sz="1600" dirty="0"/>
        </a:p>
      </dgm:t>
    </dgm:pt>
    <dgm:pt modelId="{B27AC3DC-A901-47E6-A15B-AC9FC69DADDF}" type="parTrans" cxnId="{C14916D8-1DC2-4299-8FFC-593A3884B20E}">
      <dgm:prSet/>
      <dgm:spPr/>
      <dgm:t>
        <a:bodyPr/>
        <a:lstStyle/>
        <a:p>
          <a:endParaRPr lang="es-MX"/>
        </a:p>
      </dgm:t>
    </dgm:pt>
    <dgm:pt modelId="{29DB809C-C78E-4935-A81B-0EAFDBA6DDC4}" type="sibTrans" cxnId="{C14916D8-1DC2-4299-8FFC-593A3884B20E}">
      <dgm:prSet/>
      <dgm:spPr/>
      <dgm:t>
        <a:bodyPr/>
        <a:lstStyle/>
        <a:p>
          <a:endParaRPr lang="es-MX"/>
        </a:p>
      </dgm:t>
    </dgm:pt>
    <dgm:pt modelId="{7E0F9706-FF33-4912-99AC-709F8B0E80DE}">
      <dgm:prSet phldrT="[Texto]" custT="1"/>
      <dgm:spPr/>
      <dgm:t>
        <a:bodyPr/>
        <a:lstStyle/>
        <a:p>
          <a:pPr algn="just"/>
          <a:r>
            <a:rPr lang="es-MX" sz="1400" dirty="0" smtClean="0"/>
            <a:t>La función del ensayo </a:t>
          </a:r>
          <a:r>
            <a:rPr lang="es-MX" sz="1400" b="0" dirty="0" smtClean="0"/>
            <a:t>es informar o exponer los puntos de vista del autor</a:t>
          </a:r>
          <a:r>
            <a:rPr lang="es-MX" sz="1400" b="1" dirty="0" smtClean="0"/>
            <a:t>, </a:t>
          </a:r>
          <a:r>
            <a:rPr lang="es-MX" sz="1400" dirty="0" smtClean="0"/>
            <a:t>quien, a través de la reflexión expone sus puntos de vista o muestra su interpretación sobre un tema que considera importante. A lo largo del contenido, un ensayo expone pruebas o argumentos que van reforzando el enfoque del tema, como él quiere presentarlo a su lector, por esto se dice que es un texto argumentativo.</a:t>
          </a:r>
          <a:endParaRPr lang="es-MX" sz="1400" dirty="0"/>
        </a:p>
      </dgm:t>
    </dgm:pt>
    <dgm:pt modelId="{5145653D-A9CB-49D7-8D46-33D4751E787F}" type="parTrans" cxnId="{E59B6802-62B2-4354-97E6-CC8254163D8B}">
      <dgm:prSet/>
      <dgm:spPr/>
      <dgm:t>
        <a:bodyPr/>
        <a:lstStyle/>
        <a:p>
          <a:endParaRPr lang="es-MX"/>
        </a:p>
      </dgm:t>
    </dgm:pt>
    <dgm:pt modelId="{25EA21F4-3C22-4AB4-9956-072ECB79C779}" type="sibTrans" cxnId="{E59B6802-62B2-4354-97E6-CC8254163D8B}">
      <dgm:prSet/>
      <dgm:spPr/>
      <dgm:t>
        <a:bodyPr/>
        <a:lstStyle/>
        <a:p>
          <a:endParaRPr lang="es-MX"/>
        </a:p>
      </dgm:t>
    </dgm:pt>
    <dgm:pt modelId="{BCCEEA3F-53A6-4D80-9F0D-8901E87A9248}">
      <dgm:prSet custT="1"/>
      <dgm:spPr/>
      <dgm:t>
        <a:bodyPr/>
        <a:lstStyle/>
        <a:p>
          <a:pPr algn="just"/>
          <a:r>
            <a:rPr lang="es-MX" sz="1400" dirty="0" smtClean="0"/>
            <a:t>El autor define un tema de ensayo y lo analiza desde cierta perspectiva. Las reflexiones que expresa integran el cuerpo del ensayo y se fundamentan en argumentos obtenidos en una investigación previa hecha en diversas fuentes de información (bibliografía, estadísticas, ligas electrónicas). Los argumentos sostienen la tesis principal del autor. En la redacción del ensayo se pueden vincular diferentes intenciones comunicativas, lo que da como resultado una enorme variedad de enfoques alrededor de un mismo asunto.</a:t>
          </a:r>
          <a:endParaRPr lang="es-MX" sz="1400" dirty="0"/>
        </a:p>
      </dgm:t>
    </dgm:pt>
    <dgm:pt modelId="{BE4D4FA6-BC0C-42EE-A93D-8EE81D832D6D}" type="parTrans" cxnId="{057C7402-4355-4879-949F-1B79D36D1758}">
      <dgm:prSet/>
      <dgm:spPr/>
      <dgm:t>
        <a:bodyPr/>
        <a:lstStyle/>
        <a:p>
          <a:endParaRPr lang="es-MX"/>
        </a:p>
      </dgm:t>
    </dgm:pt>
    <dgm:pt modelId="{C08E9A3B-6AA9-4CA6-836E-2D243F26B43C}" type="sibTrans" cxnId="{057C7402-4355-4879-949F-1B79D36D1758}">
      <dgm:prSet/>
      <dgm:spPr/>
      <dgm:t>
        <a:bodyPr/>
        <a:lstStyle/>
        <a:p>
          <a:endParaRPr lang="es-MX"/>
        </a:p>
      </dgm:t>
    </dgm:pt>
    <dgm:pt modelId="{DE8B5C7B-AAA6-4C34-890C-3BD2C5A4C1A8}" type="pres">
      <dgm:prSet presAssocID="{4B08C28B-B032-4856-9969-D3EA45F08FBB}" presName="Name0" presStyleCnt="0">
        <dgm:presLayoutVars>
          <dgm:chMax val="7"/>
          <dgm:dir/>
          <dgm:animLvl val="lvl"/>
          <dgm:resizeHandles val="exact"/>
        </dgm:presLayoutVars>
      </dgm:prSet>
      <dgm:spPr/>
      <dgm:t>
        <a:bodyPr/>
        <a:lstStyle/>
        <a:p>
          <a:endParaRPr lang="es-MX"/>
        </a:p>
      </dgm:t>
    </dgm:pt>
    <dgm:pt modelId="{9913C7AF-7258-4DDC-9912-ACB53963B4D1}" type="pres">
      <dgm:prSet presAssocID="{6A7F1AFE-FED7-4E02-B2F8-6A8D20AF665E}" presName="circle1" presStyleLbl="node1" presStyleIdx="0" presStyleCnt="4"/>
      <dgm:spPr/>
    </dgm:pt>
    <dgm:pt modelId="{9900B981-1A36-4247-A9FC-B2A5AF0B9C9C}" type="pres">
      <dgm:prSet presAssocID="{6A7F1AFE-FED7-4E02-B2F8-6A8D20AF665E}" presName="space" presStyleCnt="0"/>
      <dgm:spPr/>
    </dgm:pt>
    <dgm:pt modelId="{D2B89B18-871D-437E-AF26-CBECF8704C74}" type="pres">
      <dgm:prSet presAssocID="{6A7F1AFE-FED7-4E02-B2F8-6A8D20AF665E}" presName="rect1" presStyleLbl="alignAcc1" presStyleIdx="0" presStyleCnt="4"/>
      <dgm:spPr/>
      <dgm:t>
        <a:bodyPr/>
        <a:lstStyle/>
        <a:p>
          <a:endParaRPr lang="es-MX"/>
        </a:p>
      </dgm:t>
    </dgm:pt>
    <dgm:pt modelId="{6E29ACCD-351C-4B16-BD3D-F47C3BAD67BE}" type="pres">
      <dgm:prSet presAssocID="{1989B20D-7A76-429F-BF46-7B73B1B988E3}" presName="vertSpace2" presStyleLbl="node1" presStyleIdx="0" presStyleCnt="4"/>
      <dgm:spPr/>
    </dgm:pt>
    <dgm:pt modelId="{4AA59F65-0621-4360-94C2-956052A9B844}" type="pres">
      <dgm:prSet presAssocID="{1989B20D-7A76-429F-BF46-7B73B1B988E3}" presName="circle2" presStyleLbl="node1" presStyleIdx="1" presStyleCnt="4" custScaleX="74364" custScaleY="89216" custLinFactNeighborX="13133" custLinFactNeighborY="-312"/>
      <dgm:spPr/>
    </dgm:pt>
    <dgm:pt modelId="{FCADF913-2B77-417F-BF8E-D927CAC4B318}" type="pres">
      <dgm:prSet presAssocID="{1989B20D-7A76-429F-BF46-7B73B1B988E3}" presName="rect2" presStyleLbl="alignAcc1" presStyleIdx="1" presStyleCnt="4" custScaleY="104589"/>
      <dgm:spPr/>
      <dgm:t>
        <a:bodyPr/>
        <a:lstStyle/>
        <a:p>
          <a:endParaRPr lang="es-MX"/>
        </a:p>
      </dgm:t>
    </dgm:pt>
    <dgm:pt modelId="{2C5B8C00-B549-4B44-9031-A9C63F00FC2D}" type="pres">
      <dgm:prSet presAssocID="{7E0F9706-FF33-4912-99AC-709F8B0E80DE}" presName="vertSpace3" presStyleLbl="node1" presStyleIdx="1" presStyleCnt="4"/>
      <dgm:spPr/>
    </dgm:pt>
    <dgm:pt modelId="{F2AA149E-EF39-447F-B693-C1BC39BCD61B}" type="pres">
      <dgm:prSet presAssocID="{7E0F9706-FF33-4912-99AC-709F8B0E80DE}" presName="circle3" presStyleLbl="node1" presStyleIdx="2" presStyleCnt="4"/>
      <dgm:spPr/>
    </dgm:pt>
    <dgm:pt modelId="{E00DCF1D-5FA2-445A-AF9D-61B9C13AB9EA}" type="pres">
      <dgm:prSet presAssocID="{7E0F9706-FF33-4912-99AC-709F8B0E80DE}" presName="rect3" presStyleLbl="alignAcc1" presStyleIdx="2" presStyleCnt="4" custScaleY="110056"/>
      <dgm:spPr/>
      <dgm:t>
        <a:bodyPr/>
        <a:lstStyle/>
        <a:p>
          <a:endParaRPr lang="es-MX"/>
        </a:p>
      </dgm:t>
    </dgm:pt>
    <dgm:pt modelId="{0BF02FD4-9CA6-413E-9BEC-9F060DAA7CA3}" type="pres">
      <dgm:prSet presAssocID="{BCCEEA3F-53A6-4D80-9F0D-8901E87A9248}" presName="vertSpace4" presStyleLbl="node1" presStyleIdx="2" presStyleCnt="4"/>
      <dgm:spPr/>
    </dgm:pt>
    <dgm:pt modelId="{EAFA0C8A-0FF7-443B-9F4F-774C66B07D20}" type="pres">
      <dgm:prSet presAssocID="{BCCEEA3F-53A6-4D80-9F0D-8901E87A9248}" presName="circle4" presStyleLbl="node1" presStyleIdx="3" presStyleCnt="4"/>
      <dgm:spPr/>
    </dgm:pt>
    <dgm:pt modelId="{94F3BDFE-8D80-4A8D-8A89-806969369333}" type="pres">
      <dgm:prSet presAssocID="{BCCEEA3F-53A6-4D80-9F0D-8901E87A9248}" presName="rect4" presStyleLbl="alignAcc1" presStyleIdx="3" presStyleCnt="4"/>
      <dgm:spPr/>
      <dgm:t>
        <a:bodyPr/>
        <a:lstStyle/>
        <a:p>
          <a:endParaRPr lang="es-MX"/>
        </a:p>
      </dgm:t>
    </dgm:pt>
    <dgm:pt modelId="{B65901A7-5148-45A5-B865-28B8E6F6D1BE}" type="pres">
      <dgm:prSet presAssocID="{6A7F1AFE-FED7-4E02-B2F8-6A8D20AF665E}" presName="rect1ParTxNoCh" presStyleLbl="alignAcc1" presStyleIdx="3" presStyleCnt="4">
        <dgm:presLayoutVars>
          <dgm:chMax val="1"/>
          <dgm:bulletEnabled val="1"/>
        </dgm:presLayoutVars>
      </dgm:prSet>
      <dgm:spPr/>
      <dgm:t>
        <a:bodyPr/>
        <a:lstStyle/>
        <a:p>
          <a:endParaRPr lang="es-MX"/>
        </a:p>
      </dgm:t>
    </dgm:pt>
    <dgm:pt modelId="{9BC11B83-FDDB-4CEA-A94E-701FCB60FE5D}" type="pres">
      <dgm:prSet presAssocID="{1989B20D-7A76-429F-BF46-7B73B1B988E3}" presName="rect2ParTxNoCh" presStyleLbl="alignAcc1" presStyleIdx="3" presStyleCnt="4">
        <dgm:presLayoutVars>
          <dgm:chMax val="1"/>
          <dgm:bulletEnabled val="1"/>
        </dgm:presLayoutVars>
      </dgm:prSet>
      <dgm:spPr/>
      <dgm:t>
        <a:bodyPr/>
        <a:lstStyle/>
        <a:p>
          <a:endParaRPr lang="es-MX"/>
        </a:p>
      </dgm:t>
    </dgm:pt>
    <dgm:pt modelId="{D9C04C91-CA51-4072-9720-A508573DD4F0}" type="pres">
      <dgm:prSet presAssocID="{7E0F9706-FF33-4912-99AC-709F8B0E80DE}" presName="rect3ParTxNoCh" presStyleLbl="alignAcc1" presStyleIdx="3" presStyleCnt="4">
        <dgm:presLayoutVars>
          <dgm:chMax val="1"/>
          <dgm:bulletEnabled val="1"/>
        </dgm:presLayoutVars>
      </dgm:prSet>
      <dgm:spPr/>
      <dgm:t>
        <a:bodyPr/>
        <a:lstStyle/>
        <a:p>
          <a:endParaRPr lang="es-MX"/>
        </a:p>
      </dgm:t>
    </dgm:pt>
    <dgm:pt modelId="{3D7522F1-3013-4912-924D-4846583000CE}" type="pres">
      <dgm:prSet presAssocID="{BCCEEA3F-53A6-4D80-9F0D-8901E87A9248}" presName="rect4ParTxNoCh" presStyleLbl="alignAcc1" presStyleIdx="3" presStyleCnt="4">
        <dgm:presLayoutVars>
          <dgm:chMax val="1"/>
          <dgm:bulletEnabled val="1"/>
        </dgm:presLayoutVars>
      </dgm:prSet>
      <dgm:spPr/>
      <dgm:t>
        <a:bodyPr/>
        <a:lstStyle/>
        <a:p>
          <a:endParaRPr lang="es-MX"/>
        </a:p>
      </dgm:t>
    </dgm:pt>
  </dgm:ptLst>
  <dgm:cxnLst>
    <dgm:cxn modelId="{E59B6802-62B2-4354-97E6-CC8254163D8B}" srcId="{4B08C28B-B032-4856-9969-D3EA45F08FBB}" destId="{7E0F9706-FF33-4912-99AC-709F8B0E80DE}" srcOrd="2" destOrd="0" parTransId="{5145653D-A9CB-49D7-8D46-33D4751E787F}" sibTransId="{25EA21F4-3C22-4AB4-9956-072ECB79C779}"/>
    <dgm:cxn modelId="{947F9C5E-215C-409F-8863-FE502D2C9964}" type="presOf" srcId="{1989B20D-7A76-429F-BF46-7B73B1B988E3}" destId="{FCADF913-2B77-417F-BF8E-D927CAC4B318}" srcOrd="0" destOrd="0" presId="urn:microsoft.com/office/officeart/2005/8/layout/target3"/>
    <dgm:cxn modelId="{057C7402-4355-4879-949F-1B79D36D1758}" srcId="{4B08C28B-B032-4856-9969-D3EA45F08FBB}" destId="{BCCEEA3F-53A6-4D80-9F0D-8901E87A9248}" srcOrd="3" destOrd="0" parTransId="{BE4D4FA6-BC0C-42EE-A93D-8EE81D832D6D}" sibTransId="{C08E9A3B-6AA9-4CA6-836E-2D243F26B43C}"/>
    <dgm:cxn modelId="{FB77DDDF-96ED-4798-AB78-440D0F5EE16B}" type="presOf" srcId="{4B08C28B-B032-4856-9969-D3EA45F08FBB}" destId="{DE8B5C7B-AAA6-4C34-890C-3BD2C5A4C1A8}" srcOrd="0" destOrd="0" presId="urn:microsoft.com/office/officeart/2005/8/layout/target3"/>
    <dgm:cxn modelId="{B25DBBED-1333-44F7-BF5C-47345ABAA3E9}" type="presOf" srcId="{1989B20D-7A76-429F-BF46-7B73B1B988E3}" destId="{9BC11B83-FDDB-4CEA-A94E-701FCB60FE5D}" srcOrd="1" destOrd="0" presId="urn:microsoft.com/office/officeart/2005/8/layout/target3"/>
    <dgm:cxn modelId="{91642E88-8216-4A10-92BE-D701DE5C0500}" type="presOf" srcId="{BCCEEA3F-53A6-4D80-9F0D-8901E87A9248}" destId="{3D7522F1-3013-4912-924D-4846583000CE}" srcOrd="1" destOrd="0" presId="urn:microsoft.com/office/officeart/2005/8/layout/target3"/>
    <dgm:cxn modelId="{F6E904CB-2A78-47EE-A4BA-FBF1CCB6AA00}" type="presOf" srcId="{BCCEEA3F-53A6-4D80-9F0D-8901E87A9248}" destId="{94F3BDFE-8D80-4A8D-8A89-806969369333}" srcOrd="0" destOrd="0" presId="urn:microsoft.com/office/officeart/2005/8/layout/target3"/>
    <dgm:cxn modelId="{B9019421-B1B7-495F-B287-D3567A62B7A4}" type="presOf" srcId="{7E0F9706-FF33-4912-99AC-709F8B0E80DE}" destId="{D9C04C91-CA51-4072-9720-A508573DD4F0}" srcOrd="1" destOrd="0" presId="urn:microsoft.com/office/officeart/2005/8/layout/target3"/>
    <dgm:cxn modelId="{3BFFF661-34DD-4107-A23C-5290765CDC65}" type="presOf" srcId="{6A7F1AFE-FED7-4E02-B2F8-6A8D20AF665E}" destId="{D2B89B18-871D-437E-AF26-CBECF8704C74}" srcOrd="0" destOrd="0" presId="urn:microsoft.com/office/officeart/2005/8/layout/target3"/>
    <dgm:cxn modelId="{49223820-A403-475B-A406-35D04B75677C}" type="presOf" srcId="{6A7F1AFE-FED7-4E02-B2F8-6A8D20AF665E}" destId="{B65901A7-5148-45A5-B865-28B8E6F6D1BE}" srcOrd="1" destOrd="0" presId="urn:microsoft.com/office/officeart/2005/8/layout/target3"/>
    <dgm:cxn modelId="{E887D63D-46BC-4963-AA35-4842B32B2ACE}" srcId="{4B08C28B-B032-4856-9969-D3EA45F08FBB}" destId="{6A7F1AFE-FED7-4E02-B2F8-6A8D20AF665E}" srcOrd="0" destOrd="0" parTransId="{9F56AEF7-EA27-4A4C-B751-36A5C2F19097}" sibTransId="{0896444B-8CD3-4062-848F-0ACCA9916417}"/>
    <dgm:cxn modelId="{96CBF93F-A98E-452F-9CF3-0B0CE5CB6072}" type="presOf" srcId="{7E0F9706-FF33-4912-99AC-709F8B0E80DE}" destId="{E00DCF1D-5FA2-445A-AF9D-61B9C13AB9EA}" srcOrd="0" destOrd="0" presId="urn:microsoft.com/office/officeart/2005/8/layout/target3"/>
    <dgm:cxn modelId="{C14916D8-1DC2-4299-8FFC-593A3884B20E}" srcId="{4B08C28B-B032-4856-9969-D3EA45F08FBB}" destId="{1989B20D-7A76-429F-BF46-7B73B1B988E3}" srcOrd="1" destOrd="0" parTransId="{B27AC3DC-A901-47E6-A15B-AC9FC69DADDF}" sibTransId="{29DB809C-C78E-4935-A81B-0EAFDBA6DDC4}"/>
    <dgm:cxn modelId="{621C26D8-8F43-4420-BB8B-A21BDC13C462}" type="presParOf" srcId="{DE8B5C7B-AAA6-4C34-890C-3BD2C5A4C1A8}" destId="{9913C7AF-7258-4DDC-9912-ACB53963B4D1}" srcOrd="0" destOrd="0" presId="urn:microsoft.com/office/officeart/2005/8/layout/target3"/>
    <dgm:cxn modelId="{BCE29430-D67D-48D2-90B3-EA2FFE1B240E}" type="presParOf" srcId="{DE8B5C7B-AAA6-4C34-890C-3BD2C5A4C1A8}" destId="{9900B981-1A36-4247-A9FC-B2A5AF0B9C9C}" srcOrd="1" destOrd="0" presId="urn:microsoft.com/office/officeart/2005/8/layout/target3"/>
    <dgm:cxn modelId="{16765B32-E3D3-4D68-921B-83E92110BBC6}" type="presParOf" srcId="{DE8B5C7B-AAA6-4C34-890C-3BD2C5A4C1A8}" destId="{D2B89B18-871D-437E-AF26-CBECF8704C74}" srcOrd="2" destOrd="0" presId="urn:microsoft.com/office/officeart/2005/8/layout/target3"/>
    <dgm:cxn modelId="{AF36CB14-FE8C-4B3F-8BB8-6590F5DAF3E9}" type="presParOf" srcId="{DE8B5C7B-AAA6-4C34-890C-3BD2C5A4C1A8}" destId="{6E29ACCD-351C-4B16-BD3D-F47C3BAD67BE}" srcOrd="3" destOrd="0" presId="urn:microsoft.com/office/officeart/2005/8/layout/target3"/>
    <dgm:cxn modelId="{449A972E-087A-4FA1-B6FE-7545897C43E4}" type="presParOf" srcId="{DE8B5C7B-AAA6-4C34-890C-3BD2C5A4C1A8}" destId="{4AA59F65-0621-4360-94C2-956052A9B844}" srcOrd="4" destOrd="0" presId="urn:microsoft.com/office/officeart/2005/8/layout/target3"/>
    <dgm:cxn modelId="{464D2BF9-94A3-47BE-AB59-B99E878F19A2}" type="presParOf" srcId="{DE8B5C7B-AAA6-4C34-890C-3BD2C5A4C1A8}" destId="{FCADF913-2B77-417F-BF8E-D927CAC4B318}" srcOrd="5" destOrd="0" presId="urn:microsoft.com/office/officeart/2005/8/layout/target3"/>
    <dgm:cxn modelId="{9384627A-1B02-4FF6-8579-983042AF711A}" type="presParOf" srcId="{DE8B5C7B-AAA6-4C34-890C-3BD2C5A4C1A8}" destId="{2C5B8C00-B549-4B44-9031-A9C63F00FC2D}" srcOrd="6" destOrd="0" presId="urn:microsoft.com/office/officeart/2005/8/layout/target3"/>
    <dgm:cxn modelId="{EA65029C-B91D-4F8B-AE85-250D80967004}" type="presParOf" srcId="{DE8B5C7B-AAA6-4C34-890C-3BD2C5A4C1A8}" destId="{F2AA149E-EF39-447F-B693-C1BC39BCD61B}" srcOrd="7" destOrd="0" presId="urn:microsoft.com/office/officeart/2005/8/layout/target3"/>
    <dgm:cxn modelId="{0646D910-7B8C-4A82-893B-386F9C567D02}" type="presParOf" srcId="{DE8B5C7B-AAA6-4C34-890C-3BD2C5A4C1A8}" destId="{E00DCF1D-5FA2-445A-AF9D-61B9C13AB9EA}" srcOrd="8" destOrd="0" presId="urn:microsoft.com/office/officeart/2005/8/layout/target3"/>
    <dgm:cxn modelId="{2D2F8E7A-8A54-4FF8-95DB-1C501AB5C711}" type="presParOf" srcId="{DE8B5C7B-AAA6-4C34-890C-3BD2C5A4C1A8}" destId="{0BF02FD4-9CA6-413E-9BEC-9F060DAA7CA3}" srcOrd="9" destOrd="0" presId="urn:microsoft.com/office/officeart/2005/8/layout/target3"/>
    <dgm:cxn modelId="{ED765837-8213-4512-80EC-A704408C2F39}" type="presParOf" srcId="{DE8B5C7B-AAA6-4C34-890C-3BD2C5A4C1A8}" destId="{EAFA0C8A-0FF7-443B-9F4F-774C66B07D20}" srcOrd="10" destOrd="0" presId="urn:microsoft.com/office/officeart/2005/8/layout/target3"/>
    <dgm:cxn modelId="{4664BF49-EEA5-4F06-A85B-91195D70BF90}" type="presParOf" srcId="{DE8B5C7B-AAA6-4C34-890C-3BD2C5A4C1A8}" destId="{94F3BDFE-8D80-4A8D-8A89-806969369333}" srcOrd="11" destOrd="0" presId="urn:microsoft.com/office/officeart/2005/8/layout/target3"/>
    <dgm:cxn modelId="{DB672DC7-2EF1-4DAB-AD8C-35200DE70389}" type="presParOf" srcId="{DE8B5C7B-AAA6-4C34-890C-3BD2C5A4C1A8}" destId="{B65901A7-5148-45A5-B865-28B8E6F6D1BE}" srcOrd="12" destOrd="0" presId="urn:microsoft.com/office/officeart/2005/8/layout/target3"/>
    <dgm:cxn modelId="{33EA9A40-928B-4831-8ACF-257A78B89CAD}" type="presParOf" srcId="{DE8B5C7B-AAA6-4C34-890C-3BD2C5A4C1A8}" destId="{9BC11B83-FDDB-4CEA-A94E-701FCB60FE5D}" srcOrd="13" destOrd="0" presId="urn:microsoft.com/office/officeart/2005/8/layout/target3"/>
    <dgm:cxn modelId="{656F9861-B414-4F01-AA8A-DA3B3F775AEF}" type="presParOf" srcId="{DE8B5C7B-AAA6-4C34-890C-3BD2C5A4C1A8}" destId="{D9C04C91-CA51-4072-9720-A508573DD4F0}" srcOrd="14" destOrd="0" presId="urn:microsoft.com/office/officeart/2005/8/layout/target3"/>
    <dgm:cxn modelId="{673F914F-FD8F-4080-9AFD-8BA5D694F4DB}" type="presParOf" srcId="{DE8B5C7B-AAA6-4C34-890C-3BD2C5A4C1A8}" destId="{3D7522F1-3013-4912-924D-4846583000CE}"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B51BD-0055-4CC8-8ED8-96780FB7B2B9}"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MX"/>
        </a:p>
      </dgm:t>
    </dgm:pt>
    <dgm:pt modelId="{91A2E65F-2D9F-4DE1-90C8-13CF0DC63536}">
      <dgm:prSet phldrT="[Texto]"/>
      <dgm:spPr/>
      <dgm:t>
        <a:bodyPr/>
        <a:lstStyle/>
        <a:p>
          <a:r>
            <a:rPr lang="es-MX" dirty="0" smtClean="0"/>
            <a:t>• Es un escrito que aborda un tema según cierta perspectiva, es decir, se evalúa, analiza o interpreta el asunto desde una visión particular, aportando la originalidad del autor.</a:t>
          </a:r>
          <a:endParaRPr lang="es-MX" dirty="0"/>
        </a:p>
      </dgm:t>
    </dgm:pt>
    <dgm:pt modelId="{FF7F8170-1E07-4619-B4EB-F2622110E788}" type="parTrans" cxnId="{F042B504-F1B9-4070-A756-9C01281776BF}">
      <dgm:prSet/>
      <dgm:spPr/>
      <dgm:t>
        <a:bodyPr/>
        <a:lstStyle/>
        <a:p>
          <a:endParaRPr lang="es-MX"/>
        </a:p>
      </dgm:t>
    </dgm:pt>
    <dgm:pt modelId="{4F94B9CE-404B-4221-96B1-9C07447DBC59}" type="sibTrans" cxnId="{F042B504-F1B9-4070-A756-9C01281776BF}">
      <dgm:prSet/>
      <dgm:spPr/>
      <dgm:t>
        <a:bodyPr/>
        <a:lstStyle/>
        <a:p>
          <a:endParaRPr lang="es-MX"/>
        </a:p>
      </dgm:t>
    </dgm:pt>
    <dgm:pt modelId="{31523A2C-36F4-462E-8F8F-8A29AEEAC2AD}">
      <dgm:prSet phldrT="[Texto]"/>
      <dgm:spPr/>
      <dgm:t>
        <a:bodyPr/>
        <a:lstStyle/>
        <a:p>
          <a:r>
            <a:rPr lang="es-MX" dirty="0" smtClean="0"/>
            <a:t>• No pretende agotar el tema en su extensión.</a:t>
          </a:r>
          <a:endParaRPr lang="es-MX" dirty="0"/>
        </a:p>
      </dgm:t>
    </dgm:pt>
    <dgm:pt modelId="{716C5079-2202-4C4E-A449-63A34AC5C14D}" type="parTrans" cxnId="{90A072F3-19CB-4C7B-9F8F-488D56024B24}">
      <dgm:prSet/>
      <dgm:spPr/>
      <dgm:t>
        <a:bodyPr/>
        <a:lstStyle/>
        <a:p>
          <a:endParaRPr lang="es-MX"/>
        </a:p>
      </dgm:t>
    </dgm:pt>
    <dgm:pt modelId="{328F5510-513C-437B-AF54-8D8ECC9430AC}" type="sibTrans" cxnId="{90A072F3-19CB-4C7B-9F8F-488D56024B24}">
      <dgm:prSet/>
      <dgm:spPr/>
      <dgm:t>
        <a:bodyPr/>
        <a:lstStyle/>
        <a:p>
          <a:endParaRPr lang="es-MX"/>
        </a:p>
      </dgm:t>
    </dgm:pt>
    <dgm:pt modelId="{17593944-41DE-4DA3-A2F3-8B6362E8E639}">
      <dgm:prSet phldrT="[Texto]"/>
      <dgm:spPr/>
      <dgm:t>
        <a:bodyPr/>
        <a:lstStyle/>
        <a:p>
          <a:r>
            <a:rPr lang="es-MX" dirty="0" smtClean="0"/>
            <a:t>• Se escribe en prosa, elaborando los argumentos que den fuerza al punto de vista del autor.</a:t>
          </a:r>
        </a:p>
        <a:p>
          <a:r>
            <a:rPr lang="es-MX" dirty="0" smtClean="0"/>
            <a:t>Es conveniente que los argumentos que apoyan y dan forma al escrito sean referencias válidas. </a:t>
          </a:r>
          <a:endParaRPr lang="es-MX" dirty="0"/>
        </a:p>
      </dgm:t>
    </dgm:pt>
    <dgm:pt modelId="{2160043D-1F02-4611-9E0C-2B98A6785AE0}" type="parTrans" cxnId="{7C0D756F-0371-4A9D-836A-C3BF46334FB8}">
      <dgm:prSet/>
      <dgm:spPr/>
      <dgm:t>
        <a:bodyPr/>
        <a:lstStyle/>
        <a:p>
          <a:endParaRPr lang="es-MX"/>
        </a:p>
      </dgm:t>
    </dgm:pt>
    <dgm:pt modelId="{F80EBBF1-65AC-4562-B1A2-F81DDF1628FC}" type="sibTrans" cxnId="{7C0D756F-0371-4A9D-836A-C3BF46334FB8}">
      <dgm:prSet/>
      <dgm:spPr/>
      <dgm:t>
        <a:bodyPr/>
        <a:lstStyle/>
        <a:p>
          <a:endParaRPr lang="es-MX"/>
        </a:p>
      </dgm:t>
    </dgm:pt>
    <dgm:pt modelId="{DA281A27-0BFA-4657-8EA7-588903AA1CB9}">
      <dgm:prSet/>
      <dgm:spPr/>
      <dgm:t>
        <a:bodyPr/>
        <a:lstStyle/>
        <a:p>
          <a:r>
            <a:rPr lang="es-MX" dirty="0" smtClean="0"/>
            <a:t>• Se presenta como una reflexión y no como imposición al público.</a:t>
          </a:r>
          <a:endParaRPr lang="es-MX" dirty="0"/>
        </a:p>
      </dgm:t>
    </dgm:pt>
    <dgm:pt modelId="{44E6F566-7EF8-4214-953D-696586AE9002}" type="parTrans" cxnId="{854BA32E-3644-40B7-948C-D862C6301F9D}">
      <dgm:prSet/>
      <dgm:spPr/>
      <dgm:t>
        <a:bodyPr/>
        <a:lstStyle/>
        <a:p>
          <a:endParaRPr lang="es-MX"/>
        </a:p>
      </dgm:t>
    </dgm:pt>
    <dgm:pt modelId="{6DC7C482-4B39-44A9-89FE-5EA07643E9A5}" type="sibTrans" cxnId="{854BA32E-3644-40B7-948C-D862C6301F9D}">
      <dgm:prSet/>
      <dgm:spPr/>
      <dgm:t>
        <a:bodyPr/>
        <a:lstStyle/>
        <a:p>
          <a:endParaRPr lang="es-MX"/>
        </a:p>
      </dgm:t>
    </dgm:pt>
    <dgm:pt modelId="{0011E399-B5CE-494B-B832-A1DC1BA46528}" type="pres">
      <dgm:prSet presAssocID="{155B51BD-0055-4CC8-8ED8-96780FB7B2B9}" presName="Name0" presStyleCnt="0">
        <dgm:presLayoutVars>
          <dgm:dir/>
          <dgm:resizeHandles val="exact"/>
        </dgm:presLayoutVars>
      </dgm:prSet>
      <dgm:spPr/>
      <dgm:t>
        <a:bodyPr/>
        <a:lstStyle/>
        <a:p>
          <a:endParaRPr lang="es-MX"/>
        </a:p>
      </dgm:t>
    </dgm:pt>
    <dgm:pt modelId="{82D6E75D-9B06-4497-A2AE-6699AC320DC0}" type="pres">
      <dgm:prSet presAssocID="{91A2E65F-2D9F-4DE1-90C8-13CF0DC63536}" presName="composite" presStyleCnt="0"/>
      <dgm:spPr/>
    </dgm:pt>
    <dgm:pt modelId="{8BDB7426-A9F4-49E1-BFBD-C1F184776DE5}" type="pres">
      <dgm:prSet presAssocID="{91A2E65F-2D9F-4DE1-90C8-13CF0DC63536}" presName="rect1" presStyleLbl="trAlignAcc1" presStyleIdx="0" presStyleCnt="4">
        <dgm:presLayoutVars>
          <dgm:bulletEnabled val="1"/>
        </dgm:presLayoutVars>
      </dgm:prSet>
      <dgm:spPr/>
      <dgm:t>
        <a:bodyPr/>
        <a:lstStyle/>
        <a:p>
          <a:endParaRPr lang="es-MX"/>
        </a:p>
      </dgm:t>
    </dgm:pt>
    <dgm:pt modelId="{7375F3B2-8BF1-4634-8DD0-07965C0D120D}" type="pres">
      <dgm:prSet presAssocID="{91A2E65F-2D9F-4DE1-90C8-13CF0DC63536}" presName="rect2"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dgm:spPr>
    </dgm:pt>
    <dgm:pt modelId="{C382C6E1-0EAC-4FB2-98C8-14CC56004613}" type="pres">
      <dgm:prSet presAssocID="{4F94B9CE-404B-4221-96B1-9C07447DBC59}" presName="sibTrans" presStyleCnt="0"/>
      <dgm:spPr/>
    </dgm:pt>
    <dgm:pt modelId="{34E8DE09-6688-4E08-99E4-73F29E94CF9E}" type="pres">
      <dgm:prSet presAssocID="{31523A2C-36F4-462E-8F8F-8A29AEEAC2AD}" presName="composite" presStyleCnt="0"/>
      <dgm:spPr/>
    </dgm:pt>
    <dgm:pt modelId="{1282D751-18E1-4F35-BC87-595B910CD380}" type="pres">
      <dgm:prSet presAssocID="{31523A2C-36F4-462E-8F8F-8A29AEEAC2AD}" presName="rect1" presStyleLbl="trAlignAcc1" presStyleIdx="1" presStyleCnt="4">
        <dgm:presLayoutVars>
          <dgm:bulletEnabled val="1"/>
        </dgm:presLayoutVars>
      </dgm:prSet>
      <dgm:spPr/>
      <dgm:t>
        <a:bodyPr/>
        <a:lstStyle/>
        <a:p>
          <a:endParaRPr lang="es-MX"/>
        </a:p>
      </dgm:t>
    </dgm:pt>
    <dgm:pt modelId="{2380D240-E092-4AB1-B27F-FD86F3866374}" type="pres">
      <dgm:prSet presAssocID="{31523A2C-36F4-462E-8F8F-8A29AEEAC2AD}" presName="rect2"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0000" r="-50000"/>
          </a:stretch>
        </a:blipFill>
      </dgm:spPr>
    </dgm:pt>
    <dgm:pt modelId="{D1580473-7B9F-438E-8026-8FC450F66DCF}" type="pres">
      <dgm:prSet presAssocID="{328F5510-513C-437B-AF54-8D8ECC9430AC}" presName="sibTrans" presStyleCnt="0"/>
      <dgm:spPr/>
    </dgm:pt>
    <dgm:pt modelId="{A5DC1943-72E5-4E5E-B90E-FD665C39EDD8}" type="pres">
      <dgm:prSet presAssocID="{17593944-41DE-4DA3-A2F3-8B6362E8E639}" presName="composite" presStyleCnt="0"/>
      <dgm:spPr/>
    </dgm:pt>
    <dgm:pt modelId="{FD7E35F8-346E-445F-B5B9-B04DFED418C8}" type="pres">
      <dgm:prSet presAssocID="{17593944-41DE-4DA3-A2F3-8B6362E8E639}" presName="rect1" presStyleLbl="trAlignAcc1" presStyleIdx="2" presStyleCnt="4">
        <dgm:presLayoutVars>
          <dgm:bulletEnabled val="1"/>
        </dgm:presLayoutVars>
      </dgm:prSet>
      <dgm:spPr/>
      <dgm:t>
        <a:bodyPr/>
        <a:lstStyle/>
        <a:p>
          <a:endParaRPr lang="es-MX"/>
        </a:p>
      </dgm:t>
    </dgm:pt>
    <dgm:pt modelId="{A980A6BE-03E7-4557-8143-24447A8B4BF9}" type="pres">
      <dgm:prSet presAssocID="{17593944-41DE-4DA3-A2F3-8B6362E8E639}" presName="rect2"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53F96180-07EE-4B0E-84F3-1A940D6B488D}" type="pres">
      <dgm:prSet presAssocID="{F80EBBF1-65AC-4562-B1A2-F81DDF1628FC}" presName="sibTrans" presStyleCnt="0"/>
      <dgm:spPr/>
    </dgm:pt>
    <dgm:pt modelId="{C2DBA29E-B5EB-4892-8E37-F0B50DF2A4D0}" type="pres">
      <dgm:prSet presAssocID="{DA281A27-0BFA-4657-8EA7-588903AA1CB9}" presName="composite" presStyleCnt="0"/>
      <dgm:spPr/>
    </dgm:pt>
    <dgm:pt modelId="{228E1727-435F-45FF-B53E-946B21374562}" type="pres">
      <dgm:prSet presAssocID="{DA281A27-0BFA-4657-8EA7-588903AA1CB9}" presName="rect1" presStyleLbl="trAlignAcc1" presStyleIdx="3" presStyleCnt="4">
        <dgm:presLayoutVars>
          <dgm:bulletEnabled val="1"/>
        </dgm:presLayoutVars>
      </dgm:prSet>
      <dgm:spPr/>
      <dgm:t>
        <a:bodyPr/>
        <a:lstStyle/>
        <a:p>
          <a:endParaRPr lang="es-MX"/>
        </a:p>
      </dgm:t>
    </dgm:pt>
    <dgm:pt modelId="{17DB30DD-BF4C-470D-AD63-01C1EB8C74E5}" type="pres">
      <dgm:prSet presAssocID="{DA281A27-0BFA-4657-8EA7-588903AA1CB9}" presName="rect2"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50000" r="-50000"/>
          </a:stretch>
        </a:blipFill>
      </dgm:spPr>
    </dgm:pt>
  </dgm:ptLst>
  <dgm:cxnLst>
    <dgm:cxn modelId="{80FBD3BE-607F-49DE-B3BA-E5A08BADD2B8}" type="presOf" srcId="{17593944-41DE-4DA3-A2F3-8B6362E8E639}" destId="{FD7E35F8-346E-445F-B5B9-B04DFED418C8}" srcOrd="0" destOrd="0" presId="urn:microsoft.com/office/officeart/2008/layout/PictureStrips"/>
    <dgm:cxn modelId="{F042B504-F1B9-4070-A756-9C01281776BF}" srcId="{155B51BD-0055-4CC8-8ED8-96780FB7B2B9}" destId="{91A2E65F-2D9F-4DE1-90C8-13CF0DC63536}" srcOrd="0" destOrd="0" parTransId="{FF7F8170-1E07-4619-B4EB-F2622110E788}" sibTransId="{4F94B9CE-404B-4221-96B1-9C07447DBC59}"/>
    <dgm:cxn modelId="{8084C9AE-3A27-48B8-A2C0-4360EC489195}" type="presOf" srcId="{DA281A27-0BFA-4657-8EA7-588903AA1CB9}" destId="{228E1727-435F-45FF-B53E-946B21374562}" srcOrd="0" destOrd="0" presId="urn:microsoft.com/office/officeart/2008/layout/PictureStrips"/>
    <dgm:cxn modelId="{7C0D756F-0371-4A9D-836A-C3BF46334FB8}" srcId="{155B51BD-0055-4CC8-8ED8-96780FB7B2B9}" destId="{17593944-41DE-4DA3-A2F3-8B6362E8E639}" srcOrd="2" destOrd="0" parTransId="{2160043D-1F02-4611-9E0C-2B98A6785AE0}" sibTransId="{F80EBBF1-65AC-4562-B1A2-F81DDF1628FC}"/>
    <dgm:cxn modelId="{90A072F3-19CB-4C7B-9F8F-488D56024B24}" srcId="{155B51BD-0055-4CC8-8ED8-96780FB7B2B9}" destId="{31523A2C-36F4-462E-8F8F-8A29AEEAC2AD}" srcOrd="1" destOrd="0" parTransId="{716C5079-2202-4C4E-A449-63A34AC5C14D}" sibTransId="{328F5510-513C-437B-AF54-8D8ECC9430AC}"/>
    <dgm:cxn modelId="{0A389F96-30C1-4B6A-B9E3-127E2D96A545}" type="presOf" srcId="{91A2E65F-2D9F-4DE1-90C8-13CF0DC63536}" destId="{8BDB7426-A9F4-49E1-BFBD-C1F184776DE5}" srcOrd="0" destOrd="0" presId="urn:microsoft.com/office/officeart/2008/layout/PictureStrips"/>
    <dgm:cxn modelId="{16B44F76-B8E7-4C03-8CDA-81183493FE45}" type="presOf" srcId="{155B51BD-0055-4CC8-8ED8-96780FB7B2B9}" destId="{0011E399-B5CE-494B-B832-A1DC1BA46528}" srcOrd="0" destOrd="0" presId="urn:microsoft.com/office/officeart/2008/layout/PictureStrips"/>
    <dgm:cxn modelId="{854BA32E-3644-40B7-948C-D862C6301F9D}" srcId="{155B51BD-0055-4CC8-8ED8-96780FB7B2B9}" destId="{DA281A27-0BFA-4657-8EA7-588903AA1CB9}" srcOrd="3" destOrd="0" parTransId="{44E6F566-7EF8-4214-953D-696586AE9002}" sibTransId="{6DC7C482-4B39-44A9-89FE-5EA07643E9A5}"/>
    <dgm:cxn modelId="{B0E52630-EC07-4466-9A74-C7DED7099A72}" type="presOf" srcId="{31523A2C-36F4-462E-8F8F-8A29AEEAC2AD}" destId="{1282D751-18E1-4F35-BC87-595B910CD380}" srcOrd="0" destOrd="0" presId="urn:microsoft.com/office/officeart/2008/layout/PictureStrips"/>
    <dgm:cxn modelId="{05A53525-8170-45F5-BF5C-0F05326C6055}" type="presParOf" srcId="{0011E399-B5CE-494B-B832-A1DC1BA46528}" destId="{82D6E75D-9B06-4497-A2AE-6699AC320DC0}" srcOrd="0" destOrd="0" presId="urn:microsoft.com/office/officeart/2008/layout/PictureStrips"/>
    <dgm:cxn modelId="{D3400345-5C7D-4194-A029-2F2C11007B9C}" type="presParOf" srcId="{82D6E75D-9B06-4497-A2AE-6699AC320DC0}" destId="{8BDB7426-A9F4-49E1-BFBD-C1F184776DE5}" srcOrd="0" destOrd="0" presId="urn:microsoft.com/office/officeart/2008/layout/PictureStrips"/>
    <dgm:cxn modelId="{648A1564-7799-4854-BBDF-084DB5EBE7CD}" type="presParOf" srcId="{82D6E75D-9B06-4497-A2AE-6699AC320DC0}" destId="{7375F3B2-8BF1-4634-8DD0-07965C0D120D}" srcOrd="1" destOrd="0" presId="urn:microsoft.com/office/officeart/2008/layout/PictureStrips"/>
    <dgm:cxn modelId="{A22A3171-AA45-4330-8CDA-3DE0A1881E2D}" type="presParOf" srcId="{0011E399-B5CE-494B-B832-A1DC1BA46528}" destId="{C382C6E1-0EAC-4FB2-98C8-14CC56004613}" srcOrd="1" destOrd="0" presId="urn:microsoft.com/office/officeart/2008/layout/PictureStrips"/>
    <dgm:cxn modelId="{144C1BFD-14CD-4B10-A0ED-A591B3B2709C}" type="presParOf" srcId="{0011E399-B5CE-494B-B832-A1DC1BA46528}" destId="{34E8DE09-6688-4E08-99E4-73F29E94CF9E}" srcOrd="2" destOrd="0" presId="urn:microsoft.com/office/officeart/2008/layout/PictureStrips"/>
    <dgm:cxn modelId="{784EDE08-DB42-4EC1-BB7A-7B6699766F89}" type="presParOf" srcId="{34E8DE09-6688-4E08-99E4-73F29E94CF9E}" destId="{1282D751-18E1-4F35-BC87-595B910CD380}" srcOrd="0" destOrd="0" presId="urn:microsoft.com/office/officeart/2008/layout/PictureStrips"/>
    <dgm:cxn modelId="{83B45B8E-3992-40EC-B744-FD546AE9E942}" type="presParOf" srcId="{34E8DE09-6688-4E08-99E4-73F29E94CF9E}" destId="{2380D240-E092-4AB1-B27F-FD86F3866374}" srcOrd="1" destOrd="0" presId="urn:microsoft.com/office/officeart/2008/layout/PictureStrips"/>
    <dgm:cxn modelId="{7238A71B-0123-4822-BF37-1BF822ED47DB}" type="presParOf" srcId="{0011E399-B5CE-494B-B832-A1DC1BA46528}" destId="{D1580473-7B9F-438E-8026-8FC450F66DCF}" srcOrd="3" destOrd="0" presId="urn:microsoft.com/office/officeart/2008/layout/PictureStrips"/>
    <dgm:cxn modelId="{3CB24E95-F7CC-4CAE-8C99-E5A4080619FE}" type="presParOf" srcId="{0011E399-B5CE-494B-B832-A1DC1BA46528}" destId="{A5DC1943-72E5-4E5E-B90E-FD665C39EDD8}" srcOrd="4" destOrd="0" presId="urn:microsoft.com/office/officeart/2008/layout/PictureStrips"/>
    <dgm:cxn modelId="{46038EB9-984B-43A5-810D-23B54ECA944F}" type="presParOf" srcId="{A5DC1943-72E5-4E5E-B90E-FD665C39EDD8}" destId="{FD7E35F8-346E-445F-B5B9-B04DFED418C8}" srcOrd="0" destOrd="0" presId="urn:microsoft.com/office/officeart/2008/layout/PictureStrips"/>
    <dgm:cxn modelId="{DFFEC61C-70E5-41D1-9055-682E079CCA3B}" type="presParOf" srcId="{A5DC1943-72E5-4E5E-B90E-FD665C39EDD8}" destId="{A980A6BE-03E7-4557-8143-24447A8B4BF9}" srcOrd="1" destOrd="0" presId="urn:microsoft.com/office/officeart/2008/layout/PictureStrips"/>
    <dgm:cxn modelId="{DC4E4753-1398-44B2-BAB8-E30FF82CA68E}" type="presParOf" srcId="{0011E399-B5CE-494B-B832-A1DC1BA46528}" destId="{53F96180-07EE-4B0E-84F3-1A940D6B488D}" srcOrd="5" destOrd="0" presId="urn:microsoft.com/office/officeart/2008/layout/PictureStrips"/>
    <dgm:cxn modelId="{9657EBDB-D2F1-49A4-8AE6-561A683ACE95}" type="presParOf" srcId="{0011E399-B5CE-494B-B832-A1DC1BA46528}" destId="{C2DBA29E-B5EB-4892-8E37-F0B50DF2A4D0}" srcOrd="6" destOrd="0" presId="urn:microsoft.com/office/officeart/2008/layout/PictureStrips"/>
    <dgm:cxn modelId="{86E5801C-BC93-41C7-8757-6AD0473B5A43}" type="presParOf" srcId="{C2DBA29E-B5EB-4892-8E37-F0B50DF2A4D0}" destId="{228E1727-435F-45FF-B53E-946B21374562}" srcOrd="0" destOrd="0" presId="urn:microsoft.com/office/officeart/2008/layout/PictureStrips"/>
    <dgm:cxn modelId="{C70B9ADF-FBC9-46D8-9600-40FA2761B995}" type="presParOf" srcId="{C2DBA29E-B5EB-4892-8E37-F0B50DF2A4D0}" destId="{17DB30DD-BF4C-470D-AD63-01C1EB8C74E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3C7AF-7258-4DDC-9912-ACB53963B4D1}">
      <dsp:nvSpPr>
        <dsp:cNvPr id="0" name=""/>
        <dsp:cNvSpPr/>
      </dsp:nvSpPr>
      <dsp:spPr>
        <a:xfrm>
          <a:off x="0" y="0"/>
          <a:ext cx="5584825" cy="558482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89B18-871D-437E-AF26-CBECF8704C74}">
      <dsp:nvSpPr>
        <dsp:cNvPr id="0" name=""/>
        <dsp:cNvSpPr/>
      </dsp:nvSpPr>
      <dsp:spPr>
        <a:xfrm>
          <a:off x="2792412" y="0"/>
          <a:ext cx="7226299" cy="55848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MX" sz="1600" kern="1200" dirty="0" smtClean="0"/>
            <a:t>Un ensayo es un escrito en prosa, generalmente breve, en el que el autor profundiza de manera madura, sensible y personal en un tema determinado, ya sea filosófico, científico, histórico, literario o religioso, entre otros.</a:t>
          </a:r>
          <a:endParaRPr lang="es-MX" sz="1600" kern="1200" dirty="0"/>
        </a:p>
      </dsp:txBody>
      <dsp:txXfrm>
        <a:off x="2792412" y="0"/>
        <a:ext cx="7226299" cy="1186775"/>
      </dsp:txXfrm>
    </dsp:sp>
    <dsp:sp modelId="{4AA59F65-0621-4360-94C2-956052A9B844}">
      <dsp:nvSpPr>
        <dsp:cNvPr id="0" name=""/>
        <dsp:cNvSpPr/>
      </dsp:nvSpPr>
      <dsp:spPr>
        <a:xfrm>
          <a:off x="1273931" y="868061"/>
          <a:ext cx="3062910" cy="367463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ADF913-2B77-417F-BF8E-D927CAC4B318}">
      <dsp:nvSpPr>
        <dsp:cNvPr id="0" name=""/>
        <dsp:cNvSpPr/>
      </dsp:nvSpPr>
      <dsp:spPr>
        <a:xfrm>
          <a:off x="2792412" y="1092269"/>
          <a:ext cx="7226299" cy="430782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MX" sz="1600" kern="1200" dirty="0" smtClean="0"/>
            <a:t>Es un género relativamente moderno; cuyo desarrollo y unificación fue influido por el pensamiento liberal y el periodismo</a:t>
          </a:r>
          <a:endParaRPr lang="es-MX" sz="1600" kern="1200" dirty="0"/>
        </a:p>
      </dsp:txBody>
      <dsp:txXfrm>
        <a:off x="2792412" y="1092269"/>
        <a:ext cx="7226299" cy="1241236"/>
      </dsp:txXfrm>
    </dsp:sp>
    <dsp:sp modelId="{F2AA149E-EF39-447F-B693-C1BC39BCD61B}">
      <dsp:nvSpPr>
        <dsp:cNvPr id="0" name=""/>
        <dsp:cNvSpPr/>
      </dsp:nvSpPr>
      <dsp:spPr>
        <a:xfrm>
          <a:off x="1466016" y="2373550"/>
          <a:ext cx="2652791" cy="265279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0DCF1D-5FA2-445A-AF9D-61B9C13AB9EA}">
      <dsp:nvSpPr>
        <dsp:cNvPr id="0" name=""/>
        <dsp:cNvSpPr/>
      </dsp:nvSpPr>
      <dsp:spPr>
        <a:xfrm>
          <a:off x="2792412" y="2240168"/>
          <a:ext cx="7226299" cy="291955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MX" sz="1400" kern="1200" dirty="0" smtClean="0"/>
            <a:t>La función del ensayo </a:t>
          </a:r>
          <a:r>
            <a:rPr lang="es-MX" sz="1400" b="0" kern="1200" dirty="0" smtClean="0"/>
            <a:t>es informar o exponer los puntos de vista del autor</a:t>
          </a:r>
          <a:r>
            <a:rPr lang="es-MX" sz="1400" b="1" kern="1200" dirty="0" smtClean="0"/>
            <a:t>, </a:t>
          </a:r>
          <a:r>
            <a:rPr lang="es-MX" sz="1400" kern="1200" dirty="0" smtClean="0"/>
            <a:t>quien, a través de la reflexión expone sus puntos de vista o muestra su interpretación sobre un tema que considera importante. A lo largo del contenido, un ensayo expone pruebas o argumentos que van reforzando el enfoque del tema, como él quiere presentarlo a su lector, por esto se dice que es un texto argumentativo.</a:t>
          </a:r>
          <a:endParaRPr lang="es-MX" sz="1400" kern="1200" dirty="0"/>
        </a:p>
      </dsp:txBody>
      <dsp:txXfrm>
        <a:off x="2792412" y="2240168"/>
        <a:ext cx="7226299" cy="1306117"/>
      </dsp:txXfrm>
    </dsp:sp>
    <dsp:sp modelId="{EAFA0C8A-0FF7-443B-9F4F-774C66B07D20}">
      <dsp:nvSpPr>
        <dsp:cNvPr id="0" name=""/>
        <dsp:cNvSpPr/>
      </dsp:nvSpPr>
      <dsp:spPr>
        <a:xfrm>
          <a:off x="2199024" y="3560325"/>
          <a:ext cx="1186775" cy="118677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F3BDFE-8D80-4A8D-8A89-806969369333}">
      <dsp:nvSpPr>
        <dsp:cNvPr id="0" name=""/>
        <dsp:cNvSpPr/>
      </dsp:nvSpPr>
      <dsp:spPr>
        <a:xfrm>
          <a:off x="2792412" y="3560325"/>
          <a:ext cx="7226299" cy="11867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MX" sz="1400" kern="1200" dirty="0" smtClean="0"/>
            <a:t>El autor define un tema de ensayo y lo analiza desde cierta perspectiva. Las reflexiones que expresa integran el cuerpo del ensayo y se fundamentan en argumentos obtenidos en una investigación previa hecha en diversas fuentes de información (bibliografía, estadísticas, ligas electrónicas). Los argumentos sostienen la tesis principal del autor. En la redacción del ensayo se pueden vincular diferentes intenciones comunicativas, lo que da como resultado una enorme variedad de enfoques alrededor de un mismo asunto.</a:t>
          </a:r>
          <a:endParaRPr lang="es-MX" sz="1400" kern="1200" dirty="0"/>
        </a:p>
      </dsp:txBody>
      <dsp:txXfrm>
        <a:off x="2792412" y="3560325"/>
        <a:ext cx="7226299" cy="1186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B7426-A9F4-49E1-BFBD-C1F184776DE5}">
      <dsp:nvSpPr>
        <dsp:cNvPr id="0" name=""/>
        <dsp:cNvSpPr/>
      </dsp:nvSpPr>
      <dsp:spPr>
        <a:xfrm>
          <a:off x="198019" y="704981"/>
          <a:ext cx="4700967" cy="1469052"/>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038" tIns="57150" rIns="57150" bIns="57150" numCol="1" spcCol="1270" anchor="ctr" anchorCtr="0">
          <a:noAutofit/>
        </a:bodyPr>
        <a:lstStyle/>
        <a:p>
          <a:pPr lvl="0" algn="l" defTabSz="666750">
            <a:lnSpc>
              <a:spcPct val="90000"/>
            </a:lnSpc>
            <a:spcBef>
              <a:spcPct val="0"/>
            </a:spcBef>
            <a:spcAft>
              <a:spcPct val="35000"/>
            </a:spcAft>
          </a:pPr>
          <a:r>
            <a:rPr lang="es-MX" sz="1500" kern="1200" dirty="0" smtClean="0"/>
            <a:t>• Es un escrito que aborda un tema según cierta perspectiva, es decir, se evalúa, analiza o interpreta el asunto desde una visión particular, aportando la originalidad del autor.</a:t>
          </a:r>
          <a:endParaRPr lang="es-MX" sz="1500" kern="1200" dirty="0"/>
        </a:p>
      </dsp:txBody>
      <dsp:txXfrm>
        <a:off x="198019" y="704981"/>
        <a:ext cx="4700967" cy="1469052"/>
      </dsp:txXfrm>
    </dsp:sp>
    <dsp:sp modelId="{7375F3B2-8BF1-4634-8DD0-07965C0D120D}">
      <dsp:nvSpPr>
        <dsp:cNvPr id="0" name=""/>
        <dsp:cNvSpPr/>
      </dsp:nvSpPr>
      <dsp:spPr>
        <a:xfrm>
          <a:off x="2145" y="492784"/>
          <a:ext cx="1028336" cy="15425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50000" r="-5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82D751-18E1-4F35-BC87-595B910CD380}">
      <dsp:nvSpPr>
        <dsp:cNvPr id="0" name=""/>
        <dsp:cNvSpPr/>
      </dsp:nvSpPr>
      <dsp:spPr>
        <a:xfrm>
          <a:off x="5315598" y="704981"/>
          <a:ext cx="4700967" cy="1469052"/>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038" tIns="57150" rIns="57150" bIns="57150" numCol="1" spcCol="1270" anchor="ctr" anchorCtr="0">
          <a:noAutofit/>
        </a:bodyPr>
        <a:lstStyle/>
        <a:p>
          <a:pPr lvl="0" algn="l" defTabSz="666750">
            <a:lnSpc>
              <a:spcPct val="90000"/>
            </a:lnSpc>
            <a:spcBef>
              <a:spcPct val="0"/>
            </a:spcBef>
            <a:spcAft>
              <a:spcPct val="35000"/>
            </a:spcAft>
          </a:pPr>
          <a:r>
            <a:rPr lang="es-MX" sz="1500" kern="1200" dirty="0" smtClean="0"/>
            <a:t>• No pretende agotar el tema en su extensión.</a:t>
          </a:r>
          <a:endParaRPr lang="es-MX" sz="1500" kern="1200" dirty="0"/>
        </a:p>
      </dsp:txBody>
      <dsp:txXfrm>
        <a:off x="5315598" y="704981"/>
        <a:ext cx="4700967" cy="1469052"/>
      </dsp:txXfrm>
    </dsp:sp>
    <dsp:sp modelId="{2380D240-E092-4AB1-B27F-FD86F3866374}">
      <dsp:nvSpPr>
        <dsp:cNvPr id="0" name=""/>
        <dsp:cNvSpPr/>
      </dsp:nvSpPr>
      <dsp:spPr>
        <a:xfrm>
          <a:off x="5119724" y="492784"/>
          <a:ext cx="1028336" cy="1542504"/>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0000" r="-5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7E35F8-346E-445F-B5B9-B04DFED418C8}">
      <dsp:nvSpPr>
        <dsp:cNvPr id="0" name=""/>
        <dsp:cNvSpPr/>
      </dsp:nvSpPr>
      <dsp:spPr>
        <a:xfrm>
          <a:off x="198019" y="2554354"/>
          <a:ext cx="4700967" cy="1469052"/>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038" tIns="57150" rIns="57150" bIns="57150" numCol="1" spcCol="1270" anchor="ctr" anchorCtr="0">
          <a:noAutofit/>
        </a:bodyPr>
        <a:lstStyle/>
        <a:p>
          <a:pPr lvl="0" algn="l" defTabSz="666750">
            <a:lnSpc>
              <a:spcPct val="90000"/>
            </a:lnSpc>
            <a:spcBef>
              <a:spcPct val="0"/>
            </a:spcBef>
            <a:spcAft>
              <a:spcPct val="35000"/>
            </a:spcAft>
          </a:pPr>
          <a:r>
            <a:rPr lang="es-MX" sz="1500" kern="1200" dirty="0" smtClean="0"/>
            <a:t>• Se escribe en prosa, elaborando los argumentos que den fuerza al punto de vista del autor.</a:t>
          </a:r>
        </a:p>
        <a:p>
          <a:pPr lvl="0" algn="l" defTabSz="666750">
            <a:lnSpc>
              <a:spcPct val="90000"/>
            </a:lnSpc>
            <a:spcBef>
              <a:spcPct val="0"/>
            </a:spcBef>
            <a:spcAft>
              <a:spcPct val="35000"/>
            </a:spcAft>
          </a:pPr>
          <a:r>
            <a:rPr lang="es-MX" sz="1500" kern="1200" dirty="0" smtClean="0"/>
            <a:t>Es conveniente que los argumentos que apoyan y dan forma al escrito sean referencias válidas. </a:t>
          </a:r>
          <a:endParaRPr lang="es-MX" sz="1500" kern="1200" dirty="0"/>
        </a:p>
      </dsp:txBody>
      <dsp:txXfrm>
        <a:off x="198019" y="2554354"/>
        <a:ext cx="4700967" cy="1469052"/>
      </dsp:txXfrm>
    </dsp:sp>
    <dsp:sp modelId="{A980A6BE-03E7-4557-8143-24447A8B4BF9}">
      <dsp:nvSpPr>
        <dsp:cNvPr id="0" name=""/>
        <dsp:cNvSpPr/>
      </dsp:nvSpPr>
      <dsp:spPr>
        <a:xfrm>
          <a:off x="2145" y="2342158"/>
          <a:ext cx="1028336" cy="154250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8E1727-435F-45FF-B53E-946B21374562}">
      <dsp:nvSpPr>
        <dsp:cNvPr id="0" name=""/>
        <dsp:cNvSpPr/>
      </dsp:nvSpPr>
      <dsp:spPr>
        <a:xfrm>
          <a:off x="5315598" y="2554354"/>
          <a:ext cx="4700967" cy="1469052"/>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038" tIns="57150" rIns="57150" bIns="57150" numCol="1" spcCol="1270" anchor="ctr" anchorCtr="0">
          <a:noAutofit/>
        </a:bodyPr>
        <a:lstStyle/>
        <a:p>
          <a:pPr lvl="0" algn="l" defTabSz="666750">
            <a:lnSpc>
              <a:spcPct val="90000"/>
            </a:lnSpc>
            <a:spcBef>
              <a:spcPct val="0"/>
            </a:spcBef>
            <a:spcAft>
              <a:spcPct val="35000"/>
            </a:spcAft>
          </a:pPr>
          <a:r>
            <a:rPr lang="es-MX" sz="1500" kern="1200" dirty="0" smtClean="0"/>
            <a:t>• Se presenta como una reflexión y no como imposición al público.</a:t>
          </a:r>
          <a:endParaRPr lang="es-MX" sz="1500" kern="1200" dirty="0"/>
        </a:p>
      </dsp:txBody>
      <dsp:txXfrm>
        <a:off x="5315598" y="2554354"/>
        <a:ext cx="4700967" cy="1469052"/>
      </dsp:txXfrm>
    </dsp:sp>
    <dsp:sp modelId="{17DB30DD-BF4C-470D-AD63-01C1EB8C74E5}">
      <dsp:nvSpPr>
        <dsp:cNvPr id="0" name=""/>
        <dsp:cNvSpPr/>
      </dsp:nvSpPr>
      <dsp:spPr>
        <a:xfrm>
          <a:off x="5119724" y="2342158"/>
          <a:ext cx="1028336" cy="1542504"/>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50000" r="-5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a:xfrm>
            <a:off x="5332412" y="5883275"/>
            <a:ext cx="4324044" cy="365125"/>
          </a:xfrm>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62698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56696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0401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64799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693894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766349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614677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251228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7474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a:xfrm>
            <a:off x="10951856" y="5867131"/>
            <a:ext cx="551167" cy="365125"/>
          </a:xfrm>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48093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11"/>
          </p:nvPr>
        </p:nvSpPr>
        <p:spPr/>
        <p:txBody>
          <a:bodyPr/>
          <a:lstStyle/>
          <a:p>
            <a:endParaRPr lang="es-MX">
              <a:solidFill>
                <a:prstClr val="black"/>
              </a:solidFill>
            </a:endParaRPr>
          </a:p>
        </p:txBody>
      </p:sp>
      <p:sp>
        <p:nvSpPr>
          <p:cNvPr id="6" name="Slide Number Placeholder 5"/>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85567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33909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8" name="Footer Placeholder 7"/>
          <p:cNvSpPr>
            <a:spLocks noGrp="1"/>
          </p:cNvSpPr>
          <p:nvPr>
            <p:ph type="ftr" sz="quarter" idx="11"/>
          </p:nvPr>
        </p:nvSpPr>
        <p:spPr/>
        <p:txBody>
          <a:bodyPr/>
          <a:lstStyle/>
          <a:p>
            <a:endParaRPr lang="es-MX">
              <a:solidFill>
                <a:prstClr val="black"/>
              </a:solidFill>
            </a:endParaRPr>
          </a:p>
        </p:txBody>
      </p:sp>
      <p:sp>
        <p:nvSpPr>
          <p:cNvPr id="9" name="Slide Number Placeholder 8"/>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58509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4" name="Footer Placeholder 3"/>
          <p:cNvSpPr>
            <a:spLocks noGrp="1"/>
          </p:cNvSpPr>
          <p:nvPr>
            <p:ph type="ftr" sz="quarter" idx="11"/>
          </p:nvPr>
        </p:nvSpPr>
        <p:spPr/>
        <p:txBody>
          <a:bodyPr/>
          <a:lstStyle/>
          <a:p>
            <a:endParaRPr lang="es-MX">
              <a:solidFill>
                <a:prstClr val="black"/>
              </a:solidFill>
            </a:endParaRPr>
          </a:p>
        </p:txBody>
      </p:sp>
      <p:sp>
        <p:nvSpPr>
          <p:cNvPr id="5" name="Slide Number Placeholder 4"/>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41994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3" name="Footer Placeholder 2"/>
          <p:cNvSpPr>
            <a:spLocks noGrp="1"/>
          </p:cNvSpPr>
          <p:nvPr>
            <p:ph type="ftr" sz="quarter" idx="11"/>
          </p:nvPr>
        </p:nvSpPr>
        <p:spPr/>
        <p:txBody>
          <a:bodyPr/>
          <a:lstStyle/>
          <a:p>
            <a:endParaRPr lang="es-MX">
              <a:solidFill>
                <a:prstClr val="black"/>
              </a:solidFill>
            </a:endParaRPr>
          </a:p>
        </p:txBody>
      </p:sp>
      <p:sp>
        <p:nvSpPr>
          <p:cNvPr id="4" name="Slide Number Placeholder 3"/>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358283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10648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0EE5AD7-4741-484F-8B90-9EF12C27CD9D}" type="datetimeFigureOut">
              <a:rPr lang="es-MX" smtClean="0">
                <a:solidFill>
                  <a:prstClr val="black"/>
                </a:solidFill>
              </a:rPr>
              <a:pPr/>
              <a:t>05/03/2018</a:t>
            </a:fld>
            <a:endParaRPr lang="es-MX">
              <a:solidFill>
                <a:prstClr val="black"/>
              </a:solidFill>
            </a:endParaRPr>
          </a:p>
        </p:txBody>
      </p:sp>
      <p:sp>
        <p:nvSpPr>
          <p:cNvPr id="6" name="Footer Placeholder 5"/>
          <p:cNvSpPr>
            <a:spLocks noGrp="1"/>
          </p:cNvSpPr>
          <p:nvPr>
            <p:ph type="ftr" sz="quarter" idx="11"/>
          </p:nvPr>
        </p:nvSpPr>
        <p:spPr/>
        <p:txBody>
          <a:bodyPr/>
          <a:lstStyle/>
          <a:p>
            <a:endParaRPr lang="es-MX">
              <a:solidFill>
                <a:prstClr val="black"/>
              </a:solidFill>
            </a:endParaRPr>
          </a:p>
        </p:txBody>
      </p:sp>
      <p:sp>
        <p:nvSpPr>
          <p:cNvPr id="7" name="Slide Number Placeholder 6"/>
          <p:cNvSpPr>
            <a:spLocks noGrp="1"/>
          </p:cNvSpPr>
          <p:nvPr>
            <p:ph type="sldNum" sz="quarter" idx="12"/>
          </p:nvPr>
        </p:nvSpPr>
        <p:spPr/>
        <p:txBody>
          <a:body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242431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EE5AD7-4741-484F-8B90-9EF12C27CD9D}" type="datetimeFigureOut">
              <a:rPr lang="es-MX" smtClean="0">
                <a:solidFill>
                  <a:prstClr val="black"/>
                </a:solidFill>
              </a:rPr>
              <a:pPr/>
              <a:t>05/03/2018</a:t>
            </a:fld>
            <a:endParaRPr lang="es-MX">
              <a:solidFill>
                <a:prstClr val="black"/>
              </a:solidFill>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solidFill>
                <a:prstClr val="black"/>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13498-3517-4A7F-B134-DD3A7585F2AF}" type="slidenum">
              <a:rPr lang="es-MX" smtClean="0">
                <a:solidFill>
                  <a:prstClr val="black"/>
                </a:solidFill>
              </a:rPr>
              <a:pPr/>
              <a:t>‹Nº›</a:t>
            </a:fld>
            <a:endParaRPr lang="es-MX">
              <a:solidFill>
                <a:prstClr val="black"/>
              </a:solidFill>
            </a:endParaRPr>
          </a:p>
        </p:txBody>
      </p:sp>
    </p:spTree>
    <p:extLst>
      <p:ext uri="{BB962C8B-B14F-4D97-AF65-F5344CB8AC3E}">
        <p14:creationId xmlns:p14="http://schemas.microsoft.com/office/powerpoint/2010/main" val="647091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Ensayo</a:t>
            </a:r>
          </a:p>
        </p:txBody>
      </p:sp>
      <p:sp>
        <p:nvSpPr>
          <p:cNvPr id="6" name="Flecha derecha 5"/>
          <p:cNvSpPr/>
          <p:nvPr/>
        </p:nvSpPr>
        <p:spPr>
          <a:xfrm>
            <a:off x="2425761" y="3486821"/>
            <a:ext cx="7070666" cy="337117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solidFill>
                  <a:prstClr val="black"/>
                </a:solidFill>
              </a:rPr>
              <a:t>http://www.youtube.com/watch?v=uklindLWyqA</a:t>
            </a:r>
          </a:p>
          <a:p>
            <a:pPr algn="ctr"/>
            <a:endParaRPr lang="es-MX" b="1" dirty="0">
              <a:ln w="22225">
                <a:solidFill>
                  <a:srgbClr val="8784C7"/>
                </a:solidFill>
                <a:prstDash val="solid"/>
              </a:ln>
              <a:solidFill>
                <a:srgbClr val="8784C7">
                  <a:lumMod val="40000"/>
                  <a:lumOff val="60000"/>
                </a:srgbClr>
              </a:solidFill>
            </a:endParaRPr>
          </a:p>
        </p:txBody>
      </p:sp>
      <p:pic>
        <p:nvPicPr>
          <p:cNvPr id="1026" name="Picture 2" descr="Resultado de imagen para ensay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006181">
            <a:off x="7757418" y="740949"/>
            <a:ext cx="3933471" cy="26251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01838">
            <a:off x="384616" y="1119476"/>
            <a:ext cx="4384911"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1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76861914"/>
              </p:ext>
            </p:extLst>
          </p:nvPr>
        </p:nvGraphicFramePr>
        <p:xfrm>
          <a:off x="1484313" y="206375"/>
          <a:ext cx="10018712" cy="558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87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0"/>
            <a:ext cx="10018713" cy="1752599"/>
          </a:xfrm>
        </p:spPr>
        <p:txBody>
          <a:bodyPr/>
          <a:lstStyle/>
          <a:p>
            <a:r>
              <a:rPr lang="es-MX" b="1" dirty="0"/>
              <a:t>Características del </a:t>
            </a:r>
            <a:r>
              <a:rPr lang="es-MX" b="1" dirty="0" smtClean="0"/>
              <a:t>ensayo</a:t>
            </a:r>
            <a:endParaRPr lang="es-MX" dirty="0"/>
          </a:p>
        </p:txBody>
      </p:sp>
      <p:graphicFrame>
        <p:nvGraphicFramePr>
          <p:cNvPr id="4" name="Marcador de contenido 3"/>
          <p:cNvGraphicFramePr>
            <a:graphicFrameLocks noGrp="1"/>
          </p:cNvGraphicFramePr>
          <p:nvPr>
            <p:ph idx="1"/>
            <p:extLst/>
          </p:nvPr>
        </p:nvGraphicFramePr>
        <p:xfrm>
          <a:off x="1484313" y="1275008"/>
          <a:ext cx="10018712" cy="4516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4680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116</TotalTime>
  <Words>322</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Corbel</vt:lpstr>
      <vt:lpstr>Parallax</vt:lpstr>
      <vt:lpstr>Ensayo</vt:lpstr>
      <vt:lpstr>Presentación de PowerPoint</vt:lpstr>
      <vt:lpstr>Características del ensayo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Ensayo</dc:title>
  <dc:creator>admonprepa@outlook.com</dc:creator>
  <cp:lastModifiedBy>admonprepa@outlook.com</cp:lastModifiedBy>
  <cp:revision>2</cp:revision>
  <dcterms:created xsi:type="dcterms:W3CDTF">2018-02-16T16:47:31Z</dcterms:created>
  <dcterms:modified xsi:type="dcterms:W3CDTF">2018-03-05T18:49:58Z</dcterms:modified>
</cp:coreProperties>
</file>