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8" r:id="rId3"/>
    <p:sldId id="259" r:id="rId4"/>
    <p:sldId id="260" r:id="rId5"/>
    <p:sldId id="261" r:id="rId6"/>
    <p:sldId id="262"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3AD131-8E16-4129-8F32-7B20B487852E}" type="doc">
      <dgm:prSet loTypeId="urn:microsoft.com/office/officeart/2005/8/layout/process5" loCatId="process" qsTypeId="urn:microsoft.com/office/officeart/2005/8/quickstyle/simple1" qsCatId="simple" csTypeId="urn:microsoft.com/office/officeart/2005/8/colors/accent1_5" csCatId="accent1" phldr="1"/>
      <dgm:spPr/>
      <dgm:t>
        <a:bodyPr/>
        <a:lstStyle/>
        <a:p>
          <a:endParaRPr lang="en-US"/>
        </a:p>
      </dgm:t>
    </dgm:pt>
    <dgm:pt modelId="{16CC33AD-897A-4FB8-8B59-D4EBAD05718A}">
      <dgm:prSet/>
      <dgm:spPr/>
      <dgm:t>
        <a:bodyPr/>
        <a:lstStyle/>
        <a:p>
          <a:r>
            <a:rPr lang="es-MX" b="1"/>
            <a:t>1.6.1     Adecuación.</a:t>
          </a:r>
          <a:endParaRPr lang="en-US"/>
        </a:p>
      </dgm:t>
    </dgm:pt>
    <dgm:pt modelId="{3EB740E2-BF02-42CF-BD47-79A5E61B8B7F}" type="parTrans" cxnId="{41C4CA67-615F-445D-BDD1-C74DA39246EC}">
      <dgm:prSet/>
      <dgm:spPr/>
      <dgm:t>
        <a:bodyPr/>
        <a:lstStyle/>
        <a:p>
          <a:endParaRPr lang="en-US"/>
        </a:p>
      </dgm:t>
    </dgm:pt>
    <dgm:pt modelId="{41C6157D-18AA-4D21-80F2-AAB88D9AD7E7}" type="sibTrans" cxnId="{41C4CA67-615F-445D-BDD1-C74DA39246EC}">
      <dgm:prSet/>
      <dgm:spPr/>
      <dgm:t>
        <a:bodyPr/>
        <a:lstStyle/>
        <a:p>
          <a:endParaRPr lang="en-US"/>
        </a:p>
      </dgm:t>
    </dgm:pt>
    <dgm:pt modelId="{C1A9CDEE-7DD9-48B3-B6CD-7951B74C92EE}">
      <dgm:prSet/>
      <dgm:spPr/>
      <dgm:t>
        <a:bodyPr/>
        <a:lstStyle/>
        <a:p>
          <a:pPr algn="just"/>
          <a:r>
            <a:rPr lang="es-MX" dirty="0"/>
            <a:t>Requiere una forma de comunicación adaptada al tema que trata (general o particular, de divulgación o especializado); determina qué lenguaje será el más adecuado para establecer la comunicación con el receptor (culto, vulgar o coloquial); precisa la intención comunicativa (informar, instruir, entretener, etc.); define el grado de formalidad que el autor quiere dar al texto (serio, jocoso, informal, etc.). La adecuación es el uso del lenguaje apropiado para que el lector comprenda e interprete el texto.</a:t>
          </a:r>
          <a:endParaRPr lang="en-US" dirty="0"/>
        </a:p>
      </dgm:t>
    </dgm:pt>
    <dgm:pt modelId="{7BCFF3AB-AED1-4CBC-967B-080FAA129FBD}" type="parTrans" cxnId="{AAAC6BB0-F93D-4683-BFBD-2B5D63FAADDF}">
      <dgm:prSet/>
      <dgm:spPr/>
      <dgm:t>
        <a:bodyPr/>
        <a:lstStyle/>
        <a:p>
          <a:endParaRPr lang="en-US"/>
        </a:p>
      </dgm:t>
    </dgm:pt>
    <dgm:pt modelId="{68B6B7F8-40A8-403F-8E61-F4FAD3DBE74D}" type="sibTrans" cxnId="{AAAC6BB0-F93D-4683-BFBD-2B5D63FAADDF}">
      <dgm:prSet/>
      <dgm:spPr/>
      <dgm:t>
        <a:bodyPr/>
        <a:lstStyle/>
        <a:p>
          <a:endParaRPr lang="en-US"/>
        </a:p>
      </dgm:t>
    </dgm:pt>
    <dgm:pt modelId="{C288A05C-BA1F-4157-8811-4E6247CF295B}">
      <dgm:prSet/>
      <dgm:spPr/>
      <dgm:t>
        <a:bodyPr/>
        <a:lstStyle/>
        <a:p>
          <a:r>
            <a:rPr lang="es-MX" b="1"/>
            <a:t>1.6.2     Coherencia.</a:t>
          </a:r>
          <a:endParaRPr lang="en-US"/>
        </a:p>
      </dgm:t>
    </dgm:pt>
    <dgm:pt modelId="{F8480D73-907E-4CE4-9C08-276AC08AA178}" type="parTrans" cxnId="{D248E4EC-EFB4-4268-9AB9-D31F50383B62}">
      <dgm:prSet/>
      <dgm:spPr/>
      <dgm:t>
        <a:bodyPr/>
        <a:lstStyle/>
        <a:p>
          <a:endParaRPr lang="en-US"/>
        </a:p>
      </dgm:t>
    </dgm:pt>
    <dgm:pt modelId="{6C66EC56-E08B-49BB-93ED-8BF554ABC181}" type="sibTrans" cxnId="{D248E4EC-EFB4-4268-9AB9-D31F50383B62}">
      <dgm:prSet/>
      <dgm:spPr/>
      <dgm:t>
        <a:bodyPr/>
        <a:lstStyle/>
        <a:p>
          <a:endParaRPr lang="en-US"/>
        </a:p>
      </dgm:t>
    </dgm:pt>
    <dgm:pt modelId="{9CB0927A-0583-4D9D-8DAB-5140741CA9E6}">
      <dgm:prSet/>
      <dgm:spPr/>
      <dgm:t>
        <a:bodyPr/>
        <a:lstStyle/>
        <a:p>
          <a:pPr algn="just"/>
          <a:r>
            <a:rPr lang="es-MX" dirty="0"/>
            <a:t>Propiedad que contienen los textos cuando mantienen un equilibrio entre su fondo, su forma y su estructura lógica. La coherencia se desarrolla a medida que se van relacionando las partes de un todo (palabras, oraciones, párrafos, temas, etc.) es decir, la información progresa de manera adecuada cuando el texto se vuelve más claro y preciso con sentido unitario global y sin contradicciones.</a:t>
          </a:r>
          <a:endParaRPr lang="en-US" dirty="0"/>
        </a:p>
      </dgm:t>
    </dgm:pt>
    <dgm:pt modelId="{379523D2-A78F-4332-8FD7-AEE899DED7D8}" type="parTrans" cxnId="{D2BB982B-D738-4DD9-B77C-6C44EF7002EF}">
      <dgm:prSet/>
      <dgm:spPr/>
      <dgm:t>
        <a:bodyPr/>
        <a:lstStyle/>
        <a:p>
          <a:endParaRPr lang="en-US"/>
        </a:p>
      </dgm:t>
    </dgm:pt>
    <dgm:pt modelId="{D5AE10B8-505A-4040-A4B1-57B3577E53BA}" type="sibTrans" cxnId="{D2BB982B-D738-4DD9-B77C-6C44EF7002EF}">
      <dgm:prSet/>
      <dgm:spPr/>
      <dgm:t>
        <a:bodyPr/>
        <a:lstStyle/>
        <a:p>
          <a:endParaRPr lang="en-US"/>
        </a:p>
      </dgm:t>
    </dgm:pt>
    <dgm:pt modelId="{4945460E-8606-4FFF-AA25-EFF7D6779C8E}">
      <dgm:prSet/>
      <dgm:spPr/>
      <dgm:t>
        <a:bodyPr/>
        <a:lstStyle/>
        <a:p>
          <a:r>
            <a:rPr lang="es-MX" b="1"/>
            <a:t>1.6.3     Cohesión</a:t>
          </a:r>
          <a:endParaRPr lang="en-US"/>
        </a:p>
      </dgm:t>
    </dgm:pt>
    <dgm:pt modelId="{F6CAD4C9-23F7-4D73-B8AB-EF42FB9A58E4}" type="parTrans" cxnId="{34BBEC77-99B3-4488-854C-78C3250004A6}">
      <dgm:prSet/>
      <dgm:spPr/>
      <dgm:t>
        <a:bodyPr/>
        <a:lstStyle/>
        <a:p>
          <a:endParaRPr lang="en-US"/>
        </a:p>
      </dgm:t>
    </dgm:pt>
    <dgm:pt modelId="{BCEB928E-7A75-4366-B81B-6C21163BF016}" type="sibTrans" cxnId="{34BBEC77-99B3-4488-854C-78C3250004A6}">
      <dgm:prSet/>
      <dgm:spPr/>
      <dgm:t>
        <a:bodyPr/>
        <a:lstStyle/>
        <a:p>
          <a:endParaRPr lang="en-US"/>
        </a:p>
      </dgm:t>
    </dgm:pt>
    <dgm:pt modelId="{0777390C-7516-4E83-8110-029D31B7E5DD}">
      <dgm:prSet/>
      <dgm:spPr/>
      <dgm:t>
        <a:bodyPr/>
        <a:lstStyle/>
        <a:p>
          <a:pPr algn="just"/>
          <a:r>
            <a:rPr lang="es-MX" dirty="0"/>
            <a:t>Propiedad que tienen los textos en la que el emisor suele mantener una relación entre los elementos (palabras, oraciones, párrafos) y los mecanismos formales (nexos, conectores, signos de puntuación) que harán producir un texto lingüísticamente atractivo, basándose en una idea. Conectar esos elementos significa dar hilaridad y sentido a lo que se expresa.</a:t>
          </a:r>
          <a:endParaRPr lang="en-US" dirty="0"/>
        </a:p>
      </dgm:t>
    </dgm:pt>
    <dgm:pt modelId="{A74AB69F-9BAC-4211-949E-CA87AF91E6DC}" type="parTrans" cxnId="{B3FE24A0-509D-48A5-98B7-00F1BC3E02B6}">
      <dgm:prSet/>
      <dgm:spPr/>
      <dgm:t>
        <a:bodyPr/>
        <a:lstStyle/>
        <a:p>
          <a:endParaRPr lang="en-US"/>
        </a:p>
      </dgm:t>
    </dgm:pt>
    <dgm:pt modelId="{83DB5A0E-6F27-49E0-9B2B-0B324D4DAD9A}" type="sibTrans" cxnId="{B3FE24A0-509D-48A5-98B7-00F1BC3E02B6}">
      <dgm:prSet/>
      <dgm:spPr/>
      <dgm:t>
        <a:bodyPr/>
        <a:lstStyle/>
        <a:p>
          <a:endParaRPr lang="en-US"/>
        </a:p>
      </dgm:t>
    </dgm:pt>
    <dgm:pt modelId="{2418EEDE-EB7E-498C-A137-A769FD2B00C7}" type="pres">
      <dgm:prSet presAssocID="{443AD131-8E16-4129-8F32-7B20B487852E}" presName="diagram" presStyleCnt="0">
        <dgm:presLayoutVars>
          <dgm:dir/>
          <dgm:resizeHandles val="exact"/>
        </dgm:presLayoutVars>
      </dgm:prSet>
      <dgm:spPr/>
      <dgm:t>
        <a:bodyPr/>
        <a:lstStyle/>
        <a:p>
          <a:endParaRPr lang="es-MX"/>
        </a:p>
      </dgm:t>
    </dgm:pt>
    <dgm:pt modelId="{75A6FC31-1EBF-4E75-AFB9-64AADFB34935}" type="pres">
      <dgm:prSet presAssocID="{16CC33AD-897A-4FB8-8B59-D4EBAD05718A}" presName="node" presStyleLbl="node1" presStyleIdx="0" presStyleCnt="6" custScaleX="84463" custScaleY="35252">
        <dgm:presLayoutVars>
          <dgm:bulletEnabled val="1"/>
        </dgm:presLayoutVars>
      </dgm:prSet>
      <dgm:spPr/>
      <dgm:t>
        <a:bodyPr/>
        <a:lstStyle/>
        <a:p>
          <a:endParaRPr lang="es-MX"/>
        </a:p>
      </dgm:t>
    </dgm:pt>
    <dgm:pt modelId="{F9D72A74-47DA-4700-B3AB-3022DC0B0F50}" type="pres">
      <dgm:prSet presAssocID="{41C6157D-18AA-4D21-80F2-AAB88D9AD7E7}" presName="sibTrans" presStyleLbl="sibTrans2D1" presStyleIdx="0" presStyleCnt="5"/>
      <dgm:spPr/>
      <dgm:t>
        <a:bodyPr/>
        <a:lstStyle/>
        <a:p>
          <a:endParaRPr lang="es-MX"/>
        </a:p>
      </dgm:t>
    </dgm:pt>
    <dgm:pt modelId="{C1916D46-5FFF-46AA-AB32-8F12590AB4F3}" type="pres">
      <dgm:prSet presAssocID="{41C6157D-18AA-4D21-80F2-AAB88D9AD7E7}" presName="connectorText" presStyleLbl="sibTrans2D1" presStyleIdx="0" presStyleCnt="5"/>
      <dgm:spPr/>
      <dgm:t>
        <a:bodyPr/>
        <a:lstStyle/>
        <a:p>
          <a:endParaRPr lang="es-MX"/>
        </a:p>
      </dgm:t>
    </dgm:pt>
    <dgm:pt modelId="{90BC3427-1257-48A7-966F-4BCCD871168C}" type="pres">
      <dgm:prSet presAssocID="{C1A9CDEE-7DD9-48B3-B6CD-7951B74C92EE}" presName="node" presStyleLbl="node1" presStyleIdx="1" presStyleCnt="6" custScaleX="94504" custScaleY="158674">
        <dgm:presLayoutVars>
          <dgm:bulletEnabled val="1"/>
        </dgm:presLayoutVars>
      </dgm:prSet>
      <dgm:spPr/>
      <dgm:t>
        <a:bodyPr/>
        <a:lstStyle/>
        <a:p>
          <a:endParaRPr lang="es-MX"/>
        </a:p>
      </dgm:t>
    </dgm:pt>
    <dgm:pt modelId="{D4BF19EF-946A-43FE-B82D-E2831F05989C}" type="pres">
      <dgm:prSet presAssocID="{68B6B7F8-40A8-403F-8E61-F4FAD3DBE74D}" presName="sibTrans" presStyleLbl="sibTrans2D1" presStyleIdx="1" presStyleCnt="5"/>
      <dgm:spPr/>
      <dgm:t>
        <a:bodyPr/>
        <a:lstStyle/>
        <a:p>
          <a:endParaRPr lang="es-MX"/>
        </a:p>
      </dgm:t>
    </dgm:pt>
    <dgm:pt modelId="{F84EF153-CCF4-4F64-8FC5-BC71EE0FB5F4}" type="pres">
      <dgm:prSet presAssocID="{68B6B7F8-40A8-403F-8E61-F4FAD3DBE74D}" presName="connectorText" presStyleLbl="sibTrans2D1" presStyleIdx="1" presStyleCnt="5"/>
      <dgm:spPr/>
      <dgm:t>
        <a:bodyPr/>
        <a:lstStyle/>
        <a:p>
          <a:endParaRPr lang="es-MX"/>
        </a:p>
      </dgm:t>
    </dgm:pt>
    <dgm:pt modelId="{43E23EB0-2976-4CB0-AD01-6896B13B7903}" type="pres">
      <dgm:prSet presAssocID="{C288A05C-BA1F-4157-8811-4E6247CF295B}" presName="node" presStyleLbl="node1" presStyleIdx="2" presStyleCnt="6" custScaleY="45538">
        <dgm:presLayoutVars>
          <dgm:bulletEnabled val="1"/>
        </dgm:presLayoutVars>
      </dgm:prSet>
      <dgm:spPr/>
      <dgm:t>
        <a:bodyPr/>
        <a:lstStyle/>
        <a:p>
          <a:endParaRPr lang="es-MX"/>
        </a:p>
      </dgm:t>
    </dgm:pt>
    <dgm:pt modelId="{5067F989-3442-4F6F-B3BD-2717185678DA}" type="pres">
      <dgm:prSet presAssocID="{6C66EC56-E08B-49BB-93ED-8BF554ABC181}" presName="sibTrans" presStyleLbl="sibTrans2D1" presStyleIdx="2" presStyleCnt="5"/>
      <dgm:spPr/>
      <dgm:t>
        <a:bodyPr/>
        <a:lstStyle/>
        <a:p>
          <a:endParaRPr lang="es-MX"/>
        </a:p>
      </dgm:t>
    </dgm:pt>
    <dgm:pt modelId="{69279ED7-6D51-4958-9BE5-B88EA0EF1FCB}" type="pres">
      <dgm:prSet presAssocID="{6C66EC56-E08B-49BB-93ED-8BF554ABC181}" presName="connectorText" presStyleLbl="sibTrans2D1" presStyleIdx="2" presStyleCnt="5"/>
      <dgm:spPr/>
      <dgm:t>
        <a:bodyPr/>
        <a:lstStyle/>
        <a:p>
          <a:endParaRPr lang="es-MX"/>
        </a:p>
      </dgm:t>
    </dgm:pt>
    <dgm:pt modelId="{3CE1AE75-7330-458F-897D-2F4B64FE5C3E}" type="pres">
      <dgm:prSet presAssocID="{9CB0927A-0583-4D9D-8DAB-5140741CA9E6}" presName="node" presStyleLbl="node1" presStyleIdx="3" presStyleCnt="6">
        <dgm:presLayoutVars>
          <dgm:bulletEnabled val="1"/>
        </dgm:presLayoutVars>
      </dgm:prSet>
      <dgm:spPr/>
      <dgm:t>
        <a:bodyPr/>
        <a:lstStyle/>
        <a:p>
          <a:endParaRPr lang="es-MX"/>
        </a:p>
      </dgm:t>
    </dgm:pt>
    <dgm:pt modelId="{9AA47BEC-E9D7-4F29-8E77-3A7C745BE541}" type="pres">
      <dgm:prSet presAssocID="{D5AE10B8-505A-4040-A4B1-57B3577E53BA}" presName="sibTrans" presStyleLbl="sibTrans2D1" presStyleIdx="3" presStyleCnt="5"/>
      <dgm:spPr/>
      <dgm:t>
        <a:bodyPr/>
        <a:lstStyle/>
        <a:p>
          <a:endParaRPr lang="es-MX"/>
        </a:p>
      </dgm:t>
    </dgm:pt>
    <dgm:pt modelId="{E5BE8907-F446-46E5-A58C-E30ED73538CB}" type="pres">
      <dgm:prSet presAssocID="{D5AE10B8-505A-4040-A4B1-57B3577E53BA}" presName="connectorText" presStyleLbl="sibTrans2D1" presStyleIdx="3" presStyleCnt="5"/>
      <dgm:spPr/>
      <dgm:t>
        <a:bodyPr/>
        <a:lstStyle/>
        <a:p>
          <a:endParaRPr lang="es-MX"/>
        </a:p>
      </dgm:t>
    </dgm:pt>
    <dgm:pt modelId="{6DFB2317-87A1-44C5-9373-198C71666B4D}" type="pres">
      <dgm:prSet presAssocID="{4945460E-8606-4FFF-AA25-EFF7D6779C8E}" presName="node" presStyleLbl="node1" presStyleIdx="4" presStyleCnt="6" custScaleY="31043">
        <dgm:presLayoutVars>
          <dgm:bulletEnabled val="1"/>
        </dgm:presLayoutVars>
      </dgm:prSet>
      <dgm:spPr/>
      <dgm:t>
        <a:bodyPr/>
        <a:lstStyle/>
        <a:p>
          <a:endParaRPr lang="es-MX"/>
        </a:p>
      </dgm:t>
    </dgm:pt>
    <dgm:pt modelId="{0C49640A-1B88-4D5A-BD3A-DFFF4E0E0632}" type="pres">
      <dgm:prSet presAssocID="{BCEB928E-7A75-4366-B81B-6C21163BF016}" presName="sibTrans" presStyleLbl="sibTrans2D1" presStyleIdx="4" presStyleCnt="5"/>
      <dgm:spPr/>
      <dgm:t>
        <a:bodyPr/>
        <a:lstStyle/>
        <a:p>
          <a:endParaRPr lang="es-MX"/>
        </a:p>
      </dgm:t>
    </dgm:pt>
    <dgm:pt modelId="{6339ECA9-482D-4AB8-91F1-F75838F175B9}" type="pres">
      <dgm:prSet presAssocID="{BCEB928E-7A75-4366-B81B-6C21163BF016}" presName="connectorText" presStyleLbl="sibTrans2D1" presStyleIdx="4" presStyleCnt="5"/>
      <dgm:spPr/>
      <dgm:t>
        <a:bodyPr/>
        <a:lstStyle/>
        <a:p>
          <a:endParaRPr lang="es-MX"/>
        </a:p>
      </dgm:t>
    </dgm:pt>
    <dgm:pt modelId="{AA6CDEA7-ADA9-442D-9E6E-5489639C2B1C}" type="pres">
      <dgm:prSet presAssocID="{0777390C-7516-4E83-8110-029D31B7E5DD}" presName="node" presStyleLbl="node1" presStyleIdx="5" presStyleCnt="6">
        <dgm:presLayoutVars>
          <dgm:bulletEnabled val="1"/>
        </dgm:presLayoutVars>
      </dgm:prSet>
      <dgm:spPr/>
      <dgm:t>
        <a:bodyPr/>
        <a:lstStyle/>
        <a:p>
          <a:endParaRPr lang="es-MX"/>
        </a:p>
      </dgm:t>
    </dgm:pt>
  </dgm:ptLst>
  <dgm:cxnLst>
    <dgm:cxn modelId="{E4ACBC33-0826-41F4-B6E6-1F532EFD84BA}" type="presOf" srcId="{68B6B7F8-40A8-403F-8E61-F4FAD3DBE74D}" destId="{F84EF153-CCF4-4F64-8FC5-BC71EE0FB5F4}" srcOrd="1" destOrd="0" presId="urn:microsoft.com/office/officeart/2005/8/layout/process5"/>
    <dgm:cxn modelId="{DB1604D3-D041-4CCF-A63E-29C0F2399454}" type="presOf" srcId="{0777390C-7516-4E83-8110-029D31B7E5DD}" destId="{AA6CDEA7-ADA9-442D-9E6E-5489639C2B1C}" srcOrd="0" destOrd="0" presId="urn:microsoft.com/office/officeart/2005/8/layout/process5"/>
    <dgm:cxn modelId="{2FBA8823-8F25-480B-A2EA-48732089B3A9}" type="presOf" srcId="{C1A9CDEE-7DD9-48B3-B6CD-7951B74C92EE}" destId="{90BC3427-1257-48A7-966F-4BCCD871168C}" srcOrd="0" destOrd="0" presId="urn:microsoft.com/office/officeart/2005/8/layout/process5"/>
    <dgm:cxn modelId="{21FE1F2C-A202-4BF7-A88D-AB4EE5B0D627}" type="presOf" srcId="{6C66EC56-E08B-49BB-93ED-8BF554ABC181}" destId="{5067F989-3442-4F6F-B3BD-2717185678DA}" srcOrd="0" destOrd="0" presId="urn:microsoft.com/office/officeart/2005/8/layout/process5"/>
    <dgm:cxn modelId="{41C4CA67-615F-445D-BDD1-C74DA39246EC}" srcId="{443AD131-8E16-4129-8F32-7B20B487852E}" destId="{16CC33AD-897A-4FB8-8B59-D4EBAD05718A}" srcOrd="0" destOrd="0" parTransId="{3EB740E2-BF02-42CF-BD47-79A5E61B8B7F}" sibTransId="{41C6157D-18AA-4D21-80F2-AAB88D9AD7E7}"/>
    <dgm:cxn modelId="{96FB80CB-C4E7-4248-89C0-EC3C6A6EFD53}" type="presOf" srcId="{BCEB928E-7A75-4366-B81B-6C21163BF016}" destId="{0C49640A-1B88-4D5A-BD3A-DFFF4E0E0632}" srcOrd="0" destOrd="0" presId="urn:microsoft.com/office/officeart/2005/8/layout/process5"/>
    <dgm:cxn modelId="{BCE5C3AB-56D3-4D40-9414-34584045DB76}" type="presOf" srcId="{D5AE10B8-505A-4040-A4B1-57B3577E53BA}" destId="{E5BE8907-F446-46E5-A58C-E30ED73538CB}" srcOrd="1" destOrd="0" presId="urn:microsoft.com/office/officeart/2005/8/layout/process5"/>
    <dgm:cxn modelId="{D2BB982B-D738-4DD9-B77C-6C44EF7002EF}" srcId="{443AD131-8E16-4129-8F32-7B20B487852E}" destId="{9CB0927A-0583-4D9D-8DAB-5140741CA9E6}" srcOrd="3" destOrd="0" parTransId="{379523D2-A78F-4332-8FD7-AEE899DED7D8}" sibTransId="{D5AE10B8-505A-4040-A4B1-57B3577E53BA}"/>
    <dgm:cxn modelId="{6A102B17-31AD-47B2-ACB7-AD4D08BB1E15}" type="presOf" srcId="{9CB0927A-0583-4D9D-8DAB-5140741CA9E6}" destId="{3CE1AE75-7330-458F-897D-2F4B64FE5C3E}" srcOrd="0" destOrd="0" presId="urn:microsoft.com/office/officeart/2005/8/layout/process5"/>
    <dgm:cxn modelId="{B3FE24A0-509D-48A5-98B7-00F1BC3E02B6}" srcId="{443AD131-8E16-4129-8F32-7B20B487852E}" destId="{0777390C-7516-4E83-8110-029D31B7E5DD}" srcOrd="5" destOrd="0" parTransId="{A74AB69F-9BAC-4211-949E-CA87AF91E6DC}" sibTransId="{83DB5A0E-6F27-49E0-9B2B-0B324D4DAD9A}"/>
    <dgm:cxn modelId="{AAAC6BB0-F93D-4683-BFBD-2B5D63FAADDF}" srcId="{443AD131-8E16-4129-8F32-7B20B487852E}" destId="{C1A9CDEE-7DD9-48B3-B6CD-7951B74C92EE}" srcOrd="1" destOrd="0" parTransId="{7BCFF3AB-AED1-4CBC-967B-080FAA129FBD}" sibTransId="{68B6B7F8-40A8-403F-8E61-F4FAD3DBE74D}"/>
    <dgm:cxn modelId="{34BBEC77-99B3-4488-854C-78C3250004A6}" srcId="{443AD131-8E16-4129-8F32-7B20B487852E}" destId="{4945460E-8606-4FFF-AA25-EFF7D6779C8E}" srcOrd="4" destOrd="0" parTransId="{F6CAD4C9-23F7-4D73-B8AB-EF42FB9A58E4}" sibTransId="{BCEB928E-7A75-4366-B81B-6C21163BF016}"/>
    <dgm:cxn modelId="{5F4D376F-D6C7-4376-8FA8-C4658B8E7978}" type="presOf" srcId="{4945460E-8606-4FFF-AA25-EFF7D6779C8E}" destId="{6DFB2317-87A1-44C5-9373-198C71666B4D}" srcOrd="0" destOrd="0" presId="urn:microsoft.com/office/officeart/2005/8/layout/process5"/>
    <dgm:cxn modelId="{D248E4EC-EFB4-4268-9AB9-D31F50383B62}" srcId="{443AD131-8E16-4129-8F32-7B20B487852E}" destId="{C288A05C-BA1F-4157-8811-4E6247CF295B}" srcOrd="2" destOrd="0" parTransId="{F8480D73-907E-4CE4-9C08-276AC08AA178}" sibTransId="{6C66EC56-E08B-49BB-93ED-8BF554ABC181}"/>
    <dgm:cxn modelId="{EA7265DE-0F24-4039-95B6-001345EC3A3F}" type="presOf" srcId="{41C6157D-18AA-4D21-80F2-AAB88D9AD7E7}" destId="{F9D72A74-47DA-4700-B3AB-3022DC0B0F50}" srcOrd="0" destOrd="0" presId="urn:microsoft.com/office/officeart/2005/8/layout/process5"/>
    <dgm:cxn modelId="{3C2062E4-41EB-4236-A6B2-EF9E1A57E68C}" type="presOf" srcId="{41C6157D-18AA-4D21-80F2-AAB88D9AD7E7}" destId="{C1916D46-5FFF-46AA-AB32-8F12590AB4F3}" srcOrd="1" destOrd="0" presId="urn:microsoft.com/office/officeart/2005/8/layout/process5"/>
    <dgm:cxn modelId="{D520C843-0575-476C-889F-8A2E590849C6}" type="presOf" srcId="{6C66EC56-E08B-49BB-93ED-8BF554ABC181}" destId="{69279ED7-6D51-4958-9BE5-B88EA0EF1FCB}" srcOrd="1" destOrd="0" presId="urn:microsoft.com/office/officeart/2005/8/layout/process5"/>
    <dgm:cxn modelId="{DD761378-531C-4E08-8C86-637AFAA39CE6}" type="presOf" srcId="{C288A05C-BA1F-4157-8811-4E6247CF295B}" destId="{43E23EB0-2976-4CB0-AD01-6896B13B7903}" srcOrd="0" destOrd="0" presId="urn:microsoft.com/office/officeart/2005/8/layout/process5"/>
    <dgm:cxn modelId="{5723037D-8CC8-4E02-8029-45715FA06404}" type="presOf" srcId="{16CC33AD-897A-4FB8-8B59-D4EBAD05718A}" destId="{75A6FC31-1EBF-4E75-AFB9-64AADFB34935}" srcOrd="0" destOrd="0" presId="urn:microsoft.com/office/officeart/2005/8/layout/process5"/>
    <dgm:cxn modelId="{8D786749-8034-4963-A82A-2E564EDD2198}" type="presOf" srcId="{443AD131-8E16-4129-8F32-7B20B487852E}" destId="{2418EEDE-EB7E-498C-A137-A769FD2B00C7}" srcOrd="0" destOrd="0" presId="urn:microsoft.com/office/officeart/2005/8/layout/process5"/>
    <dgm:cxn modelId="{0E26216B-3BE1-47FE-B604-E155E7F62FCE}" type="presOf" srcId="{BCEB928E-7A75-4366-B81B-6C21163BF016}" destId="{6339ECA9-482D-4AB8-91F1-F75838F175B9}" srcOrd="1" destOrd="0" presId="urn:microsoft.com/office/officeart/2005/8/layout/process5"/>
    <dgm:cxn modelId="{279591AF-14C8-4A7E-828D-BED1C60A2769}" type="presOf" srcId="{68B6B7F8-40A8-403F-8E61-F4FAD3DBE74D}" destId="{D4BF19EF-946A-43FE-B82D-E2831F05989C}" srcOrd="0" destOrd="0" presId="urn:microsoft.com/office/officeart/2005/8/layout/process5"/>
    <dgm:cxn modelId="{2CD391B8-5031-42E7-980D-CFBA4BC8072B}" type="presOf" srcId="{D5AE10B8-505A-4040-A4B1-57B3577E53BA}" destId="{9AA47BEC-E9D7-4F29-8E77-3A7C745BE541}" srcOrd="0" destOrd="0" presId="urn:microsoft.com/office/officeart/2005/8/layout/process5"/>
    <dgm:cxn modelId="{C2C3651A-88D3-482D-AA66-946FD0425C89}" type="presParOf" srcId="{2418EEDE-EB7E-498C-A137-A769FD2B00C7}" destId="{75A6FC31-1EBF-4E75-AFB9-64AADFB34935}" srcOrd="0" destOrd="0" presId="urn:microsoft.com/office/officeart/2005/8/layout/process5"/>
    <dgm:cxn modelId="{7A61FFFE-AA3A-4AC8-BDA4-EF824BF91281}" type="presParOf" srcId="{2418EEDE-EB7E-498C-A137-A769FD2B00C7}" destId="{F9D72A74-47DA-4700-B3AB-3022DC0B0F50}" srcOrd="1" destOrd="0" presId="urn:microsoft.com/office/officeart/2005/8/layout/process5"/>
    <dgm:cxn modelId="{98473419-EDDA-4178-995E-35B5EDAE2F7B}" type="presParOf" srcId="{F9D72A74-47DA-4700-B3AB-3022DC0B0F50}" destId="{C1916D46-5FFF-46AA-AB32-8F12590AB4F3}" srcOrd="0" destOrd="0" presId="urn:microsoft.com/office/officeart/2005/8/layout/process5"/>
    <dgm:cxn modelId="{5F77F7CE-3A4F-4C93-83AA-F75382BF22F5}" type="presParOf" srcId="{2418EEDE-EB7E-498C-A137-A769FD2B00C7}" destId="{90BC3427-1257-48A7-966F-4BCCD871168C}" srcOrd="2" destOrd="0" presId="urn:microsoft.com/office/officeart/2005/8/layout/process5"/>
    <dgm:cxn modelId="{52A22E8E-304E-4B2F-8EE6-CE3FCC9D3246}" type="presParOf" srcId="{2418EEDE-EB7E-498C-A137-A769FD2B00C7}" destId="{D4BF19EF-946A-43FE-B82D-E2831F05989C}" srcOrd="3" destOrd="0" presId="urn:microsoft.com/office/officeart/2005/8/layout/process5"/>
    <dgm:cxn modelId="{04186322-D968-49C6-80D5-2844CAEBA5CE}" type="presParOf" srcId="{D4BF19EF-946A-43FE-B82D-E2831F05989C}" destId="{F84EF153-CCF4-4F64-8FC5-BC71EE0FB5F4}" srcOrd="0" destOrd="0" presId="urn:microsoft.com/office/officeart/2005/8/layout/process5"/>
    <dgm:cxn modelId="{BF139D10-DBDF-44C6-81CE-3FD7C7ECD11A}" type="presParOf" srcId="{2418EEDE-EB7E-498C-A137-A769FD2B00C7}" destId="{43E23EB0-2976-4CB0-AD01-6896B13B7903}" srcOrd="4" destOrd="0" presId="urn:microsoft.com/office/officeart/2005/8/layout/process5"/>
    <dgm:cxn modelId="{B722CE61-1B89-4467-B594-EC5622883E47}" type="presParOf" srcId="{2418EEDE-EB7E-498C-A137-A769FD2B00C7}" destId="{5067F989-3442-4F6F-B3BD-2717185678DA}" srcOrd="5" destOrd="0" presId="urn:microsoft.com/office/officeart/2005/8/layout/process5"/>
    <dgm:cxn modelId="{D419C0D1-5C4C-4673-9A27-8907629C4B22}" type="presParOf" srcId="{5067F989-3442-4F6F-B3BD-2717185678DA}" destId="{69279ED7-6D51-4958-9BE5-B88EA0EF1FCB}" srcOrd="0" destOrd="0" presId="urn:microsoft.com/office/officeart/2005/8/layout/process5"/>
    <dgm:cxn modelId="{5F35B73A-FBC0-4EF0-9A27-274F5C09D3B5}" type="presParOf" srcId="{2418EEDE-EB7E-498C-A137-A769FD2B00C7}" destId="{3CE1AE75-7330-458F-897D-2F4B64FE5C3E}" srcOrd="6" destOrd="0" presId="urn:microsoft.com/office/officeart/2005/8/layout/process5"/>
    <dgm:cxn modelId="{544E75C3-9BF1-4FCE-932D-F80A399FC1BB}" type="presParOf" srcId="{2418EEDE-EB7E-498C-A137-A769FD2B00C7}" destId="{9AA47BEC-E9D7-4F29-8E77-3A7C745BE541}" srcOrd="7" destOrd="0" presId="urn:microsoft.com/office/officeart/2005/8/layout/process5"/>
    <dgm:cxn modelId="{D34C2A17-82EC-4FE4-930D-C18CF2655F24}" type="presParOf" srcId="{9AA47BEC-E9D7-4F29-8E77-3A7C745BE541}" destId="{E5BE8907-F446-46E5-A58C-E30ED73538CB}" srcOrd="0" destOrd="0" presId="urn:microsoft.com/office/officeart/2005/8/layout/process5"/>
    <dgm:cxn modelId="{FF8BD65C-311D-4C11-963C-182B51248475}" type="presParOf" srcId="{2418EEDE-EB7E-498C-A137-A769FD2B00C7}" destId="{6DFB2317-87A1-44C5-9373-198C71666B4D}" srcOrd="8" destOrd="0" presId="urn:microsoft.com/office/officeart/2005/8/layout/process5"/>
    <dgm:cxn modelId="{0DFDE9B6-23DE-43D0-97EB-616A39E5796A}" type="presParOf" srcId="{2418EEDE-EB7E-498C-A137-A769FD2B00C7}" destId="{0C49640A-1B88-4D5A-BD3A-DFFF4E0E0632}" srcOrd="9" destOrd="0" presId="urn:microsoft.com/office/officeart/2005/8/layout/process5"/>
    <dgm:cxn modelId="{6071CF88-3B57-4858-95EF-93E4012090BB}" type="presParOf" srcId="{0C49640A-1B88-4D5A-BD3A-DFFF4E0E0632}" destId="{6339ECA9-482D-4AB8-91F1-F75838F175B9}" srcOrd="0" destOrd="0" presId="urn:microsoft.com/office/officeart/2005/8/layout/process5"/>
    <dgm:cxn modelId="{B0D06B7F-7218-40FF-98E2-39522BC55D7A}" type="presParOf" srcId="{2418EEDE-EB7E-498C-A137-A769FD2B00C7}" destId="{AA6CDEA7-ADA9-442D-9E6E-5489639C2B1C}"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527A17-87F4-4CA2-96C5-A9BA43CBE23B}" type="doc">
      <dgm:prSet loTypeId="urn:microsoft.com/office/officeart/2005/8/layout/default" loCatId="list" qsTypeId="urn:microsoft.com/office/officeart/2005/8/quickstyle/simple3" qsCatId="simple" csTypeId="urn:microsoft.com/office/officeart/2005/8/colors/accent1_5" csCatId="accent1"/>
      <dgm:spPr/>
      <dgm:t>
        <a:bodyPr/>
        <a:lstStyle/>
        <a:p>
          <a:endParaRPr lang="en-US"/>
        </a:p>
      </dgm:t>
    </dgm:pt>
    <dgm:pt modelId="{D55837B0-97BA-4397-BFAD-9CE36445B49E}">
      <dgm:prSet/>
      <dgm:spPr/>
      <dgm:t>
        <a:bodyPr/>
        <a:lstStyle/>
        <a:p>
          <a:r>
            <a:rPr lang="es-MX" b="1"/>
            <a:t>1.7.1     Narración.</a:t>
          </a:r>
          <a:endParaRPr lang="en-US"/>
        </a:p>
      </dgm:t>
    </dgm:pt>
    <dgm:pt modelId="{E17AC542-18D1-4E0E-A56A-F34993BBEDDC}" type="parTrans" cxnId="{4554852E-7211-4444-9FFF-B642640BD868}">
      <dgm:prSet/>
      <dgm:spPr/>
      <dgm:t>
        <a:bodyPr/>
        <a:lstStyle/>
        <a:p>
          <a:endParaRPr lang="en-US"/>
        </a:p>
      </dgm:t>
    </dgm:pt>
    <dgm:pt modelId="{089DE4D3-3BBA-4239-9E10-A4EC601808F4}" type="sibTrans" cxnId="{4554852E-7211-4444-9FFF-B642640BD868}">
      <dgm:prSet/>
      <dgm:spPr/>
      <dgm:t>
        <a:bodyPr/>
        <a:lstStyle/>
        <a:p>
          <a:endParaRPr lang="en-US"/>
        </a:p>
      </dgm:t>
    </dgm:pt>
    <dgm:pt modelId="{D85E3324-3E74-40C4-9A42-1D88E259C48D}">
      <dgm:prSet/>
      <dgm:spPr/>
      <dgm:t>
        <a:bodyPr/>
        <a:lstStyle/>
        <a:p>
          <a:pPr algn="just"/>
          <a:r>
            <a:rPr lang="es-MX" dirty="0"/>
            <a:t>La narración tiene como objetivo principal dar a conocer un relato sobre un acontecimiento donde intervienen personajes en un ambiente delimitado. Suelen emplearse los verbos y los sustantivos para conjuntar las acciones de la historia.</a:t>
          </a:r>
          <a:endParaRPr lang="en-US" dirty="0"/>
        </a:p>
      </dgm:t>
    </dgm:pt>
    <dgm:pt modelId="{F774DD53-F0DA-491D-8C60-0D5BA2E29513}" type="parTrans" cxnId="{8432EF22-BF45-4413-A782-E8592CEC55A6}">
      <dgm:prSet/>
      <dgm:spPr/>
      <dgm:t>
        <a:bodyPr/>
        <a:lstStyle/>
        <a:p>
          <a:endParaRPr lang="en-US"/>
        </a:p>
      </dgm:t>
    </dgm:pt>
    <dgm:pt modelId="{F00CF45F-597A-4CDC-B4D3-4ECF53191D72}" type="sibTrans" cxnId="{8432EF22-BF45-4413-A782-E8592CEC55A6}">
      <dgm:prSet/>
      <dgm:spPr/>
      <dgm:t>
        <a:bodyPr/>
        <a:lstStyle/>
        <a:p>
          <a:endParaRPr lang="en-US"/>
        </a:p>
      </dgm:t>
    </dgm:pt>
    <dgm:pt modelId="{53A4C698-1A06-40FC-A89B-6371286029C6}">
      <dgm:prSet/>
      <dgm:spPr/>
      <dgm:t>
        <a:bodyPr/>
        <a:lstStyle/>
        <a:p>
          <a:r>
            <a:rPr lang="es-MX" b="1"/>
            <a:t>1.7.2     Descripción.</a:t>
          </a:r>
          <a:endParaRPr lang="en-US"/>
        </a:p>
      </dgm:t>
    </dgm:pt>
    <dgm:pt modelId="{1AA320AF-D3AE-4DB6-913B-802577D17B68}" type="parTrans" cxnId="{1481580E-D65A-46FE-A46B-95BF40D6157A}">
      <dgm:prSet/>
      <dgm:spPr/>
      <dgm:t>
        <a:bodyPr/>
        <a:lstStyle/>
        <a:p>
          <a:endParaRPr lang="en-US"/>
        </a:p>
      </dgm:t>
    </dgm:pt>
    <dgm:pt modelId="{ED9A3F81-E194-4507-B17A-91107B2CBD9C}" type="sibTrans" cxnId="{1481580E-D65A-46FE-A46B-95BF40D6157A}">
      <dgm:prSet/>
      <dgm:spPr/>
      <dgm:t>
        <a:bodyPr/>
        <a:lstStyle/>
        <a:p>
          <a:endParaRPr lang="en-US"/>
        </a:p>
      </dgm:t>
    </dgm:pt>
    <dgm:pt modelId="{E2DB7FDB-1F86-412A-A1F5-B47B0D35D5AD}">
      <dgm:prSet/>
      <dgm:spPr/>
      <dgm:t>
        <a:bodyPr/>
        <a:lstStyle/>
        <a:p>
          <a:pPr algn="just"/>
          <a:r>
            <a:rPr lang="es-MX" dirty="0"/>
            <a:t>Describir equivale a pintar con palabras un objeto, animal, persona, lugar o ambiente, para observar los detalles como si estuviéramos frente a la pintura de un cuadro. En la descripción de un texto se utilizan principalmente los adjetivos que sirven para definir los rasgos de una persona, señalar sus cualidades, resaltar sus actitudes, delimitar sus sentimientos, mostrar sus defectos, etc. </a:t>
          </a:r>
          <a:endParaRPr lang="en-US" dirty="0"/>
        </a:p>
      </dgm:t>
    </dgm:pt>
    <dgm:pt modelId="{0E878C1F-B67A-492D-8CB3-F208970F6080}" type="parTrans" cxnId="{448D095E-4E94-4542-B26E-38E08DD2E01E}">
      <dgm:prSet/>
      <dgm:spPr/>
      <dgm:t>
        <a:bodyPr/>
        <a:lstStyle/>
        <a:p>
          <a:endParaRPr lang="en-US"/>
        </a:p>
      </dgm:t>
    </dgm:pt>
    <dgm:pt modelId="{3208E54C-DB0E-4DF9-8C39-73216CD7DD1B}" type="sibTrans" cxnId="{448D095E-4E94-4542-B26E-38E08DD2E01E}">
      <dgm:prSet/>
      <dgm:spPr/>
      <dgm:t>
        <a:bodyPr/>
        <a:lstStyle/>
        <a:p>
          <a:endParaRPr lang="en-US"/>
        </a:p>
      </dgm:t>
    </dgm:pt>
    <dgm:pt modelId="{74DE91A9-8376-414D-8616-456071FDF072}">
      <dgm:prSet/>
      <dgm:spPr/>
      <dgm:t>
        <a:bodyPr/>
        <a:lstStyle/>
        <a:p>
          <a:r>
            <a:rPr lang="es-MX" b="1"/>
            <a:t>1.7.3     Exposición.</a:t>
          </a:r>
          <a:endParaRPr lang="en-US"/>
        </a:p>
      </dgm:t>
    </dgm:pt>
    <dgm:pt modelId="{7ACF9ADD-5E4B-4D0E-A699-A977B85C41E3}" type="parTrans" cxnId="{D226DC18-1706-494A-88D5-7E53BB868B76}">
      <dgm:prSet/>
      <dgm:spPr/>
      <dgm:t>
        <a:bodyPr/>
        <a:lstStyle/>
        <a:p>
          <a:endParaRPr lang="en-US"/>
        </a:p>
      </dgm:t>
    </dgm:pt>
    <dgm:pt modelId="{6A368C40-D180-40BB-AD01-28E43C6F43D6}" type="sibTrans" cxnId="{D226DC18-1706-494A-88D5-7E53BB868B76}">
      <dgm:prSet/>
      <dgm:spPr/>
      <dgm:t>
        <a:bodyPr/>
        <a:lstStyle/>
        <a:p>
          <a:endParaRPr lang="en-US"/>
        </a:p>
      </dgm:t>
    </dgm:pt>
    <dgm:pt modelId="{8F45F034-9DAC-4596-8154-9228E41B7EB0}">
      <dgm:prSet/>
      <dgm:spPr/>
      <dgm:t>
        <a:bodyPr/>
        <a:lstStyle/>
        <a:p>
          <a:pPr algn="just"/>
          <a:r>
            <a:rPr lang="es-MX" dirty="0"/>
            <a:t>Su propósito principal es explicar de forma sistematizada la exposición por escrito de una investigación, la descripción de un invento, el significado de un concepto, el informe sobre una obra literaria, algún suceso o idea, etc. El lenguaje empleado en la exposición suele ser directo, por lo tanto, es muy objetivo. No puede emplearse el lenguaje connotativo o subjetivo, porque el mensaje va dirigido al intelecto del receptor. Su intención comunicativa es informar, por lo que se manejan conceptos muy concretos.</a:t>
          </a:r>
          <a:endParaRPr lang="en-US" dirty="0"/>
        </a:p>
      </dgm:t>
    </dgm:pt>
    <dgm:pt modelId="{0B488835-0F56-429D-89AB-573DDC02E062}" type="parTrans" cxnId="{58B37313-E100-4C4E-BE1B-552B3D688664}">
      <dgm:prSet/>
      <dgm:spPr/>
      <dgm:t>
        <a:bodyPr/>
        <a:lstStyle/>
        <a:p>
          <a:endParaRPr lang="en-US"/>
        </a:p>
      </dgm:t>
    </dgm:pt>
    <dgm:pt modelId="{0CC8FD2B-AD9A-4B28-B63C-176A49917D5C}" type="sibTrans" cxnId="{58B37313-E100-4C4E-BE1B-552B3D688664}">
      <dgm:prSet/>
      <dgm:spPr/>
      <dgm:t>
        <a:bodyPr/>
        <a:lstStyle/>
        <a:p>
          <a:endParaRPr lang="en-US"/>
        </a:p>
      </dgm:t>
    </dgm:pt>
    <dgm:pt modelId="{71AE7EAA-8D05-4548-B87E-338BD1965FC7}" type="pres">
      <dgm:prSet presAssocID="{5E527A17-87F4-4CA2-96C5-A9BA43CBE23B}" presName="diagram" presStyleCnt="0">
        <dgm:presLayoutVars>
          <dgm:dir/>
          <dgm:resizeHandles val="exact"/>
        </dgm:presLayoutVars>
      </dgm:prSet>
      <dgm:spPr/>
      <dgm:t>
        <a:bodyPr/>
        <a:lstStyle/>
        <a:p>
          <a:endParaRPr lang="es-MX"/>
        </a:p>
      </dgm:t>
    </dgm:pt>
    <dgm:pt modelId="{BD3EBBE3-332E-45D5-8234-7DBBC755BDF1}" type="pres">
      <dgm:prSet presAssocID="{D55837B0-97BA-4397-BFAD-9CE36445B49E}" presName="node" presStyleLbl="node1" presStyleIdx="0" presStyleCnt="6">
        <dgm:presLayoutVars>
          <dgm:bulletEnabled val="1"/>
        </dgm:presLayoutVars>
      </dgm:prSet>
      <dgm:spPr/>
      <dgm:t>
        <a:bodyPr/>
        <a:lstStyle/>
        <a:p>
          <a:endParaRPr lang="es-MX"/>
        </a:p>
      </dgm:t>
    </dgm:pt>
    <dgm:pt modelId="{7D41D5B2-A7AE-45D1-BB7F-6FF84846F759}" type="pres">
      <dgm:prSet presAssocID="{089DE4D3-3BBA-4239-9E10-A4EC601808F4}" presName="sibTrans" presStyleCnt="0"/>
      <dgm:spPr/>
    </dgm:pt>
    <dgm:pt modelId="{4132E38E-BB47-4328-AC77-E8F1CE07EC2A}" type="pres">
      <dgm:prSet presAssocID="{D85E3324-3E74-40C4-9A42-1D88E259C48D}" presName="node" presStyleLbl="node1" presStyleIdx="1" presStyleCnt="6">
        <dgm:presLayoutVars>
          <dgm:bulletEnabled val="1"/>
        </dgm:presLayoutVars>
      </dgm:prSet>
      <dgm:spPr/>
      <dgm:t>
        <a:bodyPr/>
        <a:lstStyle/>
        <a:p>
          <a:endParaRPr lang="es-MX"/>
        </a:p>
      </dgm:t>
    </dgm:pt>
    <dgm:pt modelId="{07137FF5-C67F-4783-A801-2A9F8C498756}" type="pres">
      <dgm:prSet presAssocID="{F00CF45F-597A-4CDC-B4D3-4ECF53191D72}" presName="sibTrans" presStyleCnt="0"/>
      <dgm:spPr/>
    </dgm:pt>
    <dgm:pt modelId="{CB75BC48-1EA5-40B9-A4B5-046B36C5AE04}" type="pres">
      <dgm:prSet presAssocID="{53A4C698-1A06-40FC-A89B-6371286029C6}" presName="node" presStyleLbl="node1" presStyleIdx="2" presStyleCnt="6">
        <dgm:presLayoutVars>
          <dgm:bulletEnabled val="1"/>
        </dgm:presLayoutVars>
      </dgm:prSet>
      <dgm:spPr/>
      <dgm:t>
        <a:bodyPr/>
        <a:lstStyle/>
        <a:p>
          <a:endParaRPr lang="es-MX"/>
        </a:p>
      </dgm:t>
    </dgm:pt>
    <dgm:pt modelId="{62D646F9-542C-4398-976C-686DBE6476F7}" type="pres">
      <dgm:prSet presAssocID="{ED9A3F81-E194-4507-B17A-91107B2CBD9C}" presName="sibTrans" presStyleCnt="0"/>
      <dgm:spPr/>
    </dgm:pt>
    <dgm:pt modelId="{9C5CA973-6EF9-4A88-B765-D24836C722EC}" type="pres">
      <dgm:prSet presAssocID="{E2DB7FDB-1F86-412A-A1F5-B47B0D35D5AD}" presName="node" presStyleLbl="node1" presStyleIdx="3" presStyleCnt="6">
        <dgm:presLayoutVars>
          <dgm:bulletEnabled val="1"/>
        </dgm:presLayoutVars>
      </dgm:prSet>
      <dgm:spPr/>
      <dgm:t>
        <a:bodyPr/>
        <a:lstStyle/>
        <a:p>
          <a:endParaRPr lang="es-MX"/>
        </a:p>
      </dgm:t>
    </dgm:pt>
    <dgm:pt modelId="{8F14CCE7-CBF4-4C56-9739-95F8EECDCF50}" type="pres">
      <dgm:prSet presAssocID="{3208E54C-DB0E-4DF9-8C39-73216CD7DD1B}" presName="sibTrans" presStyleCnt="0"/>
      <dgm:spPr/>
    </dgm:pt>
    <dgm:pt modelId="{BC390E19-3983-473A-B3FF-EEE93341A46C}" type="pres">
      <dgm:prSet presAssocID="{74DE91A9-8376-414D-8616-456071FDF072}" presName="node" presStyleLbl="node1" presStyleIdx="4" presStyleCnt="6">
        <dgm:presLayoutVars>
          <dgm:bulletEnabled val="1"/>
        </dgm:presLayoutVars>
      </dgm:prSet>
      <dgm:spPr/>
      <dgm:t>
        <a:bodyPr/>
        <a:lstStyle/>
        <a:p>
          <a:endParaRPr lang="es-MX"/>
        </a:p>
      </dgm:t>
    </dgm:pt>
    <dgm:pt modelId="{131B6F02-3F18-4839-A5DD-E75786D766D7}" type="pres">
      <dgm:prSet presAssocID="{6A368C40-D180-40BB-AD01-28E43C6F43D6}" presName="sibTrans" presStyleCnt="0"/>
      <dgm:spPr/>
    </dgm:pt>
    <dgm:pt modelId="{D5922A54-1553-4F29-946F-ADB9286D5464}" type="pres">
      <dgm:prSet presAssocID="{8F45F034-9DAC-4596-8154-9228E41B7EB0}" presName="node" presStyleLbl="node1" presStyleIdx="5" presStyleCnt="6">
        <dgm:presLayoutVars>
          <dgm:bulletEnabled val="1"/>
        </dgm:presLayoutVars>
      </dgm:prSet>
      <dgm:spPr/>
      <dgm:t>
        <a:bodyPr/>
        <a:lstStyle/>
        <a:p>
          <a:endParaRPr lang="es-MX"/>
        </a:p>
      </dgm:t>
    </dgm:pt>
  </dgm:ptLst>
  <dgm:cxnLst>
    <dgm:cxn modelId="{31934FB3-A807-48A9-A603-2B7E454347E8}" type="presOf" srcId="{5E527A17-87F4-4CA2-96C5-A9BA43CBE23B}" destId="{71AE7EAA-8D05-4548-B87E-338BD1965FC7}" srcOrd="0" destOrd="0" presId="urn:microsoft.com/office/officeart/2005/8/layout/default"/>
    <dgm:cxn modelId="{555F1D67-DE5E-4B88-930C-0EB5FA4B18B7}" type="presOf" srcId="{D55837B0-97BA-4397-BFAD-9CE36445B49E}" destId="{BD3EBBE3-332E-45D5-8234-7DBBC755BDF1}" srcOrd="0" destOrd="0" presId="urn:microsoft.com/office/officeart/2005/8/layout/default"/>
    <dgm:cxn modelId="{916CE49B-8174-4218-A322-7E87688E5CFF}" type="presOf" srcId="{E2DB7FDB-1F86-412A-A1F5-B47B0D35D5AD}" destId="{9C5CA973-6EF9-4A88-B765-D24836C722EC}" srcOrd="0" destOrd="0" presId="urn:microsoft.com/office/officeart/2005/8/layout/default"/>
    <dgm:cxn modelId="{9A06751D-D4F3-4068-87FD-FB983764143C}" type="presOf" srcId="{53A4C698-1A06-40FC-A89B-6371286029C6}" destId="{CB75BC48-1EA5-40B9-A4B5-046B36C5AE04}" srcOrd="0" destOrd="0" presId="urn:microsoft.com/office/officeart/2005/8/layout/default"/>
    <dgm:cxn modelId="{448D095E-4E94-4542-B26E-38E08DD2E01E}" srcId="{5E527A17-87F4-4CA2-96C5-A9BA43CBE23B}" destId="{E2DB7FDB-1F86-412A-A1F5-B47B0D35D5AD}" srcOrd="3" destOrd="0" parTransId="{0E878C1F-B67A-492D-8CB3-F208970F6080}" sibTransId="{3208E54C-DB0E-4DF9-8C39-73216CD7DD1B}"/>
    <dgm:cxn modelId="{58B37313-E100-4C4E-BE1B-552B3D688664}" srcId="{5E527A17-87F4-4CA2-96C5-A9BA43CBE23B}" destId="{8F45F034-9DAC-4596-8154-9228E41B7EB0}" srcOrd="5" destOrd="0" parTransId="{0B488835-0F56-429D-89AB-573DDC02E062}" sibTransId="{0CC8FD2B-AD9A-4B28-B63C-176A49917D5C}"/>
    <dgm:cxn modelId="{0DC776A7-6390-4140-84C9-4C9B71DBD7DA}" type="presOf" srcId="{74DE91A9-8376-414D-8616-456071FDF072}" destId="{BC390E19-3983-473A-B3FF-EEE93341A46C}" srcOrd="0" destOrd="0" presId="urn:microsoft.com/office/officeart/2005/8/layout/default"/>
    <dgm:cxn modelId="{1481580E-D65A-46FE-A46B-95BF40D6157A}" srcId="{5E527A17-87F4-4CA2-96C5-A9BA43CBE23B}" destId="{53A4C698-1A06-40FC-A89B-6371286029C6}" srcOrd="2" destOrd="0" parTransId="{1AA320AF-D3AE-4DB6-913B-802577D17B68}" sibTransId="{ED9A3F81-E194-4507-B17A-91107B2CBD9C}"/>
    <dgm:cxn modelId="{EF857A14-EB98-4F30-8E2D-076F0BEB7CC5}" type="presOf" srcId="{8F45F034-9DAC-4596-8154-9228E41B7EB0}" destId="{D5922A54-1553-4F29-946F-ADB9286D5464}" srcOrd="0" destOrd="0" presId="urn:microsoft.com/office/officeart/2005/8/layout/default"/>
    <dgm:cxn modelId="{8432EF22-BF45-4413-A782-E8592CEC55A6}" srcId="{5E527A17-87F4-4CA2-96C5-A9BA43CBE23B}" destId="{D85E3324-3E74-40C4-9A42-1D88E259C48D}" srcOrd="1" destOrd="0" parTransId="{F774DD53-F0DA-491D-8C60-0D5BA2E29513}" sibTransId="{F00CF45F-597A-4CDC-B4D3-4ECF53191D72}"/>
    <dgm:cxn modelId="{D226DC18-1706-494A-88D5-7E53BB868B76}" srcId="{5E527A17-87F4-4CA2-96C5-A9BA43CBE23B}" destId="{74DE91A9-8376-414D-8616-456071FDF072}" srcOrd="4" destOrd="0" parTransId="{7ACF9ADD-5E4B-4D0E-A699-A977B85C41E3}" sibTransId="{6A368C40-D180-40BB-AD01-28E43C6F43D6}"/>
    <dgm:cxn modelId="{4554852E-7211-4444-9FFF-B642640BD868}" srcId="{5E527A17-87F4-4CA2-96C5-A9BA43CBE23B}" destId="{D55837B0-97BA-4397-BFAD-9CE36445B49E}" srcOrd="0" destOrd="0" parTransId="{E17AC542-18D1-4E0E-A56A-F34993BBEDDC}" sibTransId="{089DE4D3-3BBA-4239-9E10-A4EC601808F4}"/>
    <dgm:cxn modelId="{F9F69084-F8CB-4439-8CCC-D04D88BF513C}" type="presOf" srcId="{D85E3324-3E74-40C4-9A42-1D88E259C48D}" destId="{4132E38E-BB47-4328-AC77-E8F1CE07EC2A}" srcOrd="0" destOrd="0" presId="urn:microsoft.com/office/officeart/2005/8/layout/default"/>
    <dgm:cxn modelId="{DB0F8C98-5F14-4724-B6E5-049EFA3D2991}" type="presParOf" srcId="{71AE7EAA-8D05-4548-B87E-338BD1965FC7}" destId="{BD3EBBE3-332E-45D5-8234-7DBBC755BDF1}" srcOrd="0" destOrd="0" presId="urn:microsoft.com/office/officeart/2005/8/layout/default"/>
    <dgm:cxn modelId="{1042D5BB-506C-43DA-941D-94D12711D89C}" type="presParOf" srcId="{71AE7EAA-8D05-4548-B87E-338BD1965FC7}" destId="{7D41D5B2-A7AE-45D1-BB7F-6FF84846F759}" srcOrd="1" destOrd="0" presId="urn:microsoft.com/office/officeart/2005/8/layout/default"/>
    <dgm:cxn modelId="{88C340B3-BE4B-466C-B7FE-44B4E34D30CF}" type="presParOf" srcId="{71AE7EAA-8D05-4548-B87E-338BD1965FC7}" destId="{4132E38E-BB47-4328-AC77-E8F1CE07EC2A}" srcOrd="2" destOrd="0" presId="urn:microsoft.com/office/officeart/2005/8/layout/default"/>
    <dgm:cxn modelId="{387D7AC5-5F7F-4CD9-9CDD-F6BDA75BFE3C}" type="presParOf" srcId="{71AE7EAA-8D05-4548-B87E-338BD1965FC7}" destId="{07137FF5-C67F-4783-A801-2A9F8C498756}" srcOrd="3" destOrd="0" presId="urn:microsoft.com/office/officeart/2005/8/layout/default"/>
    <dgm:cxn modelId="{9AB11091-F81C-4CA1-9137-38DA0B513296}" type="presParOf" srcId="{71AE7EAA-8D05-4548-B87E-338BD1965FC7}" destId="{CB75BC48-1EA5-40B9-A4B5-046B36C5AE04}" srcOrd="4" destOrd="0" presId="urn:microsoft.com/office/officeart/2005/8/layout/default"/>
    <dgm:cxn modelId="{9B4847FC-D19D-46C8-86F5-50969001379B}" type="presParOf" srcId="{71AE7EAA-8D05-4548-B87E-338BD1965FC7}" destId="{62D646F9-542C-4398-976C-686DBE6476F7}" srcOrd="5" destOrd="0" presId="urn:microsoft.com/office/officeart/2005/8/layout/default"/>
    <dgm:cxn modelId="{47DA6D89-0C58-4F62-A6AF-2A5065BEF6FC}" type="presParOf" srcId="{71AE7EAA-8D05-4548-B87E-338BD1965FC7}" destId="{9C5CA973-6EF9-4A88-B765-D24836C722EC}" srcOrd="6" destOrd="0" presId="urn:microsoft.com/office/officeart/2005/8/layout/default"/>
    <dgm:cxn modelId="{7B7565EE-1C0C-4260-817E-62E20D3FDD06}" type="presParOf" srcId="{71AE7EAA-8D05-4548-B87E-338BD1965FC7}" destId="{8F14CCE7-CBF4-4C56-9739-95F8EECDCF50}" srcOrd="7" destOrd="0" presId="urn:microsoft.com/office/officeart/2005/8/layout/default"/>
    <dgm:cxn modelId="{624B4495-3515-4C05-9CB1-7262E4648C8C}" type="presParOf" srcId="{71AE7EAA-8D05-4548-B87E-338BD1965FC7}" destId="{BC390E19-3983-473A-B3FF-EEE93341A46C}" srcOrd="8" destOrd="0" presId="urn:microsoft.com/office/officeart/2005/8/layout/default"/>
    <dgm:cxn modelId="{8B234E23-718C-4BDA-A570-8935FFDABC8A}" type="presParOf" srcId="{71AE7EAA-8D05-4548-B87E-338BD1965FC7}" destId="{131B6F02-3F18-4839-A5DD-E75786D766D7}" srcOrd="9" destOrd="0" presId="urn:microsoft.com/office/officeart/2005/8/layout/default"/>
    <dgm:cxn modelId="{544E123F-A485-4880-812B-6BF7684A110F}" type="presParOf" srcId="{71AE7EAA-8D05-4548-B87E-338BD1965FC7}" destId="{D5922A54-1553-4F29-946F-ADB9286D5464}"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A47656-0F44-4D1E-96B7-FC6A99ADF293}" type="doc">
      <dgm:prSet loTypeId="urn:microsoft.com/office/officeart/2005/8/layout/process4" loCatId="process" qsTypeId="urn:microsoft.com/office/officeart/2005/8/quickstyle/simple3" qsCatId="simple" csTypeId="urn:microsoft.com/office/officeart/2005/8/colors/accent1_5" csCatId="accent1" phldr="1"/>
      <dgm:spPr/>
      <dgm:t>
        <a:bodyPr/>
        <a:lstStyle/>
        <a:p>
          <a:endParaRPr lang="en-US"/>
        </a:p>
      </dgm:t>
    </dgm:pt>
    <dgm:pt modelId="{1E18A21E-DEB1-48F7-912F-976577682B61}">
      <dgm:prSet/>
      <dgm:spPr/>
      <dgm:t>
        <a:bodyPr/>
        <a:lstStyle/>
        <a:p>
          <a:r>
            <a:rPr lang="es-MX" b="1"/>
            <a:t>1.7.4     Argumentación.</a:t>
          </a:r>
          <a:endParaRPr lang="en-US"/>
        </a:p>
      </dgm:t>
    </dgm:pt>
    <dgm:pt modelId="{508CDA19-D19D-49C4-B0B4-0ADD654775AB}" type="parTrans" cxnId="{64DB3E1D-A42D-4C9C-B631-875B761FC666}">
      <dgm:prSet/>
      <dgm:spPr/>
      <dgm:t>
        <a:bodyPr/>
        <a:lstStyle/>
        <a:p>
          <a:endParaRPr lang="en-US"/>
        </a:p>
      </dgm:t>
    </dgm:pt>
    <dgm:pt modelId="{52DBF47C-FC5E-4DC5-A42D-1AA3B575E7B4}" type="sibTrans" cxnId="{64DB3E1D-A42D-4C9C-B631-875B761FC666}">
      <dgm:prSet phldrT="1" phldr="0"/>
      <dgm:spPr/>
      <dgm:t>
        <a:bodyPr/>
        <a:lstStyle/>
        <a:p>
          <a:endParaRPr lang="en-US"/>
        </a:p>
      </dgm:t>
    </dgm:pt>
    <dgm:pt modelId="{33E2BC92-269B-4DA9-8521-2E6C08DEFDDB}">
      <dgm:prSet/>
      <dgm:spPr/>
      <dgm:t>
        <a:bodyPr/>
        <a:lstStyle/>
        <a:p>
          <a:r>
            <a:rPr lang="es-MX"/>
            <a:t>La argumentación se define como una serie de razonamientos que parten de una idea central en la que se exponen ciertas aseveraciones, lógicas o convincentes, que el autor tendrá que atender para sostenerlas, demostrando que tiene un nivel intelectual y cultural muy sólido. Su intención comunicativa es tratar de convencer, persuadir e incitar al lector para que adopte una idea, cambie una opinión o simplemente mantenga el curso de acción. La argumentación puede encontrarse en los ensayos, en algunos artículos editoriales, especializados o de opinión que se publican con regularidad. El propósito de la argumentación es demostrar qué tan bueno es el expositor para convencer a alguien, defender una </a:t>
          </a:r>
          <a:r>
            <a:rPr lang="es-MX" b="1"/>
            <a:t>tesis </a:t>
          </a:r>
          <a:r>
            <a:rPr lang="es-MX"/>
            <a:t>y sostenerla.</a:t>
          </a:r>
          <a:endParaRPr lang="en-US"/>
        </a:p>
      </dgm:t>
    </dgm:pt>
    <dgm:pt modelId="{7B81F1E1-6DD7-412C-AF8B-95FB4C56340C}" type="parTrans" cxnId="{0249DAFE-AB15-4AA0-AC99-2FEC62C2CA29}">
      <dgm:prSet/>
      <dgm:spPr/>
      <dgm:t>
        <a:bodyPr/>
        <a:lstStyle/>
        <a:p>
          <a:endParaRPr lang="en-US"/>
        </a:p>
      </dgm:t>
    </dgm:pt>
    <dgm:pt modelId="{B0DC9AF5-0519-408D-AA7E-44B13A28E17F}" type="sibTrans" cxnId="{0249DAFE-AB15-4AA0-AC99-2FEC62C2CA29}">
      <dgm:prSet phldrT="2" phldr="0"/>
      <dgm:spPr/>
      <dgm:t>
        <a:bodyPr/>
        <a:lstStyle/>
        <a:p>
          <a:endParaRPr lang="en-US"/>
        </a:p>
      </dgm:t>
    </dgm:pt>
    <dgm:pt modelId="{F694FBD3-EBB6-4642-B55C-36578928D725}">
      <dgm:prSet/>
      <dgm:spPr/>
      <dgm:t>
        <a:bodyPr/>
        <a:lstStyle/>
        <a:p>
          <a:r>
            <a:rPr lang="es-MX" b="1"/>
            <a:t>1.7.5     Diálogo.</a:t>
          </a:r>
          <a:endParaRPr lang="en-US"/>
        </a:p>
      </dgm:t>
    </dgm:pt>
    <dgm:pt modelId="{39B0A177-C889-40DC-9BE8-973D319593B7}" type="parTrans" cxnId="{D748578C-215F-4376-BEFF-7B74A3C4A02D}">
      <dgm:prSet/>
      <dgm:spPr/>
      <dgm:t>
        <a:bodyPr/>
        <a:lstStyle/>
        <a:p>
          <a:endParaRPr lang="en-US"/>
        </a:p>
      </dgm:t>
    </dgm:pt>
    <dgm:pt modelId="{B8DC3D8D-69EC-4B2F-8621-8417E9EFCDED}" type="sibTrans" cxnId="{D748578C-215F-4376-BEFF-7B74A3C4A02D}">
      <dgm:prSet phldrT="3" phldr="0"/>
      <dgm:spPr/>
      <dgm:t>
        <a:bodyPr/>
        <a:lstStyle/>
        <a:p>
          <a:endParaRPr lang="en-US" dirty="0"/>
        </a:p>
      </dgm:t>
    </dgm:pt>
    <dgm:pt modelId="{BB2C27F2-B9EF-46E0-80A8-2A2BB32BFEDF}">
      <dgm:prSet/>
      <dgm:spPr/>
      <dgm:t>
        <a:bodyPr/>
        <a:lstStyle/>
        <a:p>
          <a:r>
            <a:rPr lang="es-MX"/>
            <a:t>Es la conversación que se da entre dos o más personas, quienes expresan a través de un intercambio de ideas sus argumentos y puntos de vista de forma alterna. El diálogo da cabida a todo tipo de debates que pueden desencadenar tanto acuerdos como desacuerdos. Existen diálogos que tienen como objetivo intercambiar ideas, datos, impresiones, experiencias.</a:t>
          </a:r>
          <a:endParaRPr lang="en-US"/>
        </a:p>
      </dgm:t>
    </dgm:pt>
    <dgm:pt modelId="{20F64455-AFED-4B7E-8B09-8709E1AA7E92}" type="parTrans" cxnId="{388EFE3B-ECC7-44D8-AD19-D21D6775936F}">
      <dgm:prSet/>
      <dgm:spPr/>
      <dgm:t>
        <a:bodyPr/>
        <a:lstStyle/>
        <a:p>
          <a:endParaRPr lang="en-US"/>
        </a:p>
      </dgm:t>
    </dgm:pt>
    <dgm:pt modelId="{5618515C-9A03-4D65-A03C-64788C2090FF}" type="sibTrans" cxnId="{388EFE3B-ECC7-44D8-AD19-D21D6775936F}">
      <dgm:prSet phldrT="4" phldr="0"/>
      <dgm:spPr/>
      <dgm:t>
        <a:bodyPr/>
        <a:lstStyle/>
        <a:p>
          <a:endParaRPr lang="en-US" dirty="0"/>
        </a:p>
      </dgm:t>
    </dgm:pt>
    <dgm:pt modelId="{53A67B25-669C-440A-B96A-157E109CA8C1}" type="pres">
      <dgm:prSet presAssocID="{D0A47656-0F44-4D1E-96B7-FC6A99ADF293}" presName="Name0" presStyleCnt="0">
        <dgm:presLayoutVars>
          <dgm:dir/>
          <dgm:animLvl val="lvl"/>
          <dgm:resizeHandles val="exact"/>
        </dgm:presLayoutVars>
      </dgm:prSet>
      <dgm:spPr/>
      <dgm:t>
        <a:bodyPr/>
        <a:lstStyle/>
        <a:p>
          <a:endParaRPr lang="es-MX"/>
        </a:p>
      </dgm:t>
    </dgm:pt>
    <dgm:pt modelId="{61172D55-E033-4083-8ACD-57831BC45920}" type="pres">
      <dgm:prSet presAssocID="{BB2C27F2-B9EF-46E0-80A8-2A2BB32BFEDF}" presName="boxAndChildren" presStyleCnt="0"/>
      <dgm:spPr/>
    </dgm:pt>
    <dgm:pt modelId="{C682E7D4-6843-4F74-9430-1AE2AE0C43B2}" type="pres">
      <dgm:prSet presAssocID="{BB2C27F2-B9EF-46E0-80A8-2A2BB32BFEDF}" presName="parentTextBox" presStyleLbl="node1" presStyleIdx="0" presStyleCnt="4"/>
      <dgm:spPr/>
      <dgm:t>
        <a:bodyPr/>
        <a:lstStyle/>
        <a:p>
          <a:endParaRPr lang="es-MX"/>
        </a:p>
      </dgm:t>
    </dgm:pt>
    <dgm:pt modelId="{F3C75906-45EA-4874-81CA-06B7A95EA44A}" type="pres">
      <dgm:prSet presAssocID="{B8DC3D8D-69EC-4B2F-8621-8417E9EFCDED}" presName="sp" presStyleCnt="0"/>
      <dgm:spPr/>
    </dgm:pt>
    <dgm:pt modelId="{1AE3B981-57EE-4508-966B-8BBDC1D3AF47}" type="pres">
      <dgm:prSet presAssocID="{F694FBD3-EBB6-4642-B55C-36578928D725}" presName="arrowAndChildren" presStyleCnt="0"/>
      <dgm:spPr/>
    </dgm:pt>
    <dgm:pt modelId="{ECFBECC4-513A-4498-88A1-99752272B010}" type="pres">
      <dgm:prSet presAssocID="{F694FBD3-EBB6-4642-B55C-36578928D725}" presName="parentTextArrow" presStyleLbl="node1" presStyleIdx="1" presStyleCnt="4"/>
      <dgm:spPr/>
      <dgm:t>
        <a:bodyPr/>
        <a:lstStyle/>
        <a:p>
          <a:endParaRPr lang="es-MX"/>
        </a:p>
      </dgm:t>
    </dgm:pt>
    <dgm:pt modelId="{2FADAF67-B73B-48B0-B635-ECABC95B364E}" type="pres">
      <dgm:prSet presAssocID="{B0DC9AF5-0519-408D-AA7E-44B13A28E17F}" presName="sp" presStyleCnt="0"/>
      <dgm:spPr/>
    </dgm:pt>
    <dgm:pt modelId="{8B96ED54-5834-44C8-B6D5-DBD9836F5303}" type="pres">
      <dgm:prSet presAssocID="{33E2BC92-269B-4DA9-8521-2E6C08DEFDDB}" presName="arrowAndChildren" presStyleCnt="0"/>
      <dgm:spPr/>
    </dgm:pt>
    <dgm:pt modelId="{ADFC7C36-2A5F-40B7-B119-4CE4604F06C9}" type="pres">
      <dgm:prSet presAssocID="{33E2BC92-269B-4DA9-8521-2E6C08DEFDDB}" presName="parentTextArrow" presStyleLbl="node1" presStyleIdx="2" presStyleCnt="4"/>
      <dgm:spPr/>
      <dgm:t>
        <a:bodyPr/>
        <a:lstStyle/>
        <a:p>
          <a:endParaRPr lang="es-MX"/>
        </a:p>
      </dgm:t>
    </dgm:pt>
    <dgm:pt modelId="{6568F388-D154-4528-9698-2F2AD607D4FA}" type="pres">
      <dgm:prSet presAssocID="{52DBF47C-FC5E-4DC5-A42D-1AA3B575E7B4}" presName="sp" presStyleCnt="0"/>
      <dgm:spPr/>
    </dgm:pt>
    <dgm:pt modelId="{60A09097-694F-4FF3-86EB-29004008786E}" type="pres">
      <dgm:prSet presAssocID="{1E18A21E-DEB1-48F7-912F-976577682B61}" presName="arrowAndChildren" presStyleCnt="0"/>
      <dgm:spPr/>
    </dgm:pt>
    <dgm:pt modelId="{ED8EC839-C5AB-4308-AFDB-DAA813E558BA}" type="pres">
      <dgm:prSet presAssocID="{1E18A21E-DEB1-48F7-912F-976577682B61}" presName="parentTextArrow" presStyleLbl="node1" presStyleIdx="3" presStyleCnt="4"/>
      <dgm:spPr/>
      <dgm:t>
        <a:bodyPr/>
        <a:lstStyle/>
        <a:p>
          <a:endParaRPr lang="es-MX"/>
        </a:p>
      </dgm:t>
    </dgm:pt>
  </dgm:ptLst>
  <dgm:cxnLst>
    <dgm:cxn modelId="{64DB3E1D-A42D-4C9C-B631-875B761FC666}" srcId="{D0A47656-0F44-4D1E-96B7-FC6A99ADF293}" destId="{1E18A21E-DEB1-48F7-912F-976577682B61}" srcOrd="0" destOrd="0" parTransId="{508CDA19-D19D-49C4-B0B4-0ADD654775AB}" sibTransId="{52DBF47C-FC5E-4DC5-A42D-1AA3B575E7B4}"/>
    <dgm:cxn modelId="{D748578C-215F-4376-BEFF-7B74A3C4A02D}" srcId="{D0A47656-0F44-4D1E-96B7-FC6A99ADF293}" destId="{F694FBD3-EBB6-4642-B55C-36578928D725}" srcOrd="2" destOrd="0" parTransId="{39B0A177-C889-40DC-9BE8-973D319593B7}" sibTransId="{B8DC3D8D-69EC-4B2F-8621-8417E9EFCDED}"/>
    <dgm:cxn modelId="{388EFE3B-ECC7-44D8-AD19-D21D6775936F}" srcId="{D0A47656-0F44-4D1E-96B7-FC6A99ADF293}" destId="{BB2C27F2-B9EF-46E0-80A8-2A2BB32BFEDF}" srcOrd="3" destOrd="0" parTransId="{20F64455-AFED-4B7E-8B09-8709E1AA7E92}" sibTransId="{5618515C-9A03-4D65-A03C-64788C2090FF}"/>
    <dgm:cxn modelId="{0249DAFE-AB15-4AA0-AC99-2FEC62C2CA29}" srcId="{D0A47656-0F44-4D1E-96B7-FC6A99ADF293}" destId="{33E2BC92-269B-4DA9-8521-2E6C08DEFDDB}" srcOrd="1" destOrd="0" parTransId="{7B81F1E1-6DD7-412C-AF8B-95FB4C56340C}" sibTransId="{B0DC9AF5-0519-408D-AA7E-44B13A28E17F}"/>
    <dgm:cxn modelId="{2D95640B-5499-4A73-8A00-97BAEE423420}" type="presOf" srcId="{33E2BC92-269B-4DA9-8521-2E6C08DEFDDB}" destId="{ADFC7C36-2A5F-40B7-B119-4CE4604F06C9}" srcOrd="0" destOrd="0" presId="urn:microsoft.com/office/officeart/2005/8/layout/process4"/>
    <dgm:cxn modelId="{D4933F4A-B849-41E6-889F-833523204F71}" type="presOf" srcId="{BB2C27F2-B9EF-46E0-80A8-2A2BB32BFEDF}" destId="{C682E7D4-6843-4F74-9430-1AE2AE0C43B2}" srcOrd="0" destOrd="0" presId="urn:microsoft.com/office/officeart/2005/8/layout/process4"/>
    <dgm:cxn modelId="{89073F91-861A-4F06-8758-F7DB4FE74275}" type="presOf" srcId="{F694FBD3-EBB6-4642-B55C-36578928D725}" destId="{ECFBECC4-513A-4498-88A1-99752272B010}" srcOrd="0" destOrd="0" presId="urn:microsoft.com/office/officeart/2005/8/layout/process4"/>
    <dgm:cxn modelId="{1676C0AD-03ED-47F6-BA85-46E8B7A661BD}" type="presOf" srcId="{D0A47656-0F44-4D1E-96B7-FC6A99ADF293}" destId="{53A67B25-669C-440A-B96A-157E109CA8C1}" srcOrd="0" destOrd="0" presId="urn:microsoft.com/office/officeart/2005/8/layout/process4"/>
    <dgm:cxn modelId="{71BC1685-8A62-494D-BBB5-89A237C4980A}" type="presOf" srcId="{1E18A21E-DEB1-48F7-912F-976577682B61}" destId="{ED8EC839-C5AB-4308-AFDB-DAA813E558BA}" srcOrd="0" destOrd="0" presId="urn:microsoft.com/office/officeart/2005/8/layout/process4"/>
    <dgm:cxn modelId="{A877C9B0-DC6F-41E9-8983-C1BEE6C07F32}" type="presParOf" srcId="{53A67B25-669C-440A-B96A-157E109CA8C1}" destId="{61172D55-E033-4083-8ACD-57831BC45920}" srcOrd="0" destOrd="0" presId="urn:microsoft.com/office/officeart/2005/8/layout/process4"/>
    <dgm:cxn modelId="{1739BDBC-83ED-43AF-9D5C-D302A775FD63}" type="presParOf" srcId="{61172D55-E033-4083-8ACD-57831BC45920}" destId="{C682E7D4-6843-4F74-9430-1AE2AE0C43B2}" srcOrd="0" destOrd="0" presId="urn:microsoft.com/office/officeart/2005/8/layout/process4"/>
    <dgm:cxn modelId="{EF87BCA5-055F-406D-9965-8CE6E5BE4B7D}" type="presParOf" srcId="{53A67B25-669C-440A-B96A-157E109CA8C1}" destId="{F3C75906-45EA-4874-81CA-06B7A95EA44A}" srcOrd="1" destOrd="0" presId="urn:microsoft.com/office/officeart/2005/8/layout/process4"/>
    <dgm:cxn modelId="{09208794-11A0-4CFC-AB9F-22D708EAA283}" type="presParOf" srcId="{53A67B25-669C-440A-B96A-157E109CA8C1}" destId="{1AE3B981-57EE-4508-966B-8BBDC1D3AF47}" srcOrd="2" destOrd="0" presId="urn:microsoft.com/office/officeart/2005/8/layout/process4"/>
    <dgm:cxn modelId="{8EB0A704-1DFA-4FB7-B8EE-8DAC65CE0A02}" type="presParOf" srcId="{1AE3B981-57EE-4508-966B-8BBDC1D3AF47}" destId="{ECFBECC4-513A-4498-88A1-99752272B010}" srcOrd="0" destOrd="0" presId="urn:microsoft.com/office/officeart/2005/8/layout/process4"/>
    <dgm:cxn modelId="{1114E26A-0C14-459A-A29C-24BF05311EFF}" type="presParOf" srcId="{53A67B25-669C-440A-B96A-157E109CA8C1}" destId="{2FADAF67-B73B-48B0-B635-ECABC95B364E}" srcOrd="3" destOrd="0" presId="urn:microsoft.com/office/officeart/2005/8/layout/process4"/>
    <dgm:cxn modelId="{975EE9D1-A3AA-480C-92ED-07D7C11CB967}" type="presParOf" srcId="{53A67B25-669C-440A-B96A-157E109CA8C1}" destId="{8B96ED54-5834-44C8-B6D5-DBD9836F5303}" srcOrd="4" destOrd="0" presId="urn:microsoft.com/office/officeart/2005/8/layout/process4"/>
    <dgm:cxn modelId="{15F2AF33-7AEC-4A58-A762-B8BA170B15FB}" type="presParOf" srcId="{8B96ED54-5834-44C8-B6D5-DBD9836F5303}" destId="{ADFC7C36-2A5F-40B7-B119-4CE4604F06C9}" srcOrd="0" destOrd="0" presId="urn:microsoft.com/office/officeart/2005/8/layout/process4"/>
    <dgm:cxn modelId="{19160E48-84AA-420E-8871-46B1DBE45CAF}" type="presParOf" srcId="{53A67B25-669C-440A-B96A-157E109CA8C1}" destId="{6568F388-D154-4528-9698-2F2AD607D4FA}" srcOrd="5" destOrd="0" presId="urn:microsoft.com/office/officeart/2005/8/layout/process4"/>
    <dgm:cxn modelId="{9A46FF30-655A-4746-B20F-B8362B30339A}" type="presParOf" srcId="{53A67B25-669C-440A-B96A-157E109CA8C1}" destId="{60A09097-694F-4FF3-86EB-29004008786E}" srcOrd="6" destOrd="0" presId="urn:microsoft.com/office/officeart/2005/8/layout/process4"/>
    <dgm:cxn modelId="{E1957498-2D0C-49B9-8B34-8D3EBB4CA819}" type="presParOf" srcId="{60A09097-694F-4FF3-86EB-29004008786E}" destId="{ED8EC839-C5AB-4308-AFDB-DAA813E558B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6FC31-1EBF-4E75-AFB9-64AADFB34935}">
      <dsp:nvSpPr>
        <dsp:cNvPr id="0" name=""/>
        <dsp:cNvSpPr/>
      </dsp:nvSpPr>
      <dsp:spPr>
        <a:xfrm>
          <a:off x="603083" y="1231846"/>
          <a:ext cx="2383903" cy="596976"/>
        </a:xfrm>
        <a:prstGeom prst="roundRect">
          <a:avLst>
            <a:gd name="adj" fmla="val 10000"/>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MX" sz="1100" b="1" kern="1200"/>
            <a:t>1.6.1     Adecuación.</a:t>
          </a:r>
          <a:endParaRPr lang="en-US" sz="1100" kern="1200"/>
        </a:p>
      </dsp:txBody>
      <dsp:txXfrm>
        <a:off x="620568" y="1249331"/>
        <a:ext cx="2348933" cy="562006"/>
      </dsp:txXfrm>
    </dsp:sp>
    <dsp:sp modelId="{F9D72A74-47DA-4700-B3AB-3022DC0B0F50}">
      <dsp:nvSpPr>
        <dsp:cNvPr id="0" name=""/>
        <dsp:cNvSpPr/>
      </dsp:nvSpPr>
      <dsp:spPr>
        <a:xfrm>
          <a:off x="3235359" y="1180354"/>
          <a:ext cx="598353" cy="699960"/>
        </a:xfrm>
        <a:prstGeom prst="rightArrow">
          <a:avLst>
            <a:gd name="adj1" fmla="val 60000"/>
            <a:gd name="adj2" fmla="val 50000"/>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3235359" y="1320346"/>
        <a:ext cx="418847" cy="419976"/>
      </dsp:txXfrm>
    </dsp:sp>
    <dsp:sp modelId="{90BC3427-1257-48A7-966F-4BCCD871168C}">
      <dsp:nvSpPr>
        <dsp:cNvPr id="0" name=""/>
        <dsp:cNvSpPr/>
      </dsp:nvSpPr>
      <dsp:spPr>
        <a:xfrm>
          <a:off x="4115955" y="186799"/>
          <a:ext cx="2667302" cy="2687071"/>
        </a:xfrm>
        <a:prstGeom prst="roundRect">
          <a:avLst>
            <a:gd name="adj" fmla="val 10000"/>
          </a:avLst>
        </a:prstGeom>
        <a:solidFill>
          <a:schemeClr val="accent1">
            <a:alpha val="90000"/>
            <a:hueOff val="0"/>
            <a:satOff val="0"/>
            <a:lumOff val="0"/>
            <a:alphaOff val="-8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just" defTabSz="444500">
            <a:lnSpc>
              <a:spcPct val="90000"/>
            </a:lnSpc>
            <a:spcBef>
              <a:spcPct val="0"/>
            </a:spcBef>
            <a:spcAft>
              <a:spcPct val="35000"/>
            </a:spcAft>
          </a:pPr>
          <a:r>
            <a:rPr lang="es-MX" sz="1000" kern="1200" dirty="0"/>
            <a:t>Requiere una forma de comunicación adaptada al tema que trata (general o particular, de divulgación o especializado); determina qué lenguaje será el más adecuado para establecer la comunicación con el receptor (culto, vulgar o coloquial); precisa la intención comunicativa (informar, instruir, entretener, etc.); define el grado de formalidad que el autor quiere dar al texto (serio, jocoso, informal, etc.). La adecuación es el uso del lenguaje apropiado para que el lector comprenda e interprete el texto.</a:t>
          </a:r>
          <a:endParaRPr lang="en-US" sz="1000" kern="1200" dirty="0"/>
        </a:p>
      </dsp:txBody>
      <dsp:txXfrm>
        <a:off x="4194078" y="264922"/>
        <a:ext cx="2511056" cy="2530825"/>
      </dsp:txXfrm>
    </dsp:sp>
    <dsp:sp modelId="{D4BF19EF-946A-43FE-B82D-E2831F05989C}">
      <dsp:nvSpPr>
        <dsp:cNvPr id="0" name=""/>
        <dsp:cNvSpPr/>
      </dsp:nvSpPr>
      <dsp:spPr>
        <a:xfrm>
          <a:off x="7031631" y="1180354"/>
          <a:ext cx="598353" cy="699960"/>
        </a:xfrm>
        <a:prstGeom prst="rightArrow">
          <a:avLst>
            <a:gd name="adj1" fmla="val 60000"/>
            <a:gd name="adj2" fmla="val 50000"/>
          </a:avLst>
        </a:prstGeom>
        <a:solidFill>
          <a:schemeClr val="accent1">
            <a:shade val="90000"/>
            <a:hueOff val="87729"/>
            <a:satOff val="-804"/>
            <a:lumOff val="693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7031631" y="1320346"/>
        <a:ext cx="418847" cy="419976"/>
      </dsp:txXfrm>
    </dsp:sp>
    <dsp:sp modelId="{43E23EB0-2976-4CB0-AD01-6896B13B7903}">
      <dsp:nvSpPr>
        <dsp:cNvPr id="0" name=""/>
        <dsp:cNvSpPr/>
      </dsp:nvSpPr>
      <dsp:spPr>
        <a:xfrm>
          <a:off x="7912227" y="1144752"/>
          <a:ext cx="2822423" cy="771165"/>
        </a:xfrm>
        <a:prstGeom prst="roundRect">
          <a:avLst>
            <a:gd name="adj" fmla="val 10000"/>
          </a:avLst>
        </a:prstGeom>
        <a:solidFill>
          <a:schemeClr val="accent1">
            <a:alpha val="90000"/>
            <a:hueOff val="0"/>
            <a:satOff val="0"/>
            <a:lumOff val="0"/>
            <a:alphaOff val="-16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MX" sz="1000" b="1" kern="1200"/>
            <a:t>1.6.2     Coherencia.</a:t>
          </a:r>
          <a:endParaRPr lang="en-US" sz="1000" kern="1200"/>
        </a:p>
      </dsp:txBody>
      <dsp:txXfrm>
        <a:off x="7934814" y="1167339"/>
        <a:ext cx="2777249" cy="725991"/>
      </dsp:txXfrm>
    </dsp:sp>
    <dsp:sp modelId="{5067F989-3442-4F6F-B3BD-2717185678DA}">
      <dsp:nvSpPr>
        <dsp:cNvPr id="0" name=""/>
        <dsp:cNvSpPr/>
      </dsp:nvSpPr>
      <dsp:spPr>
        <a:xfrm rot="5400000">
          <a:off x="8770404" y="2578094"/>
          <a:ext cx="1106068" cy="699960"/>
        </a:xfrm>
        <a:prstGeom prst="rightArrow">
          <a:avLst>
            <a:gd name="adj1" fmla="val 60000"/>
            <a:gd name="adj2" fmla="val 50000"/>
          </a:avLst>
        </a:prstGeom>
        <a:solidFill>
          <a:schemeClr val="accent1">
            <a:shade val="90000"/>
            <a:hueOff val="175458"/>
            <a:satOff val="-1607"/>
            <a:lumOff val="138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9113450" y="2375040"/>
        <a:ext cx="419976" cy="896080"/>
      </dsp:txXfrm>
    </dsp:sp>
    <dsp:sp modelId="{3CE1AE75-7330-458F-897D-2F4B64FE5C3E}">
      <dsp:nvSpPr>
        <dsp:cNvPr id="0" name=""/>
        <dsp:cNvSpPr/>
      </dsp:nvSpPr>
      <dsp:spPr>
        <a:xfrm>
          <a:off x="7912227" y="4002839"/>
          <a:ext cx="2822423" cy="1693453"/>
        </a:xfrm>
        <a:prstGeom prst="roundRect">
          <a:avLst>
            <a:gd name="adj" fmla="val 10000"/>
          </a:avLst>
        </a:prstGeom>
        <a:solidFill>
          <a:schemeClr val="accent1">
            <a:alpha val="90000"/>
            <a:hueOff val="0"/>
            <a:satOff val="0"/>
            <a:lumOff val="0"/>
            <a:alphaOff val="-24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just" defTabSz="444500">
            <a:lnSpc>
              <a:spcPct val="90000"/>
            </a:lnSpc>
            <a:spcBef>
              <a:spcPct val="0"/>
            </a:spcBef>
            <a:spcAft>
              <a:spcPct val="35000"/>
            </a:spcAft>
          </a:pPr>
          <a:r>
            <a:rPr lang="es-MX" sz="1000" kern="1200" dirty="0"/>
            <a:t>Propiedad que contienen los textos cuando mantienen un equilibrio entre su fondo, su forma y su estructura lógica. La coherencia se desarrolla a medida que se van relacionando las partes de un todo (palabras, oraciones, párrafos, temas, etc.) es decir, la información progresa de manera adecuada cuando el texto se vuelve más claro y preciso con sentido unitario global y sin contradicciones.</a:t>
          </a:r>
          <a:endParaRPr lang="en-US" sz="1000" kern="1200" dirty="0"/>
        </a:p>
      </dsp:txBody>
      <dsp:txXfrm>
        <a:off x="7961827" y="4052439"/>
        <a:ext cx="2723223" cy="1594253"/>
      </dsp:txXfrm>
    </dsp:sp>
    <dsp:sp modelId="{9AA47BEC-E9D7-4F29-8E77-3A7C745BE541}">
      <dsp:nvSpPr>
        <dsp:cNvPr id="0" name=""/>
        <dsp:cNvSpPr/>
      </dsp:nvSpPr>
      <dsp:spPr>
        <a:xfrm rot="10800000">
          <a:off x="7065500" y="4499586"/>
          <a:ext cx="598353" cy="699960"/>
        </a:xfrm>
        <a:prstGeom prst="rightArrow">
          <a:avLst>
            <a:gd name="adj1" fmla="val 60000"/>
            <a:gd name="adj2" fmla="val 50000"/>
          </a:avLst>
        </a:prstGeom>
        <a:solidFill>
          <a:schemeClr val="accent1">
            <a:shade val="90000"/>
            <a:hueOff val="263186"/>
            <a:satOff val="-2411"/>
            <a:lumOff val="2081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10800000">
        <a:off x="7245006" y="4639578"/>
        <a:ext cx="418847" cy="419976"/>
      </dsp:txXfrm>
    </dsp:sp>
    <dsp:sp modelId="{6DFB2317-87A1-44C5-9373-198C71666B4D}">
      <dsp:nvSpPr>
        <dsp:cNvPr id="0" name=""/>
        <dsp:cNvSpPr/>
      </dsp:nvSpPr>
      <dsp:spPr>
        <a:xfrm>
          <a:off x="3960835" y="4586717"/>
          <a:ext cx="2822423" cy="525698"/>
        </a:xfrm>
        <a:prstGeom prst="roundRect">
          <a:avLst>
            <a:gd name="adj" fmla="val 10000"/>
          </a:avLst>
        </a:prstGeom>
        <a:solidFill>
          <a:schemeClr val="accent1">
            <a:alpha val="90000"/>
            <a:hueOff val="0"/>
            <a:satOff val="0"/>
            <a:lumOff val="0"/>
            <a:alphaOff val="-32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MX" sz="1000" b="1" kern="1200"/>
            <a:t>1.6.3     Cohesión</a:t>
          </a:r>
          <a:endParaRPr lang="en-US" sz="1000" kern="1200"/>
        </a:p>
      </dsp:txBody>
      <dsp:txXfrm>
        <a:off x="3976232" y="4602114"/>
        <a:ext cx="2791629" cy="494904"/>
      </dsp:txXfrm>
    </dsp:sp>
    <dsp:sp modelId="{0C49640A-1B88-4D5A-BD3A-DFFF4E0E0632}">
      <dsp:nvSpPr>
        <dsp:cNvPr id="0" name=""/>
        <dsp:cNvSpPr/>
      </dsp:nvSpPr>
      <dsp:spPr>
        <a:xfrm rot="10800000">
          <a:off x="3114108" y="4499586"/>
          <a:ext cx="598353" cy="699960"/>
        </a:xfrm>
        <a:prstGeom prst="rightArrow">
          <a:avLst>
            <a:gd name="adj1" fmla="val 60000"/>
            <a:gd name="adj2" fmla="val 50000"/>
          </a:avLst>
        </a:prstGeom>
        <a:solidFill>
          <a:schemeClr val="accent1">
            <a:shade val="90000"/>
            <a:hueOff val="350915"/>
            <a:satOff val="-3215"/>
            <a:lumOff val="277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10800000">
        <a:off x="3293614" y="4639578"/>
        <a:ext cx="418847" cy="419976"/>
      </dsp:txXfrm>
    </dsp:sp>
    <dsp:sp modelId="{AA6CDEA7-ADA9-442D-9E6E-5489639C2B1C}">
      <dsp:nvSpPr>
        <dsp:cNvPr id="0" name=""/>
        <dsp:cNvSpPr/>
      </dsp:nvSpPr>
      <dsp:spPr>
        <a:xfrm>
          <a:off x="9443" y="4002839"/>
          <a:ext cx="2822423" cy="1693453"/>
        </a:xfrm>
        <a:prstGeom prst="roundRect">
          <a:avLst>
            <a:gd name="adj" fmla="val 10000"/>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just" defTabSz="444500">
            <a:lnSpc>
              <a:spcPct val="90000"/>
            </a:lnSpc>
            <a:spcBef>
              <a:spcPct val="0"/>
            </a:spcBef>
            <a:spcAft>
              <a:spcPct val="35000"/>
            </a:spcAft>
          </a:pPr>
          <a:r>
            <a:rPr lang="es-MX" sz="1000" kern="1200" dirty="0"/>
            <a:t>Propiedad que tienen los textos en la que el emisor suele mantener una relación entre los elementos (palabras, oraciones, párrafos) y los mecanismos formales (nexos, conectores, signos de puntuación) que harán producir un texto lingüísticamente atractivo, basándose en una idea. Conectar esos elementos significa dar hilaridad y sentido a lo que se expresa.</a:t>
          </a:r>
          <a:endParaRPr lang="en-US" sz="1000" kern="1200" dirty="0"/>
        </a:p>
      </dsp:txBody>
      <dsp:txXfrm>
        <a:off x="59043" y="4052439"/>
        <a:ext cx="2723223" cy="15942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EBBE3-332E-45D5-8234-7DBBC755BDF1}">
      <dsp:nvSpPr>
        <dsp:cNvPr id="0" name=""/>
        <dsp:cNvSpPr/>
      </dsp:nvSpPr>
      <dsp:spPr>
        <a:xfrm>
          <a:off x="238235" y="1363"/>
          <a:ext cx="3137112" cy="1882267"/>
        </a:xfrm>
        <a:prstGeom prst="rect">
          <a:avLst/>
        </a:prstGeom>
        <a:gradFill rotWithShape="0">
          <a:gsLst>
            <a:gs pos="0">
              <a:schemeClr val="accent1">
                <a:alpha val="90000"/>
                <a:hueOff val="0"/>
                <a:satOff val="0"/>
                <a:lumOff val="0"/>
                <a:alphaOff val="0"/>
                <a:lumMod val="110000"/>
                <a:satMod val="105000"/>
                <a:tint val="67000"/>
              </a:schemeClr>
            </a:gs>
            <a:gs pos="50000">
              <a:schemeClr val="accent1">
                <a:alpha val="90000"/>
                <a:hueOff val="0"/>
                <a:satOff val="0"/>
                <a:lumOff val="0"/>
                <a:alphaOff val="0"/>
                <a:lumMod val="105000"/>
                <a:satMod val="103000"/>
                <a:tint val="73000"/>
              </a:schemeClr>
            </a:gs>
            <a:gs pos="100000">
              <a:schemeClr val="accent1">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MX" sz="1100" b="1" kern="1200"/>
            <a:t>1.7.1     Narración.</a:t>
          </a:r>
          <a:endParaRPr lang="en-US" sz="1100" kern="1200"/>
        </a:p>
      </dsp:txBody>
      <dsp:txXfrm>
        <a:off x="238235" y="1363"/>
        <a:ext cx="3137112" cy="1882267"/>
      </dsp:txXfrm>
    </dsp:sp>
    <dsp:sp modelId="{4132E38E-BB47-4328-AC77-E8F1CE07EC2A}">
      <dsp:nvSpPr>
        <dsp:cNvPr id="0" name=""/>
        <dsp:cNvSpPr/>
      </dsp:nvSpPr>
      <dsp:spPr>
        <a:xfrm>
          <a:off x="3689060" y="1363"/>
          <a:ext cx="3137112" cy="1882267"/>
        </a:xfrm>
        <a:prstGeom prst="rect">
          <a:avLst/>
        </a:prstGeom>
        <a:gradFill rotWithShape="0">
          <a:gsLst>
            <a:gs pos="0">
              <a:schemeClr val="accent1">
                <a:alpha val="90000"/>
                <a:hueOff val="0"/>
                <a:satOff val="0"/>
                <a:lumOff val="0"/>
                <a:alphaOff val="-8000"/>
                <a:lumMod val="110000"/>
                <a:satMod val="105000"/>
                <a:tint val="67000"/>
              </a:schemeClr>
            </a:gs>
            <a:gs pos="50000">
              <a:schemeClr val="accent1">
                <a:alpha val="90000"/>
                <a:hueOff val="0"/>
                <a:satOff val="0"/>
                <a:lumOff val="0"/>
                <a:alphaOff val="-8000"/>
                <a:lumMod val="105000"/>
                <a:satMod val="103000"/>
                <a:tint val="73000"/>
              </a:schemeClr>
            </a:gs>
            <a:gs pos="100000">
              <a:schemeClr val="accent1">
                <a:alpha val="90000"/>
                <a:hueOff val="0"/>
                <a:satOff val="0"/>
                <a:lumOff val="0"/>
                <a:alphaOff val="-8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just" defTabSz="488950">
            <a:lnSpc>
              <a:spcPct val="90000"/>
            </a:lnSpc>
            <a:spcBef>
              <a:spcPct val="0"/>
            </a:spcBef>
            <a:spcAft>
              <a:spcPct val="35000"/>
            </a:spcAft>
          </a:pPr>
          <a:r>
            <a:rPr lang="es-MX" sz="1100" kern="1200" dirty="0"/>
            <a:t>La narración tiene como objetivo principal dar a conocer un relato sobre un acontecimiento donde intervienen personajes en un ambiente delimitado. Suelen emplearse los verbos y los sustantivos para conjuntar las acciones de la historia.</a:t>
          </a:r>
          <a:endParaRPr lang="en-US" sz="1100" kern="1200" dirty="0"/>
        </a:p>
      </dsp:txBody>
      <dsp:txXfrm>
        <a:off x="3689060" y="1363"/>
        <a:ext cx="3137112" cy="1882267"/>
      </dsp:txXfrm>
    </dsp:sp>
    <dsp:sp modelId="{CB75BC48-1EA5-40B9-A4B5-046B36C5AE04}">
      <dsp:nvSpPr>
        <dsp:cNvPr id="0" name=""/>
        <dsp:cNvSpPr/>
      </dsp:nvSpPr>
      <dsp:spPr>
        <a:xfrm>
          <a:off x="7139884" y="1363"/>
          <a:ext cx="3137112" cy="1882267"/>
        </a:xfrm>
        <a:prstGeom prst="rect">
          <a:avLst/>
        </a:prstGeom>
        <a:gradFill rotWithShape="0">
          <a:gsLst>
            <a:gs pos="0">
              <a:schemeClr val="accent1">
                <a:alpha val="90000"/>
                <a:hueOff val="0"/>
                <a:satOff val="0"/>
                <a:lumOff val="0"/>
                <a:alphaOff val="-16000"/>
                <a:lumMod val="110000"/>
                <a:satMod val="105000"/>
                <a:tint val="67000"/>
              </a:schemeClr>
            </a:gs>
            <a:gs pos="50000">
              <a:schemeClr val="accent1">
                <a:alpha val="90000"/>
                <a:hueOff val="0"/>
                <a:satOff val="0"/>
                <a:lumOff val="0"/>
                <a:alphaOff val="-16000"/>
                <a:lumMod val="105000"/>
                <a:satMod val="103000"/>
                <a:tint val="73000"/>
              </a:schemeClr>
            </a:gs>
            <a:gs pos="100000">
              <a:schemeClr val="accent1">
                <a:alpha val="90000"/>
                <a:hueOff val="0"/>
                <a:satOff val="0"/>
                <a:lumOff val="0"/>
                <a:alphaOff val="-16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MX" sz="1100" b="1" kern="1200"/>
            <a:t>1.7.2     Descripción.</a:t>
          </a:r>
          <a:endParaRPr lang="en-US" sz="1100" kern="1200"/>
        </a:p>
      </dsp:txBody>
      <dsp:txXfrm>
        <a:off x="7139884" y="1363"/>
        <a:ext cx="3137112" cy="1882267"/>
      </dsp:txXfrm>
    </dsp:sp>
    <dsp:sp modelId="{9C5CA973-6EF9-4A88-B765-D24836C722EC}">
      <dsp:nvSpPr>
        <dsp:cNvPr id="0" name=""/>
        <dsp:cNvSpPr/>
      </dsp:nvSpPr>
      <dsp:spPr>
        <a:xfrm>
          <a:off x="238235" y="2197342"/>
          <a:ext cx="3137112" cy="1882267"/>
        </a:xfrm>
        <a:prstGeom prst="rect">
          <a:avLst/>
        </a:prstGeom>
        <a:gradFill rotWithShape="0">
          <a:gsLst>
            <a:gs pos="0">
              <a:schemeClr val="accent1">
                <a:alpha val="90000"/>
                <a:hueOff val="0"/>
                <a:satOff val="0"/>
                <a:lumOff val="0"/>
                <a:alphaOff val="-24000"/>
                <a:lumMod val="110000"/>
                <a:satMod val="105000"/>
                <a:tint val="67000"/>
              </a:schemeClr>
            </a:gs>
            <a:gs pos="50000">
              <a:schemeClr val="accent1">
                <a:alpha val="90000"/>
                <a:hueOff val="0"/>
                <a:satOff val="0"/>
                <a:lumOff val="0"/>
                <a:alphaOff val="-24000"/>
                <a:lumMod val="105000"/>
                <a:satMod val="103000"/>
                <a:tint val="73000"/>
              </a:schemeClr>
            </a:gs>
            <a:gs pos="100000">
              <a:schemeClr val="accent1">
                <a:alpha val="90000"/>
                <a:hueOff val="0"/>
                <a:satOff val="0"/>
                <a:lumOff val="0"/>
                <a:alphaOff val="-24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just" defTabSz="488950">
            <a:lnSpc>
              <a:spcPct val="90000"/>
            </a:lnSpc>
            <a:spcBef>
              <a:spcPct val="0"/>
            </a:spcBef>
            <a:spcAft>
              <a:spcPct val="35000"/>
            </a:spcAft>
          </a:pPr>
          <a:r>
            <a:rPr lang="es-MX" sz="1100" kern="1200" dirty="0"/>
            <a:t>Describir equivale a pintar con palabras un objeto, animal, persona, lugar o ambiente, para observar los detalles como si estuviéramos frente a la pintura de un cuadro. En la descripción de un texto se utilizan principalmente los adjetivos que sirven para definir los rasgos de una persona, señalar sus cualidades, resaltar sus actitudes, delimitar sus sentimientos, mostrar sus defectos, etc. </a:t>
          </a:r>
          <a:endParaRPr lang="en-US" sz="1100" kern="1200" dirty="0"/>
        </a:p>
      </dsp:txBody>
      <dsp:txXfrm>
        <a:off x="238235" y="2197342"/>
        <a:ext cx="3137112" cy="1882267"/>
      </dsp:txXfrm>
    </dsp:sp>
    <dsp:sp modelId="{BC390E19-3983-473A-B3FF-EEE93341A46C}">
      <dsp:nvSpPr>
        <dsp:cNvPr id="0" name=""/>
        <dsp:cNvSpPr/>
      </dsp:nvSpPr>
      <dsp:spPr>
        <a:xfrm>
          <a:off x="3689060" y="2197342"/>
          <a:ext cx="3137112" cy="1882267"/>
        </a:xfrm>
        <a:prstGeom prst="rect">
          <a:avLst/>
        </a:prstGeom>
        <a:gradFill rotWithShape="0">
          <a:gsLst>
            <a:gs pos="0">
              <a:schemeClr val="accent1">
                <a:alpha val="90000"/>
                <a:hueOff val="0"/>
                <a:satOff val="0"/>
                <a:lumOff val="0"/>
                <a:alphaOff val="-32000"/>
                <a:lumMod val="110000"/>
                <a:satMod val="105000"/>
                <a:tint val="67000"/>
              </a:schemeClr>
            </a:gs>
            <a:gs pos="50000">
              <a:schemeClr val="accent1">
                <a:alpha val="90000"/>
                <a:hueOff val="0"/>
                <a:satOff val="0"/>
                <a:lumOff val="0"/>
                <a:alphaOff val="-32000"/>
                <a:lumMod val="105000"/>
                <a:satMod val="103000"/>
                <a:tint val="73000"/>
              </a:schemeClr>
            </a:gs>
            <a:gs pos="100000">
              <a:schemeClr val="accent1">
                <a:alpha val="90000"/>
                <a:hueOff val="0"/>
                <a:satOff val="0"/>
                <a:lumOff val="0"/>
                <a:alphaOff val="-32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MX" sz="1100" b="1" kern="1200"/>
            <a:t>1.7.3     Exposición.</a:t>
          </a:r>
          <a:endParaRPr lang="en-US" sz="1100" kern="1200"/>
        </a:p>
      </dsp:txBody>
      <dsp:txXfrm>
        <a:off x="3689060" y="2197342"/>
        <a:ext cx="3137112" cy="1882267"/>
      </dsp:txXfrm>
    </dsp:sp>
    <dsp:sp modelId="{D5922A54-1553-4F29-946F-ADB9286D5464}">
      <dsp:nvSpPr>
        <dsp:cNvPr id="0" name=""/>
        <dsp:cNvSpPr/>
      </dsp:nvSpPr>
      <dsp:spPr>
        <a:xfrm>
          <a:off x="7139884" y="2197342"/>
          <a:ext cx="3137112" cy="1882267"/>
        </a:xfrm>
        <a:prstGeom prst="rect">
          <a:avLst/>
        </a:prstGeom>
        <a:gradFill rotWithShape="0">
          <a:gsLst>
            <a:gs pos="0">
              <a:schemeClr val="accent1">
                <a:alpha val="90000"/>
                <a:hueOff val="0"/>
                <a:satOff val="0"/>
                <a:lumOff val="0"/>
                <a:alphaOff val="-40000"/>
                <a:lumMod val="110000"/>
                <a:satMod val="105000"/>
                <a:tint val="67000"/>
              </a:schemeClr>
            </a:gs>
            <a:gs pos="50000">
              <a:schemeClr val="accent1">
                <a:alpha val="90000"/>
                <a:hueOff val="0"/>
                <a:satOff val="0"/>
                <a:lumOff val="0"/>
                <a:alphaOff val="-40000"/>
                <a:lumMod val="105000"/>
                <a:satMod val="103000"/>
                <a:tint val="73000"/>
              </a:schemeClr>
            </a:gs>
            <a:gs pos="100000">
              <a:schemeClr val="accent1">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just" defTabSz="488950">
            <a:lnSpc>
              <a:spcPct val="90000"/>
            </a:lnSpc>
            <a:spcBef>
              <a:spcPct val="0"/>
            </a:spcBef>
            <a:spcAft>
              <a:spcPct val="35000"/>
            </a:spcAft>
          </a:pPr>
          <a:r>
            <a:rPr lang="es-MX" sz="1100" kern="1200" dirty="0"/>
            <a:t>Su propósito principal es explicar de forma sistematizada la exposición por escrito de una investigación, la descripción de un invento, el significado de un concepto, el informe sobre una obra literaria, algún suceso o idea, etc. El lenguaje empleado en la exposición suele ser directo, por lo tanto, es muy objetivo. No puede emplearse el lenguaje connotativo o subjetivo, porque el mensaje va dirigido al intelecto del receptor. Su intención comunicativa es informar, por lo que se manejan conceptos muy concretos.</a:t>
          </a:r>
          <a:endParaRPr lang="en-US" sz="1100" kern="1200" dirty="0"/>
        </a:p>
      </dsp:txBody>
      <dsp:txXfrm>
        <a:off x="7139884" y="2197342"/>
        <a:ext cx="3137112" cy="18822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2E7D4-6843-4F74-9430-1AE2AE0C43B2}">
      <dsp:nvSpPr>
        <dsp:cNvPr id="0" name=""/>
        <dsp:cNvSpPr/>
      </dsp:nvSpPr>
      <dsp:spPr>
        <a:xfrm>
          <a:off x="0" y="3407580"/>
          <a:ext cx="10515232" cy="745495"/>
        </a:xfrm>
        <a:prstGeom prst="rect">
          <a:avLst/>
        </a:prstGeom>
        <a:gradFill rotWithShape="0">
          <a:gsLst>
            <a:gs pos="0">
              <a:schemeClr val="accent1">
                <a:alpha val="90000"/>
                <a:hueOff val="0"/>
                <a:satOff val="0"/>
                <a:lumOff val="0"/>
                <a:alphaOff val="0"/>
                <a:lumMod val="110000"/>
                <a:satMod val="105000"/>
                <a:tint val="67000"/>
              </a:schemeClr>
            </a:gs>
            <a:gs pos="50000">
              <a:schemeClr val="accent1">
                <a:alpha val="90000"/>
                <a:hueOff val="0"/>
                <a:satOff val="0"/>
                <a:lumOff val="0"/>
                <a:alphaOff val="0"/>
                <a:lumMod val="105000"/>
                <a:satMod val="103000"/>
                <a:tint val="73000"/>
              </a:schemeClr>
            </a:gs>
            <a:gs pos="100000">
              <a:schemeClr val="accent1">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s-MX" sz="1000" kern="1200"/>
            <a:t>Es la conversación que se da entre dos o más personas, quienes expresan a través de un intercambio de ideas sus argumentos y puntos de vista de forma alterna. El diálogo da cabida a todo tipo de debates que pueden desencadenar tanto acuerdos como desacuerdos. Existen diálogos que tienen como objetivo intercambiar ideas, datos, impresiones, experiencias.</a:t>
          </a:r>
          <a:endParaRPr lang="en-US" sz="1000" kern="1200"/>
        </a:p>
      </dsp:txBody>
      <dsp:txXfrm>
        <a:off x="0" y="3407580"/>
        <a:ext cx="10515232" cy="745495"/>
      </dsp:txXfrm>
    </dsp:sp>
    <dsp:sp modelId="{ECFBECC4-513A-4498-88A1-99752272B010}">
      <dsp:nvSpPr>
        <dsp:cNvPr id="0" name=""/>
        <dsp:cNvSpPr/>
      </dsp:nvSpPr>
      <dsp:spPr>
        <a:xfrm rot="10800000">
          <a:off x="0" y="2272191"/>
          <a:ext cx="10515232" cy="1146571"/>
        </a:xfrm>
        <a:prstGeom prst="upArrowCallout">
          <a:avLst/>
        </a:prstGeom>
        <a:gradFill rotWithShape="0">
          <a:gsLst>
            <a:gs pos="0">
              <a:schemeClr val="accent1">
                <a:alpha val="90000"/>
                <a:hueOff val="0"/>
                <a:satOff val="0"/>
                <a:lumOff val="0"/>
                <a:alphaOff val="-13333"/>
                <a:lumMod val="110000"/>
                <a:satMod val="105000"/>
                <a:tint val="67000"/>
              </a:schemeClr>
            </a:gs>
            <a:gs pos="50000">
              <a:schemeClr val="accent1">
                <a:alpha val="90000"/>
                <a:hueOff val="0"/>
                <a:satOff val="0"/>
                <a:lumOff val="0"/>
                <a:alphaOff val="-13333"/>
                <a:lumMod val="105000"/>
                <a:satMod val="103000"/>
                <a:tint val="73000"/>
              </a:schemeClr>
            </a:gs>
            <a:gs pos="100000">
              <a:schemeClr val="accent1">
                <a:alpha val="90000"/>
                <a:hueOff val="0"/>
                <a:satOff val="0"/>
                <a:lumOff val="0"/>
                <a:alphaOff val="-13333"/>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s-MX" sz="1000" b="1" kern="1200"/>
            <a:t>1.7.5     Diálogo.</a:t>
          </a:r>
          <a:endParaRPr lang="en-US" sz="1000" kern="1200"/>
        </a:p>
      </dsp:txBody>
      <dsp:txXfrm rot="10800000">
        <a:off x="0" y="2272191"/>
        <a:ext cx="10515232" cy="745007"/>
      </dsp:txXfrm>
    </dsp:sp>
    <dsp:sp modelId="{ADFC7C36-2A5F-40B7-B119-4CE4604F06C9}">
      <dsp:nvSpPr>
        <dsp:cNvPr id="0" name=""/>
        <dsp:cNvSpPr/>
      </dsp:nvSpPr>
      <dsp:spPr>
        <a:xfrm rot="10800000">
          <a:off x="0" y="1136801"/>
          <a:ext cx="10515232" cy="1146571"/>
        </a:xfrm>
        <a:prstGeom prst="upArrowCallout">
          <a:avLst/>
        </a:prstGeom>
        <a:gradFill rotWithShape="0">
          <a:gsLst>
            <a:gs pos="0">
              <a:schemeClr val="accent1">
                <a:alpha val="90000"/>
                <a:hueOff val="0"/>
                <a:satOff val="0"/>
                <a:lumOff val="0"/>
                <a:alphaOff val="-26667"/>
                <a:lumMod val="110000"/>
                <a:satMod val="105000"/>
                <a:tint val="67000"/>
              </a:schemeClr>
            </a:gs>
            <a:gs pos="50000">
              <a:schemeClr val="accent1">
                <a:alpha val="90000"/>
                <a:hueOff val="0"/>
                <a:satOff val="0"/>
                <a:lumOff val="0"/>
                <a:alphaOff val="-26667"/>
                <a:lumMod val="105000"/>
                <a:satMod val="103000"/>
                <a:tint val="73000"/>
              </a:schemeClr>
            </a:gs>
            <a:gs pos="100000">
              <a:schemeClr val="accent1">
                <a:alpha val="90000"/>
                <a:hueOff val="0"/>
                <a:satOff val="0"/>
                <a:lumOff val="0"/>
                <a:alphaOff val="-26667"/>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s-MX" sz="1000" kern="1200"/>
            <a:t>La argumentación se define como una serie de razonamientos que parten de una idea central en la que se exponen ciertas aseveraciones, lógicas o convincentes, que el autor tendrá que atender para sostenerlas, demostrando que tiene un nivel intelectual y cultural muy sólido. Su intención comunicativa es tratar de convencer, persuadir e incitar al lector para que adopte una idea, cambie una opinión o simplemente mantenga el curso de acción. La argumentación puede encontrarse en los ensayos, en algunos artículos editoriales, especializados o de opinión que se publican con regularidad. El propósito de la argumentación es demostrar qué tan bueno es el expositor para convencer a alguien, defender una </a:t>
          </a:r>
          <a:r>
            <a:rPr lang="es-MX" sz="1000" b="1" kern="1200"/>
            <a:t>tesis </a:t>
          </a:r>
          <a:r>
            <a:rPr lang="es-MX" sz="1000" kern="1200"/>
            <a:t>y sostenerla.</a:t>
          </a:r>
          <a:endParaRPr lang="en-US" sz="1000" kern="1200"/>
        </a:p>
      </dsp:txBody>
      <dsp:txXfrm rot="10800000">
        <a:off x="0" y="1136801"/>
        <a:ext cx="10515232" cy="745007"/>
      </dsp:txXfrm>
    </dsp:sp>
    <dsp:sp modelId="{ED8EC839-C5AB-4308-AFDB-DAA813E558BA}">
      <dsp:nvSpPr>
        <dsp:cNvPr id="0" name=""/>
        <dsp:cNvSpPr/>
      </dsp:nvSpPr>
      <dsp:spPr>
        <a:xfrm rot="10800000">
          <a:off x="0" y="1412"/>
          <a:ext cx="10515232" cy="1146571"/>
        </a:xfrm>
        <a:prstGeom prst="upArrowCallout">
          <a:avLst/>
        </a:prstGeom>
        <a:gradFill rotWithShape="0">
          <a:gsLst>
            <a:gs pos="0">
              <a:schemeClr val="accent1">
                <a:alpha val="90000"/>
                <a:hueOff val="0"/>
                <a:satOff val="0"/>
                <a:lumOff val="0"/>
                <a:alphaOff val="-40000"/>
                <a:lumMod val="110000"/>
                <a:satMod val="105000"/>
                <a:tint val="67000"/>
              </a:schemeClr>
            </a:gs>
            <a:gs pos="50000">
              <a:schemeClr val="accent1">
                <a:alpha val="90000"/>
                <a:hueOff val="0"/>
                <a:satOff val="0"/>
                <a:lumOff val="0"/>
                <a:alphaOff val="-40000"/>
                <a:lumMod val="105000"/>
                <a:satMod val="103000"/>
                <a:tint val="73000"/>
              </a:schemeClr>
            </a:gs>
            <a:gs pos="100000">
              <a:schemeClr val="accent1">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s-MX" sz="1000" b="1" kern="1200"/>
            <a:t>1.7.4     Argumentación.</a:t>
          </a:r>
          <a:endParaRPr lang="en-US" sz="1000" kern="1200"/>
        </a:p>
      </dsp:txBody>
      <dsp:txXfrm rot="10800000">
        <a:off x="0" y="1412"/>
        <a:ext cx="10515232" cy="745007"/>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E20DAF-8394-454E-8837-32A7BBDB4A75}" type="datetimeFigureOut">
              <a:rPr lang="es-MX" smtClean="0"/>
              <a:t>09/02/2018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DA5025-6562-4BD2-965C-F54FCA7E9563}" type="slidenum">
              <a:rPr lang="es-MX" smtClean="0"/>
              <a:t>‹Nº›</a:t>
            </a:fld>
            <a:endParaRPr lang="es-MX"/>
          </a:p>
        </p:txBody>
      </p:sp>
    </p:spTree>
    <p:extLst>
      <p:ext uri="{BB962C8B-B14F-4D97-AF65-F5344CB8AC3E}">
        <p14:creationId xmlns:p14="http://schemas.microsoft.com/office/powerpoint/2010/main" val="4038404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6F849F-183D-4DF7-A63E-C253C8E56CE0}" type="slidenum">
              <a:rPr lang="es-MX" altLang="es-MX"/>
              <a:pPr/>
              <a:t>1</a:t>
            </a:fld>
            <a:endParaRPr lang="es-MX" altLang="es-MX"/>
          </a:p>
        </p:txBody>
      </p:sp>
      <p:sp>
        <p:nvSpPr>
          <p:cNvPr id="31745"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2981917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6F849F-183D-4DF7-A63E-C253C8E56CE0}" type="slidenum">
              <a:rPr lang="es-MX" altLang="es-MX"/>
              <a:pPr/>
              <a:t>2</a:t>
            </a:fld>
            <a:endParaRPr lang="es-MX" altLang="es-MX"/>
          </a:p>
        </p:txBody>
      </p:sp>
      <p:sp>
        <p:nvSpPr>
          <p:cNvPr id="31745"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1435011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2B94AEB-0AE5-446D-9D96-1ACC3A63578E}" type="slidenum">
              <a:rPr lang="es-MX" altLang="es-MX"/>
              <a:pPr/>
              <a:t>3</a:t>
            </a:fld>
            <a:endParaRPr lang="es-MX" altLang="es-MX"/>
          </a:p>
        </p:txBody>
      </p:sp>
      <p:sp>
        <p:nvSpPr>
          <p:cNvPr id="32769"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0"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3749112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2B94AEB-0AE5-446D-9D96-1ACC3A63578E}" type="slidenum">
              <a:rPr lang="es-MX" altLang="es-MX"/>
              <a:pPr/>
              <a:t>4</a:t>
            </a:fld>
            <a:endParaRPr lang="es-MX" altLang="es-MX"/>
          </a:p>
        </p:txBody>
      </p:sp>
      <p:sp>
        <p:nvSpPr>
          <p:cNvPr id="32769"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0"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3938452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2B94AEB-0AE5-446D-9D96-1ACC3A63578E}" type="slidenum">
              <a:rPr lang="es-MX" altLang="es-MX"/>
              <a:pPr/>
              <a:t>5</a:t>
            </a:fld>
            <a:endParaRPr lang="es-MX" altLang="es-MX"/>
          </a:p>
        </p:txBody>
      </p:sp>
      <p:sp>
        <p:nvSpPr>
          <p:cNvPr id="32769"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0"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2602689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2B94AEB-0AE5-446D-9D96-1ACC3A63578E}" type="slidenum">
              <a:rPr lang="es-MX" altLang="es-MX"/>
              <a:pPr/>
              <a:t>6</a:t>
            </a:fld>
            <a:endParaRPr lang="es-MX" altLang="es-MX"/>
          </a:p>
        </p:txBody>
      </p:sp>
      <p:sp>
        <p:nvSpPr>
          <p:cNvPr id="32769"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0"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3636036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24FBDFBD-E9A8-44B4-9CAC-16C228CA8F72}" type="datetimeFigureOut">
              <a:rPr lang="es-MX" smtClean="0"/>
              <a:t>09/02/2018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DDD8384C-8FA1-4784-9BEC-894535CD668D}" type="slidenum">
              <a:rPr lang="es-MX" smtClean="0"/>
              <a:t>‹Nº›</a:t>
            </a:fld>
            <a:endParaRPr lang="es-MX"/>
          </a:p>
        </p:txBody>
      </p:sp>
    </p:spTree>
    <p:extLst>
      <p:ext uri="{BB962C8B-B14F-4D97-AF65-F5344CB8AC3E}">
        <p14:creationId xmlns:p14="http://schemas.microsoft.com/office/powerpoint/2010/main" val="1513011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4FBDFBD-E9A8-44B4-9CAC-16C228CA8F72}" type="datetimeFigureOut">
              <a:rPr lang="es-MX" smtClean="0"/>
              <a:t>09/02/2018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DDD8384C-8FA1-4784-9BEC-894535CD668D}" type="slidenum">
              <a:rPr lang="es-MX" smtClean="0"/>
              <a:t>‹Nº›</a:t>
            </a:fld>
            <a:endParaRPr lang="es-MX"/>
          </a:p>
        </p:txBody>
      </p:sp>
    </p:spTree>
    <p:extLst>
      <p:ext uri="{BB962C8B-B14F-4D97-AF65-F5344CB8AC3E}">
        <p14:creationId xmlns:p14="http://schemas.microsoft.com/office/powerpoint/2010/main" val="252740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4FBDFBD-E9A8-44B4-9CAC-16C228CA8F72}" type="datetimeFigureOut">
              <a:rPr lang="es-MX" smtClean="0"/>
              <a:t>09/02/2018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DDD8384C-8FA1-4784-9BEC-894535CD668D}" type="slidenum">
              <a:rPr lang="es-MX" smtClean="0"/>
              <a:t>‹Nº›</a:t>
            </a:fld>
            <a:endParaRPr lang="es-MX"/>
          </a:p>
        </p:txBody>
      </p:sp>
    </p:spTree>
    <p:extLst>
      <p:ext uri="{BB962C8B-B14F-4D97-AF65-F5344CB8AC3E}">
        <p14:creationId xmlns:p14="http://schemas.microsoft.com/office/powerpoint/2010/main" val="4152077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4FBDFBD-E9A8-44B4-9CAC-16C228CA8F72}" type="datetimeFigureOut">
              <a:rPr lang="es-MX" smtClean="0"/>
              <a:t>09/02/2018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DDD8384C-8FA1-4784-9BEC-894535CD668D}" type="slidenum">
              <a:rPr lang="es-MX" smtClean="0"/>
              <a:t>‹Nº›</a:t>
            </a:fld>
            <a:endParaRPr lang="es-MX"/>
          </a:p>
        </p:txBody>
      </p:sp>
    </p:spTree>
    <p:extLst>
      <p:ext uri="{BB962C8B-B14F-4D97-AF65-F5344CB8AC3E}">
        <p14:creationId xmlns:p14="http://schemas.microsoft.com/office/powerpoint/2010/main" val="1369151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24FBDFBD-E9A8-44B4-9CAC-16C228CA8F72}" type="datetimeFigureOut">
              <a:rPr lang="es-MX" smtClean="0"/>
              <a:t>09/02/2018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DDD8384C-8FA1-4784-9BEC-894535CD668D}" type="slidenum">
              <a:rPr lang="es-MX" smtClean="0"/>
              <a:t>‹Nº›</a:t>
            </a:fld>
            <a:endParaRPr lang="es-MX"/>
          </a:p>
        </p:txBody>
      </p:sp>
    </p:spTree>
    <p:extLst>
      <p:ext uri="{BB962C8B-B14F-4D97-AF65-F5344CB8AC3E}">
        <p14:creationId xmlns:p14="http://schemas.microsoft.com/office/powerpoint/2010/main" val="3047067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24FBDFBD-E9A8-44B4-9CAC-16C228CA8F72}" type="datetimeFigureOut">
              <a:rPr lang="es-MX" smtClean="0"/>
              <a:t>09/02/2018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DDD8384C-8FA1-4784-9BEC-894535CD668D}" type="slidenum">
              <a:rPr lang="es-MX" smtClean="0"/>
              <a:t>‹Nº›</a:t>
            </a:fld>
            <a:endParaRPr lang="es-MX"/>
          </a:p>
        </p:txBody>
      </p:sp>
    </p:spTree>
    <p:extLst>
      <p:ext uri="{BB962C8B-B14F-4D97-AF65-F5344CB8AC3E}">
        <p14:creationId xmlns:p14="http://schemas.microsoft.com/office/powerpoint/2010/main" val="3265536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24FBDFBD-E9A8-44B4-9CAC-16C228CA8F72}" type="datetimeFigureOut">
              <a:rPr lang="es-MX" smtClean="0"/>
              <a:t>09/02/2018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DDD8384C-8FA1-4784-9BEC-894535CD668D}" type="slidenum">
              <a:rPr lang="es-MX" smtClean="0"/>
              <a:t>‹Nº›</a:t>
            </a:fld>
            <a:endParaRPr lang="es-MX"/>
          </a:p>
        </p:txBody>
      </p:sp>
    </p:spTree>
    <p:extLst>
      <p:ext uri="{BB962C8B-B14F-4D97-AF65-F5344CB8AC3E}">
        <p14:creationId xmlns:p14="http://schemas.microsoft.com/office/powerpoint/2010/main" val="117894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24FBDFBD-E9A8-44B4-9CAC-16C228CA8F72}" type="datetimeFigureOut">
              <a:rPr lang="es-MX" smtClean="0"/>
              <a:t>09/02/2018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DDD8384C-8FA1-4784-9BEC-894535CD668D}" type="slidenum">
              <a:rPr lang="es-MX" smtClean="0"/>
              <a:t>‹Nº›</a:t>
            </a:fld>
            <a:endParaRPr lang="es-MX"/>
          </a:p>
        </p:txBody>
      </p:sp>
    </p:spTree>
    <p:extLst>
      <p:ext uri="{BB962C8B-B14F-4D97-AF65-F5344CB8AC3E}">
        <p14:creationId xmlns:p14="http://schemas.microsoft.com/office/powerpoint/2010/main" val="1798748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4FBDFBD-E9A8-44B4-9CAC-16C228CA8F72}" type="datetimeFigureOut">
              <a:rPr lang="es-MX" smtClean="0"/>
              <a:t>09/02/2018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DDD8384C-8FA1-4784-9BEC-894535CD668D}" type="slidenum">
              <a:rPr lang="es-MX" smtClean="0"/>
              <a:t>‹Nº›</a:t>
            </a:fld>
            <a:endParaRPr lang="es-MX"/>
          </a:p>
        </p:txBody>
      </p:sp>
    </p:spTree>
    <p:extLst>
      <p:ext uri="{BB962C8B-B14F-4D97-AF65-F5344CB8AC3E}">
        <p14:creationId xmlns:p14="http://schemas.microsoft.com/office/powerpoint/2010/main" val="3368098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4FBDFBD-E9A8-44B4-9CAC-16C228CA8F72}" type="datetimeFigureOut">
              <a:rPr lang="es-MX" smtClean="0"/>
              <a:t>09/02/2018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DDD8384C-8FA1-4784-9BEC-894535CD668D}" type="slidenum">
              <a:rPr lang="es-MX" smtClean="0"/>
              <a:t>‹Nº›</a:t>
            </a:fld>
            <a:endParaRPr lang="es-MX"/>
          </a:p>
        </p:txBody>
      </p:sp>
    </p:spTree>
    <p:extLst>
      <p:ext uri="{BB962C8B-B14F-4D97-AF65-F5344CB8AC3E}">
        <p14:creationId xmlns:p14="http://schemas.microsoft.com/office/powerpoint/2010/main" val="468034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4FBDFBD-E9A8-44B4-9CAC-16C228CA8F72}" type="datetimeFigureOut">
              <a:rPr lang="es-MX" smtClean="0"/>
              <a:t>09/02/2018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DDD8384C-8FA1-4784-9BEC-894535CD668D}" type="slidenum">
              <a:rPr lang="es-MX" smtClean="0"/>
              <a:t>‹Nº›</a:t>
            </a:fld>
            <a:endParaRPr lang="es-MX"/>
          </a:p>
        </p:txBody>
      </p:sp>
    </p:spTree>
    <p:extLst>
      <p:ext uri="{BB962C8B-B14F-4D97-AF65-F5344CB8AC3E}">
        <p14:creationId xmlns:p14="http://schemas.microsoft.com/office/powerpoint/2010/main" val="138273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FBDFBD-E9A8-44B4-9CAC-16C228CA8F72}" type="datetimeFigureOut">
              <a:rPr lang="es-MX" smtClean="0"/>
              <a:t>09/02/2018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D8384C-8FA1-4784-9BEC-894535CD668D}" type="slidenum">
              <a:rPr lang="es-MX" smtClean="0"/>
              <a:t>‹Nº›</a:t>
            </a:fld>
            <a:endParaRPr lang="es-MX"/>
          </a:p>
        </p:txBody>
      </p:sp>
    </p:spTree>
    <p:extLst>
      <p:ext uri="{BB962C8B-B14F-4D97-AF65-F5344CB8AC3E}">
        <p14:creationId xmlns:p14="http://schemas.microsoft.com/office/powerpoint/2010/main" val="1667867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766" y="320040"/>
            <a:ext cx="11548468"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cxnSp>
        <p:nvCxnSpPr>
          <p:cNvPr id="73" name="Straight Connector 72">
            <a:extLst>
              <a:ext uri="{FF2B5EF4-FFF2-40B4-BE49-F238E27FC236}">
                <a16:creationId xmlns=""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434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385" name="Rectangle 1"/>
          <p:cNvSpPr>
            <a:spLocks noGrp="1" noChangeArrowheads="1"/>
          </p:cNvSpPr>
          <p:nvPr>
            <p:ph type="title"/>
          </p:nvPr>
        </p:nvSpPr>
        <p:spPr>
          <a:xfrm>
            <a:off x="838384" y="963877"/>
            <a:ext cx="3494240" cy="4930246"/>
          </a:xfrm>
        </p:spPr>
        <p:txBody>
          <a:bodyPr vert="horz" lIns="91440" tIns="40549" rIns="91440" bIns="45720" rtlCol="0" anchor="ctr">
            <a:normAutofit/>
          </a:bodyPr>
          <a:lstStyle/>
          <a:p>
            <a:pPr algn="r">
              <a:buSzPct val="45000"/>
              <a:buFont typeface="Wingdings" panose="05000000000000000000" pitchFamily="2" charset="2"/>
              <a:buChar char=""/>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r>
              <a:rPr lang="es-MX" altLang="es-MX">
                <a:solidFill>
                  <a:schemeClr val="accent1"/>
                </a:solidFill>
              </a:rPr>
              <a:t>1.6     Propiedades de la redacción:</a:t>
            </a:r>
          </a:p>
        </p:txBody>
      </p:sp>
      <p:sp>
        <p:nvSpPr>
          <p:cNvPr id="16386" name="Rectangle 2"/>
          <p:cNvSpPr>
            <a:spLocks noGrp="1" noChangeArrowheads="1"/>
          </p:cNvSpPr>
          <p:nvPr>
            <p:ph idx="1"/>
          </p:nvPr>
        </p:nvSpPr>
        <p:spPr>
          <a:xfrm>
            <a:off x="4976070" y="963877"/>
            <a:ext cx="6377546" cy="4930246"/>
          </a:xfrm>
        </p:spPr>
        <p:txBody>
          <a:bodyPr anchor="ctr">
            <a:normAutofit/>
          </a:bodyPr>
          <a:lstStyle/>
          <a:p>
            <a:pPr marL="130555" indent="0">
              <a:buClr>
                <a:srgbClr val="0066FF"/>
              </a:buClr>
              <a:buSzPct val="40000"/>
              <a:buNone/>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endParaRPr lang="es-MX" altLang="es-MX" sz="1693" dirty="0"/>
          </a:p>
          <a:p>
            <a:pPr marL="0" indent="0">
              <a:buNone/>
            </a:pPr>
            <a:r>
              <a:rPr lang="es-MX" sz="1693" dirty="0"/>
              <a:t>Para redactar un texto se deben considerar los siguientes pasos:</a:t>
            </a:r>
          </a:p>
          <a:p>
            <a:r>
              <a:rPr lang="es-MX" sz="1693" dirty="0"/>
              <a:t>• Selecciona un tema.</a:t>
            </a:r>
          </a:p>
          <a:p>
            <a:r>
              <a:rPr lang="es-MX" sz="1693" dirty="0"/>
              <a:t>• Enlista y ordena las ideas.</a:t>
            </a:r>
          </a:p>
          <a:p>
            <a:r>
              <a:rPr lang="es-MX" sz="1693" dirty="0"/>
              <a:t>• Busca información relevante.</a:t>
            </a:r>
          </a:p>
          <a:p>
            <a:r>
              <a:rPr lang="es-MX" sz="1693" dirty="0"/>
              <a:t>• Redacta un primer borrador.</a:t>
            </a:r>
          </a:p>
          <a:p>
            <a:r>
              <a:rPr lang="es-MX" sz="1693" dirty="0"/>
              <a:t>• Examina los errores y corrígelos.</a:t>
            </a:r>
          </a:p>
          <a:p>
            <a:r>
              <a:rPr lang="es-MX" sz="1693" dirty="0"/>
              <a:t>• Redacta el texto final.</a:t>
            </a:r>
          </a:p>
          <a:p>
            <a:r>
              <a:rPr lang="es-MX" sz="1693" dirty="0"/>
              <a:t>El texto puede ser una palabra, una frase, un capítulo o un libro, pero, cualquiera que sea su extensión, debe transmitir un mensaje completo y cerrado en el que los párrafos estén articulados y den sentido entre sí, y en el que las oraciones que lo constituyen estén relacionadas y ordenadas. Es decir, el texto debe reunir las propiedades de adecuación, coherencia y cohesión.</a:t>
            </a:r>
          </a:p>
        </p:txBody>
      </p:sp>
      <p:sp>
        <p:nvSpPr>
          <p:cNvPr id="6" name="Marcador de número de diapositiva 5"/>
          <p:cNvSpPr>
            <a:spLocks noGrp="1"/>
          </p:cNvSpPr>
          <p:nvPr>
            <p:ph type="sldNum" sz="quarter" idx="12"/>
          </p:nvPr>
        </p:nvSpPr>
        <p:spPr>
          <a:xfrm>
            <a:off x="10571359" y="6033478"/>
            <a:ext cx="782256" cy="365125"/>
          </a:xfrm>
        </p:spPr>
        <p:txBody>
          <a:bodyPr>
            <a:normAutofit/>
          </a:bodyPr>
          <a:lstStyle/>
          <a:p>
            <a:pPr>
              <a:spcAft>
                <a:spcPts val="726"/>
              </a:spcAft>
            </a:pPr>
            <a:fld id="{AFF4B7B0-95A2-4497-B6AA-A4B66FF271E3}" type="slidenum">
              <a:rPr lang="es-MX" altLang="es-MX" sz="1088">
                <a:solidFill>
                  <a:schemeClr val="tx1">
                    <a:alpha val="80000"/>
                  </a:schemeClr>
                </a:solidFill>
              </a:rPr>
              <a:pPr>
                <a:spcAft>
                  <a:spcPts val="726"/>
                </a:spcAft>
              </a:pPr>
              <a:t>1</a:t>
            </a:fld>
            <a:endParaRPr lang="es-MX" altLang="es-MX" sz="1088">
              <a:solidFill>
                <a:schemeClr val="tx1">
                  <a:alpha val="80000"/>
                </a:schemeClr>
              </a:solidFill>
            </a:endParaRPr>
          </a:p>
        </p:txBody>
      </p:sp>
    </p:spTree>
    <p:extLst>
      <p:ext uri="{BB962C8B-B14F-4D97-AF65-F5344CB8AC3E}">
        <p14:creationId xmlns:p14="http://schemas.microsoft.com/office/powerpoint/2010/main" val="37830247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8" name="Rectangle 2"/>
          <p:cNvGraphicFramePr>
            <a:graphicFrameLocks noGrp="1"/>
          </p:cNvGraphicFramePr>
          <p:nvPr>
            <p:ph idx="1"/>
            <p:extLst/>
          </p:nvPr>
        </p:nvGraphicFramePr>
        <p:xfrm>
          <a:off x="609523" y="293870"/>
          <a:ext cx="10744094" cy="5883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número de diapositiva 5"/>
          <p:cNvSpPr>
            <a:spLocks noGrp="1"/>
          </p:cNvSpPr>
          <p:nvPr>
            <p:ph type="sldNum" sz="quarter" idx="12"/>
          </p:nvPr>
        </p:nvSpPr>
        <p:spPr>
          <a:xfrm>
            <a:off x="8610513" y="6356350"/>
            <a:ext cx="2743104" cy="365126"/>
          </a:xfrm>
        </p:spPr>
        <p:txBody>
          <a:bodyPr>
            <a:normAutofit/>
          </a:bodyPr>
          <a:lstStyle/>
          <a:p>
            <a:pPr>
              <a:spcAft>
                <a:spcPts val="726"/>
              </a:spcAft>
            </a:pPr>
            <a:fld id="{AFF4B7B0-95A2-4497-B6AA-A4B66FF271E3}" type="slidenum">
              <a:rPr lang="es-MX" altLang="es-MX" smtClean="0"/>
              <a:pPr>
                <a:spcAft>
                  <a:spcPts val="726"/>
                </a:spcAft>
              </a:pPr>
              <a:t>2</a:t>
            </a:fld>
            <a:endParaRPr lang="es-MX" altLang="es-MX"/>
          </a:p>
        </p:txBody>
      </p:sp>
    </p:spTree>
    <p:extLst>
      <p:ext uri="{BB962C8B-B14F-4D97-AF65-F5344CB8AC3E}">
        <p14:creationId xmlns:p14="http://schemas.microsoft.com/office/powerpoint/2010/main" val="35746747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15" y="0"/>
            <a:ext cx="121915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cxnSp>
        <p:nvCxnSpPr>
          <p:cNvPr id="73" name="Straight Connector 72">
            <a:extLst>
              <a:ext uri="{FF2B5EF4-FFF2-40B4-BE49-F238E27FC236}">
                <a16:creationId xmlns=""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80033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395095" y="2466604"/>
            <a:ext cx="962361"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sp>
        <p:nvSpPr>
          <p:cNvPr id="77" name="Oval 76">
            <a:extLst>
              <a:ext uri="{FF2B5EF4-FFF2-40B4-BE49-F238E27FC236}">
                <a16:creationId xmlns=""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25862" y="2327988"/>
            <a:ext cx="29368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sp>
        <p:nvSpPr>
          <p:cNvPr id="79" name="Freeform: Shape 78">
            <a:extLst>
              <a:ext uri="{FF2B5EF4-FFF2-40B4-BE49-F238E27FC236}">
                <a16:creationId xmlns=""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92099" y="1"/>
            <a:ext cx="5699689" cy="4059243"/>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sp>
        <p:nvSpPr>
          <p:cNvPr id="81" name="Oval 80">
            <a:extLst>
              <a:ext uri="{FF2B5EF4-FFF2-40B4-BE49-F238E27FC236}">
                <a16:creationId xmlns=""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8760" y="620480"/>
            <a:ext cx="2243721" cy="224379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sp>
        <p:nvSpPr>
          <p:cNvPr id="17409" name="Rectangle 1"/>
          <p:cNvSpPr>
            <a:spLocks noGrp="1" noChangeArrowheads="1"/>
          </p:cNvSpPr>
          <p:nvPr>
            <p:ph type="title"/>
          </p:nvPr>
        </p:nvSpPr>
        <p:spPr>
          <a:xfrm>
            <a:off x="642448" y="4525347"/>
            <a:ext cx="6939479" cy="1737360"/>
          </a:xfrm>
        </p:spPr>
        <p:txBody>
          <a:bodyPr vert="horz" lIns="110588" tIns="55294" rIns="110588" bIns="55294" rtlCol="0" anchor="ctr">
            <a:normAutofit/>
          </a:bodyPr>
          <a:lstStyle/>
          <a:p>
            <a:pPr algn="r" defTabSz="1105875">
              <a:buSzPct val="45000"/>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r>
              <a:rPr lang="en-US" altLang="es-MX" sz="5079"/>
              <a:t>1.7     Prototipos textuales de la redacción:</a:t>
            </a:r>
          </a:p>
        </p:txBody>
      </p:sp>
      <p:sp>
        <p:nvSpPr>
          <p:cNvPr id="17410" name="Rectangle 2"/>
          <p:cNvSpPr>
            <a:spLocks noGrp="1" noChangeArrowheads="1"/>
          </p:cNvSpPr>
          <p:nvPr>
            <p:ph idx="1"/>
          </p:nvPr>
        </p:nvSpPr>
        <p:spPr>
          <a:xfrm>
            <a:off x="8050693" y="4525348"/>
            <a:ext cx="3793045" cy="1429175"/>
          </a:xfrm>
        </p:spPr>
        <p:txBody>
          <a:bodyPr vert="horz" lIns="110588" tIns="55294" rIns="110588" bIns="55294" rtlCol="0" anchor="ctr">
            <a:normAutofit/>
          </a:bodyPr>
          <a:lstStyle/>
          <a:p>
            <a:pPr marL="0" indent="0" defTabSz="1105875">
              <a:spcBef>
                <a:spcPts val="1209"/>
              </a:spcBef>
              <a:buNone/>
            </a:pPr>
            <a:r>
              <a:rPr lang="en-US" sz="2419" b="1" dirty="0"/>
              <a:t>https://www.slideshare.net/Calieg/el-texto-y-las-propiedades-textuales</a:t>
            </a:r>
            <a:endParaRPr lang="en-US" sz="2419" dirty="0"/>
          </a:p>
        </p:txBody>
      </p:sp>
      <p:sp>
        <p:nvSpPr>
          <p:cNvPr id="6" name="Marcador de número de diapositiva 5"/>
          <p:cNvSpPr>
            <a:spLocks noGrp="1"/>
          </p:cNvSpPr>
          <p:nvPr>
            <p:ph type="sldNum" sz="quarter" idx="12"/>
          </p:nvPr>
        </p:nvSpPr>
        <p:spPr>
          <a:xfrm>
            <a:off x="11084593" y="6356350"/>
            <a:ext cx="567591" cy="365126"/>
          </a:xfrm>
        </p:spPr>
        <p:txBody>
          <a:bodyPr vert="horz" lIns="110588" tIns="55294" rIns="110588" bIns="55294" rtlCol="0" anchor="ctr">
            <a:normAutofit/>
          </a:bodyPr>
          <a:lstStyle/>
          <a:p>
            <a:pPr>
              <a:spcAft>
                <a:spcPts val="726"/>
              </a:spcAft>
            </a:pPr>
            <a:fld id="{66759D80-C18C-46C6-AA31-8A3F3AD65670}" type="slidenum">
              <a:rPr lang="en-US" altLang="es-MX" sz="1209">
                <a:solidFill>
                  <a:prstClr val="black">
                    <a:tint val="75000"/>
                  </a:prstClr>
                </a:solidFill>
              </a:rPr>
              <a:pPr>
                <a:spcAft>
                  <a:spcPts val="726"/>
                </a:spcAft>
              </a:pPr>
              <a:t>3</a:t>
            </a:fld>
            <a:endParaRPr lang="en-US" altLang="es-MX" sz="1209">
              <a:solidFill>
                <a:prstClr val="black">
                  <a:tint val="75000"/>
                </a:prstClr>
              </a:solidFill>
            </a:endParaRPr>
          </a:p>
        </p:txBody>
      </p:sp>
    </p:spTree>
    <p:extLst>
      <p:ext uri="{BB962C8B-B14F-4D97-AF65-F5344CB8AC3E}">
        <p14:creationId xmlns:p14="http://schemas.microsoft.com/office/powerpoint/2010/main" val="31520952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 xmlns:a16="http://schemas.microsoft.com/office/drawing/2014/main" id="{E4F9F79B-A093-478E-96B5-EE02BC93A85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15" y="0"/>
            <a:ext cx="121915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cxnSp>
        <p:nvCxnSpPr>
          <p:cNvPr id="73" name="Straight Connector 72">
            <a:extLst>
              <a:ext uri="{FF2B5EF4-FFF2-40B4-BE49-F238E27FC236}">
                <a16:creationId xmlns="" xmlns:a16="http://schemas.microsoft.com/office/drawing/2014/main" id="{D4C22394-EBC2-4FAF-A555-6C02D589EED7}"/>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rot="16200000">
            <a:off x="1508921"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 xmlns:a16="http://schemas.microsoft.com/office/drawing/2014/main" id="{F7194F93-1F71-4A70-9DF1-28F18377111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32805" y="5004581"/>
            <a:ext cx="962361"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sp>
        <p:nvSpPr>
          <p:cNvPr id="77" name="Oval 76">
            <a:extLst>
              <a:ext uri="{FF2B5EF4-FFF2-40B4-BE49-F238E27FC236}">
                <a16:creationId xmlns="" xmlns:a16="http://schemas.microsoft.com/office/drawing/2014/main" id="{9BBC0C84-DC2A-43AE-9576-0A44295E8B9C}"/>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63572" y="4865965"/>
            <a:ext cx="29368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sp>
        <p:nvSpPr>
          <p:cNvPr id="79" name="Freeform: Shape 78">
            <a:extLst>
              <a:ext uri="{FF2B5EF4-FFF2-40B4-BE49-F238E27FC236}">
                <a16:creationId xmlns="" xmlns:a16="http://schemas.microsoft.com/office/drawing/2014/main" id="{11394CD8-BD30-4B74-86F4-51FDF3383419}"/>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92099" y="1"/>
            <a:ext cx="5699689" cy="4059243"/>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sp>
        <p:nvSpPr>
          <p:cNvPr id="17410" name="Rectangle 2"/>
          <p:cNvSpPr>
            <a:spLocks noGrp="1" noChangeArrowheads="1"/>
          </p:cNvSpPr>
          <p:nvPr>
            <p:ph idx="1"/>
          </p:nvPr>
        </p:nvSpPr>
        <p:spPr>
          <a:xfrm>
            <a:off x="252353" y="119697"/>
            <a:ext cx="6413686" cy="5185046"/>
          </a:xfrm>
        </p:spPr>
        <p:txBody>
          <a:bodyPr anchor="ctr">
            <a:normAutofit/>
          </a:bodyPr>
          <a:lstStyle/>
          <a:p>
            <a:pPr marL="130555" indent="0" algn="just">
              <a:buClr>
                <a:srgbClr val="0066FF"/>
              </a:buClr>
              <a:buSzPct val="40000"/>
              <a:buNone/>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r>
              <a:rPr lang="es-MX" sz="2419" dirty="0"/>
              <a:t>Los prototipos textuales son las características estructurales de los textos que los definen como tales. Cada uno tiene un lenguaje específico y una estructura externa e interna particulares. Los prototipos textuales sirven para identificar las diferentes formas que adquiere un texto, así como la intencionalidad del mensaje. Identificarás los tipos de vocablos empleados en cada forma del discurso para dirigirlo con más acierto al intelecto o sentimiento de los lectores.</a:t>
            </a:r>
          </a:p>
          <a:p>
            <a:pPr marL="522219" indent="-391664" algn="just">
              <a:buClr>
                <a:srgbClr val="0066FF"/>
              </a:buClr>
              <a:buSzPct val="40000"/>
              <a:buFont typeface="Wingdings" panose="05000000000000000000" pitchFamily="2" charset="2"/>
              <a:buChar char=""/>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endParaRPr lang="es-MX" altLang="es-MX" sz="2419" dirty="0"/>
          </a:p>
        </p:txBody>
      </p:sp>
      <p:sp>
        <p:nvSpPr>
          <p:cNvPr id="6" name="Marcador de número de diapositiva 5"/>
          <p:cNvSpPr>
            <a:spLocks noGrp="1"/>
          </p:cNvSpPr>
          <p:nvPr>
            <p:ph type="sldNum" sz="quarter" idx="12"/>
          </p:nvPr>
        </p:nvSpPr>
        <p:spPr>
          <a:xfrm>
            <a:off x="11084593" y="6350238"/>
            <a:ext cx="365748" cy="365125"/>
          </a:xfrm>
          <a:prstGeom prst="ellipse">
            <a:avLst/>
          </a:prstGeom>
          <a:solidFill>
            <a:schemeClr val="tx1">
              <a:lumMod val="65000"/>
              <a:lumOff val="35000"/>
            </a:schemeClr>
          </a:solidFill>
        </p:spPr>
        <p:txBody>
          <a:bodyPr>
            <a:normAutofit/>
          </a:bodyPr>
          <a:lstStyle/>
          <a:p>
            <a:pPr algn="ctr">
              <a:spcAft>
                <a:spcPts val="726"/>
              </a:spcAft>
            </a:pPr>
            <a:fld id="{66759D80-C18C-46C6-AA31-8A3F3AD65670}" type="slidenum">
              <a:rPr lang="es-MX" altLang="es-MX" sz="968">
                <a:solidFill>
                  <a:srgbClr val="FFFFFF"/>
                </a:solidFill>
              </a:rPr>
              <a:pPr algn="ctr">
                <a:spcAft>
                  <a:spcPts val="726"/>
                </a:spcAft>
              </a:pPr>
              <a:t>4</a:t>
            </a:fld>
            <a:endParaRPr lang="es-MX" altLang="es-MX" sz="968">
              <a:solidFill>
                <a:srgbClr val="FFFFFF"/>
              </a:solidFill>
            </a:endParaRPr>
          </a:p>
        </p:txBody>
      </p:sp>
    </p:spTree>
    <p:extLst>
      <p:ext uri="{BB962C8B-B14F-4D97-AF65-F5344CB8AC3E}">
        <p14:creationId xmlns:p14="http://schemas.microsoft.com/office/powerpoint/2010/main" val="3927819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Freeform: Shape 72">
            <a:extLst>
              <a:ext uri="{FF2B5EF4-FFF2-40B4-BE49-F238E27FC236}">
                <a16:creationId xmlns="" xmlns:a16="http://schemas.microsoft.com/office/drawing/2014/main" id="{DB66F6E8-4D4A-4907-940A-774703A2D0FE}"/>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9015903" y="5367907"/>
            <a:ext cx="3175885"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0588" tIns="55294" rIns="110588" bIns="55294" numCol="1" spcCol="0" rtlCol="0" fromWordArt="0" anchor="ctr" anchorCtr="0" forceAA="0" compatLnSpc="1">
            <a:prstTxWarp prst="textNoShape">
              <a:avLst/>
            </a:prstTxWarp>
            <a:noAutofit/>
          </a:bodyPr>
          <a:lstStyle/>
          <a:p>
            <a:pPr algn="ctr"/>
            <a:endParaRPr lang="en-US" sz="2177"/>
          </a:p>
        </p:txBody>
      </p:sp>
      <p:sp>
        <p:nvSpPr>
          <p:cNvPr id="17415" name="Freeform: Shape 74">
            <a:extLst>
              <a:ext uri="{FF2B5EF4-FFF2-40B4-BE49-F238E27FC236}">
                <a16:creationId xmlns="" xmlns:a16="http://schemas.microsoft.com/office/drawing/2014/main" id="{8F1F5A56-E82B-4FD5-9025-B72896FFBB6D}"/>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7047" y="5367907"/>
            <a:ext cx="9565960"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0588" tIns="55294" rIns="110588" bIns="55294" numCol="1" spcCol="0" rtlCol="0" fromWordArt="0" anchor="ctr" anchorCtr="0" forceAA="0" compatLnSpc="1">
            <a:prstTxWarp prst="textNoShape">
              <a:avLst/>
            </a:prstTxWarp>
            <a:noAutofit/>
          </a:bodyPr>
          <a:lstStyle/>
          <a:p>
            <a:pPr algn="ctr"/>
            <a:endParaRPr lang="en-US" sz="2177"/>
          </a:p>
        </p:txBody>
      </p:sp>
      <p:graphicFrame>
        <p:nvGraphicFramePr>
          <p:cNvPr id="17416" name="Rectangle 2"/>
          <p:cNvGraphicFramePr>
            <a:graphicFrameLocks noGrp="1"/>
          </p:cNvGraphicFramePr>
          <p:nvPr>
            <p:ph idx="1"/>
            <p:extLst/>
          </p:nvPr>
        </p:nvGraphicFramePr>
        <p:xfrm>
          <a:off x="838384" y="643467"/>
          <a:ext cx="10515233"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número de diapositiva 5"/>
          <p:cNvSpPr>
            <a:spLocks noGrp="1"/>
          </p:cNvSpPr>
          <p:nvPr>
            <p:ph type="sldNum" sz="quarter" idx="12"/>
          </p:nvPr>
        </p:nvSpPr>
        <p:spPr>
          <a:xfrm>
            <a:off x="10198136" y="6261089"/>
            <a:ext cx="1344431" cy="365126"/>
          </a:xfrm>
        </p:spPr>
        <p:txBody>
          <a:bodyPr>
            <a:normAutofit/>
          </a:bodyPr>
          <a:lstStyle/>
          <a:p>
            <a:pPr>
              <a:spcAft>
                <a:spcPts val="726"/>
              </a:spcAft>
            </a:pPr>
            <a:fld id="{66759D80-C18C-46C6-AA31-8A3F3AD65670}" type="slidenum">
              <a:rPr lang="es-MX" altLang="es-MX">
                <a:solidFill>
                  <a:schemeClr val="tx1">
                    <a:alpha val="80000"/>
                  </a:schemeClr>
                </a:solidFill>
              </a:rPr>
              <a:pPr>
                <a:spcAft>
                  <a:spcPts val="726"/>
                </a:spcAft>
              </a:pPr>
              <a:t>5</a:t>
            </a:fld>
            <a:endParaRPr lang="es-MX" altLang="es-MX">
              <a:solidFill>
                <a:schemeClr val="tx1">
                  <a:alpha val="80000"/>
                </a:schemeClr>
              </a:solidFill>
            </a:endParaRPr>
          </a:p>
        </p:txBody>
      </p:sp>
    </p:spTree>
    <p:extLst>
      <p:ext uri="{BB962C8B-B14F-4D97-AF65-F5344CB8AC3E}">
        <p14:creationId xmlns:p14="http://schemas.microsoft.com/office/powerpoint/2010/main" val="12239756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136">
            <a:extLst>
              <a:ext uri="{FF2B5EF4-FFF2-40B4-BE49-F238E27FC236}">
                <a16:creationId xmlns=""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15" y="-3323"/>
            <a:ext cx="12191573" cy="6861323"/>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sp>
        <p:nvSpPr>
          <p:cNvPr id="17415" name="Freeform 13">
            <a:extLst>
              <a:ext uri="{FF2B5EF4-FFF2-40B4-BE49-F238E27FC236}">
                <a16:creationId xmlns=""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14" y="0"/>
            <a:ext cx="11786341"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sp>
        <p:nvSpPr>
          <p:cNvPr id="17416" name="Freeform 11">
            <a:extLst>
              <a:ext uri="{FF2B5EF4-FFF2-40B4-BE49-F238E27FC236}">
                <a16:creationId xmlns=""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15" y="0"/>
            <a:ext cx="3581274"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177"/>
          </a:p>
        </p:txBody>
      </p:sp>
      <p:graphicFrame>
        <p:nvGraphicFramePr>
          <p:cNvPr id="17412" name="Rectangle 2"/>
          <p:cNvGraphicFramePr>
            <a:graphicFrameLocks noGrp="1"/>
          </p:cNvGraphicFramePr>
          <p:nvPr>
            <p:ph idx="1"/>
            <p:extLst/>
          </p:nvPr>
        </p:nvGraphicFramePr>
        <p:xfrm>
          <a:off x="838384" y="2022475"/>
          <a:ext cx="10515233" cy="4154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número de diapositiva 5"/>
          <p:cNvSpPr>
            <a:spLocks noGrp="1"/>
          </p:cNvSpPr>
          <p:nvPr>
            <p:ph type="sldNum" sz="quarter" idx="12"/>
          </p:nvPr>
        </p:nvSpPr>
        <p:spPr>
          <a:xfrm>
            <a:off x="8610513" y="6356350"/>
            <a:ext cx="2743104" cy="365126"/>
          </a:xfrm>
        </p:spPr>
        <p:txBody>
          <a:bodyPr anchor="ctr">
            <a:normAutofit/>
          </a:bodyPr>
          <a:lstStyle/>
          <a:p>
            <a:pPr>
              <a:spcAft>
                <a:spcPts val="726"/>
              </a:spcAft>
            </a:pPr>
            <a:fld id="{66759D80-C18C-46C6-AA31-8A3F3AD65670}" type="slidenum">
              <a:rPr lang="es-MX" altLang="es-MX">
                <a:solidFill>
                  <a:schemeClr val="tx1">
                    <a:alpha val="80000"/>
                  </a:schemeClr>
                </a:solidFill>
              </a:rPr>
              <a:pPr>
                <a:spcAft>
                  <a:spcPts val="726"/>
                </a:spcAft>
              </a:pPr>
              <a:t>6</a:t>
            </a:fld>
            <a:endParaRPr lang="es-MX" altLang="es-MX">
              <a:solidFill>
                <a:schemeClr val="tx1">
                  <a:alpha val="80000"/>
                </a:schemeClr>
              </a:solidFill>
            </a:endParaRPr>
          </a:p>
        </p:txBody>
      </p:sp>
    </p:spTree>
    <p:extLst>
      <p:ext uri="{BB962C8B-B14F-4D97-AF65-F5344CB8AC3E}">
        <p14:creationId xmlns:p14="http://schemas.microsoft.com/office/powerpoint/2010/main" val="39879554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865</Words>
  <Application>Microsoft Office PowerPoint</Application>
  <PresentationFormat>Panorámica</PresentationFormat>
  <Paragraphs>41</Paragraphs>
  <Slides>6</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Calibri Light</vt:lpstr>
      <vt:lpstr>Wingdings</vt:lpstr>
      <vt:lpstr>Tema de Office</vt:lpstr>
      <vt:lpstr>1.6     Propiedades de la redacción:</vt:lpstr>
      <vt:lpstr>Presentación de PowerPoint</vt:lpstr>
      <vt:lpstr>1.7     Prototipos textuales de la redacción:</vt:lpstr>
      <vt:lpstr>Presentación de PowerPoint</vt:lpstr>
      <vt:lpstr>Presentación de PowerPoint</vt:lpstr>
      <vt:lpstr>Presentación de PowerPoint</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1.6     Propiedades de la redacción:</dc:title>
  <dc:creator>admonprepa@outlook.com</dc:creator>
  <cp:lastModifiedBy>admonprepa@outlook.com</cp:lastModifiedBy>
  <cp:revision>1</cp:revision>
  <dcterms:created xsi:type="dcterms:W3CDTF">2018-02-09T20:45:44Z</dcterms:created>
  <dcterms:modified xsi:type="dcterms:W3CDTF">2018-02-09T20:46:00Z</dcterms:modified>
</cp:coreProperties>
</file>