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64" r:id="rId5"/>
    <p:sldId id="263" r:id="rId6"/>
    <p:sldId id="266" r:id="rId7"/>
    <p:sldId id="265" r:id="rId8"/>
    <p:sldId id="268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>
      <p:cViewPr varScale="1">
        <p:scale>
          <a:sx n="50" d="100"/>
          <a:sy n="50" d="100"/>
        </p:scale>
        <p:origin x="144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40AB11-D1EF-468C-9C4B-658956DCD58E}" type="datetimeFigureOut">
              <a:rPr lang="es-MX" smtClean="0"/>
              <a:t>12/06/2018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020" y="836712"/>
            <a:ext cx="7992888" cy="2016224"/>
          </a:xfrm>
        </p:spPr>
        <p:txBody>
          <a:bodyPr/>
          <a:lstStyle/>
          <a:p>
            <a:pPr algn="ctr"/>
            <a:r>
              <a:rPr lang="es-MX" sz="5400" dirty="0"/>
              <a:t>Unidad 1 . Los inicios del Derecho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29000"/>
            <a:ext cx="2520280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130099"/>
            <a:ext cx="7620000" cy="1143000"/>
          </a:xfrm>
        </p:spPr>
        <p:txBody>
          <a:bodyPr/>
          <a:lstStyle/>
          <a:p>
            <a:r>
              <a:rPr lang="es-MX" dirty="0"/>
              <a:t>¿Qué es el Derecho?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7848872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El Derecho es un conjunto de normas jurídicas impuestas por el Estado, de manera obligatoria, que regulan la conducta del hombre en la sociedad. 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1026" name="Picture 2" descr="Resultado de imagen para derec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4639799" cy="29459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529536" cy="1143000"/>
          </a:xfrm>
        </p:spPr>
        <p:txBody>
          <a:bodyPr/>
          <a:lstStyle/>
          <a:p>
            <a:r>
              <a:rPr lang="es-MX" dirty="0"/>
              <a:t>Las Fuentes del Derecho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2000" dirty="0"/>
              <a:t>Las fuentes del Derecho son los elementos que dan origen  o gestación al Derecho mismo, son una multiplicidad de factores que dan como resultado la implementación de una norma jurídica; éstos elementos se agrupan en tres categorías:  </a:t>
            </a:r>
          </a:p>
          <a:p>
            <a:pPr marL="114300" indent="0" algn="just">
              <a:buNone/>
            </a:pPr>
            <a:endParaRPr lang="es-MX" sz="2000" dirty="0"/>
          </a:p>
          <a:p>
            <a:pPr algn="just"/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Fuentes Reales: </a:t>
            </a:r>
            <a:r>
              <a:rPr lang="es-MX" sz="2000" dirty="0"/>
              <a:t>Son los múltiples aspectos que son considerados para determinar el contenido de las normas, tales como los elementos de carácter social y patrones culturales de la población. </a:t>
            </a:r>
          </a:p>
          <a:p>
            <a:pPr algn="just"/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Fuentes Históricas: </a:t>
            </a:r>
            <a:r>
              <a:rPr lang="es-MX" sz="2000" dirty="0"/>
              <a:t>Acontecimientos o hechos pasados, que son el antecedente de la creación de las normas jurídicas.</a:t>
            </a:r>
          </a:p>
          <a:p>
            <a:pPr algn="just"/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Fuentes formales: </a:t>
            </a:r>
            <a:r>
              <a:rPr lang="es-MX" sz="2000" dirty="0"/>
              <a:t>Mecanismos utilizados para la creación o elaboración de las normas jurídicas.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141753"/>
            <a:ext cx="6984776" cy="1143000"/>
          </a:xfrm>
        </p:spPr>
        <p:txBody>
          <a:bodyPr/>
          <a:lstStyle/>
          <a:p>
            <a:pPr algn="ctr"/>
            <a:r>
              <a:rPr lang="es-MX" sz="4000" dirty="0"/>
              <a:t>Importancia del Derecho </a:t>
            </a:r>
            <a:br>
              <a:rPr lang="es-MX" sz="4000" dirty="0"/>
            </a:br>
            <a:r>
              <a:rPr lang="es-MX" sz="4000" dirty="0"/>
              <a:t>en una sociedad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/>
              <a:t>En cualquier lugar donde habiten una diversidad de personas, así como en la organización de diferentes grupos, es necesario respetar los intereses individuales y los comunitarios. Dentro de la gran complejidad que existe en cada grupo, habrá que evitar los conflictos y, para mantener el orden, se ha creado el Derecho, a efecto de normar la conducta de los hombres y las mujeres para que puedan convivir en sociedad. </a:t>
            </a:r>
          </a:p>
          <a:p>
            <a:pPr marL="0" indent="0" algn="just">
              <a:buNone/>
            </a:pPr>
            <a:r>
              <a:rPr lang="es-MX" sz="1800" dirty="0"/>
              <a:t>No existe ninguna actividad del ser humano donde el Derecho no esté presente; protege al individuo, desde antes de su nacimiento, hasta después de la muerte. </a:t>
            </a:r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endParaRPr lang="es-MX" sz="1800" dirty="0"/>
          </a:p>
          <a:p>
            <a:pPr marL="0" indent="0" algn="just">
              <a:buNone/>
            </a:pPr>
            <a:r>
              <a:rPr lang="es-MX" sz="1800" i="1" dirty="0"/>
              <a:t>El Derecho es la herramienta fundamental para respetar y hacer que se respeten los derechos tanto individuales como sociales. 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2052" name="Picture 4" descr="Resultado de imagen para derech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74" y="4199593"/>
            <a:ext cx="2333058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76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246956"/>
            <a:ext cx="6529536" cy="792088"/>
          </a:xfrm>
        </p:spPr>
        <p:txBody>
          <a:bodyPr/>
          <a:lstStyle/>
          <a:p>
            <a:r>
              <a:rPr lang="es-MX" dirty="0"/>
              <a:t>El Derecho en México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dirty="0"/>
              <a:t>En México, el Poder Ejecutivo tiene la función de promulgar y ejecutar las leyes que expida el Congreso de la Unión; congreso que forma parte del Poder Legislativo, el cuál se encarga de elaborar y modificar las leyes existentes de acuerdo a la opinión de los ciudadanos. Una de sus principales funciones es también la aprobación de nuevas leyes, las cuáles son discutidas por el  congreso o mediante una asamblea. Mientras que el Poder Judicial es el encargado de administrar justicia en la sociedad, es decir, vigilar que las normas jurídicas sean respetadas por la sociedad. 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1026" name="Picture 2" descr="Resultado de imagen para poder ejecutivo en mexico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7C7C7"/>
              </a:clrFrom>
              <a:clrTo>
                <a:srgbClr val="C7C7C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" t="21547" r="77957" b="21522"/>
          <a:stretch/>
        </p:blipFill>
        <p:spPr bwMode="auto">
          <a:xfrm>
            <a:off x="1475656" y="5169932"/>
            <a:ext cx="864096" cy="137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oder legislativo dibuj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24" y="5216639"/>
            <a:ext cx="1830785" cy="139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poder judicial dibu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115558"/>
            <a:ext cx="1607617" cy="149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71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s-MX" dirty="0"/>
              <a:t>En nuestro país, la dominación española fue determinante para el establecimiento del Derecho, el cual fue impuesto desechando el Derecho indígena o nativo. </a:t>
            </a:r>
          </a:p>
          <a:p>
            <a:pPr marL="114300" indent="0">
              <a:buNone/>
            </a:pPr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763688" y="253951"/>
            <a:ext cx="6529387" cy="778098"/>
          </a:xfrm>
        </p:spPr>
        <p:txBody>
          <a:bodyPr/>
          <a:lstStyle/>
          <a:p>
            <a:r>
              <a:rPr lang="es-MX" dirty="0"/>
              <a:t>El Derecho en México</a:t>
            </a:r>
          </a:p>
        </p:txBody>
      </p:sp>
      <p:pic>
        <p:nvPicPr>
          <p:cNvPr id="2050" name="Picture 2" descr="Resultado de imagen para dominio español en mex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924944"/>
            <a:ext cx="5009251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529536" cy="1143000"/>
          </a:xfrm>
        </p:spPr>
        <p:txBody>
          <a:bodyPr/>
          <a:lstStyle/>
          <a:p>
            <a:r>
              <a:rPr lang="es-MX" dirty="0"/>
              <a:t>Normas de Conducta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7560840" cy="108012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1800" dirty="0"/>
              <a:t>Las normas son un conjunto de reglas, de patrones o de formas ya establecidas de conducta, que los individuos en sociedad deben respetar. Las normas pueden ser: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1026" name="Picture 2" descr="Resultado de imagen para normas de conducta religio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58" y="3952015"/>
            <a:ext cx="1010801" cy="124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95536" y="2655315"/>
            <a:ext cx="52565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2"/>
                </a:solidFill>
              </a:rPr>
              <a:t>Normas Sociales: </a:t>
            </a:r>
            <a:r>
              <a:rPr lang="es-MX" dirty="0"/>
              <a:t>Se refieren al conjunto de normas que el individuo debe respetar ante otros, para que las relaciones interpersonales sean fluidas.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2"/>
                </a:solidFill>
              </a:rPr>
              <a:t>Normas Morales: </a:t>
            </a:r>
            <a:r>
              <a:rPr lang="es-MX" dirty="0"/>
              <a:t>Guían la conducta del hombre por medio de la Ética, que tiene como finalidad la conservación de la moral o el buen comportamiento.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2"/>
                </a:solidFill>
              </a:rPr>
              <a:t>Normas Religiosas: </a:t>
            </a:r>
            <a:r>
              <a:rPr lang="es-MX" dirty="0"/>
              <a:t>Guían la conducta del hombre en cuanto a valores, creencias, dogmas, etc., emitidos por un Ser Supremo, no terrenal.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2"/>
                </a:solidFill>
              </a:rPr>
              <a:t>Normas Jurídicas: </a:t>
            </a:r>
            <a:r>
              <a:rPr lang="es-MX" dirty="0"/>
              <a:t>Son el conjunto de leyes que regulan la conducta del hombre en sociedad, con la finalidad de alcanzar el bien común. </a:t>
            </a:r>
          </a:p>
        </p:txBody>
      </p:sp>
      <p:pic>
        <p:nvPicPr>
          <p:cNvPr id="1028" name="Picture 4" descr="Resultado de imagen para normas de conducta moral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8"/>
          <a:stretch/>
        </p:blipFill>
        <p:spPr bwMode="auto">
          <a:xfrm>
            <a:off x="6778933" y="2611945"/>
            <a:ext cx="1366808" cy="13962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normas  juridic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08" y="5024846"/>
            <a:ext cx="1645059" cy="13237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0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Ortiz, M. A. (2006). </a:t>
            </a:r>
            <a:r>
              <a:rPr lang="es-MX" sz="2000" i="1" dirty="0"/>
              <a:t>Acercamiento al Derecho</a:t>
            </a:r>
            <a:r>
              <a:rPr lang="es-MX" sz="2000" dirty="0"/>
              <a:t>. México: Grupo Patria Cultural.</a:t>
            </a:r>
          </a:p>
          <a:p>
            <a:r>
              <a:rPr lang="es-MX" sz="2000" dirty="0"/>
              <a:t>Ortiz, M.A. (2000). </a:t>
            </a:r>
            <a:r>
              <a:rPr lang="es-MX" sz="2000" i="1" dirty="0"/>
              <a:t>Prospectiva del Derecho en México</a:t>
            </a:r>
            <a:r>
              <a:rPr lang="es-MX" sz="2000" dirty="0"/>
              <a:t>. México: Editorial Lucerna </a:t>
            </a:r>
            <a:r>
              <a:rPr lang="es-MX" sz="2000" dirty="0" err="1"/>
              <a:t>Diogenis</a:t>
            </a:r>
            <a:r>
              <a:rPr lang="es-MX" sz="2000" dirty="0"/>
              <a:t>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846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ysClr val="windowText" lastClr="000000"/>
      </a:dk1>
      <a:lt1>
        <a:sysClr val="window" lastClr="FFFFFF"/>
      </a:lt1>
      <a:dk2>
        <a:srgbClr val="008000"/>
      </a:dk2>
      <a:lt2>
        <a:srgbClr val="FEFAC9"/>
      </a:lt2>
      <a:accent1>
        <a:srgbClr val="002060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487</TotalTime>
  <Words>602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Adyacencia</vt:lpstr>
      <vt:lpstr>Unidad 1 . Los inicios del Derecho</vt:lpstr>
      <vt:lpstr>¿Qué es el Derecho?</vt:lpstr>
      <vt:lpstr>Las Fuentes del Derecho</vt:lpstr>
      <vt:lpstr>Importancia del Derecho  en una sociedad</vt:lpstr>
      <vt:lpstr>El Derecho en México</vt:lpstr>
      <vt:lpstr>El Derecho en México</vt:lpstr>
      <vt:lpstr>Normas de Conducta</vt:lpstr>
      <vt:lpstr>Bibliografía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Samanta Cabañas</dc:creator>
  <cp:lastModifiedBy>HP</cp:lastModifiedBy>
  <cp:revision>40</cp:revision>
  <dcterms:created xsi:type="dcterms:W3CDTF">2017-12-01T18:50:26Z</dcterms:created>
  <dcterms:modified xsi:type="dcterms:W3CDTF">2018-06-12T16:08:28Z</dcterms:modified>
</cp:coreProperties>
</file>