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63" r:id="rId5"/>
    <p:sldId id="270" r:id="rId6"/>
    <p:sldId id="268" r:id="rId7"/>
    <p:sldId id="271" r:id="rId8"/>
    <p:sldId id="27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9" autoAdjust="0"/>
    <p:restoredTop sz="94660"/>
  </p:normalViewPr>
  <p:slideViewPr>
    <p:cSldViewPr>
      <p:cViewPr varScale="1">
        <p:scale>
          <a:sx n="69" d="100"/>
          <a:sy n="69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F9F63-EFBB-49B9-8465-FBA4FEB6063B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41C02739-43B8-4C2D-B976-53BCFBF8F2B9}">
      <dgm:prSet phldrT="[Texto]" custT="1"/>
      <dgm:spPr/>
      <dgm:t>
        <a:bodyPr/>
        <a:lstStyle/>
        <a:p>
          <a:endParaRPr lang="es-MX" sz="1600" b="1" dirty="0"/>
        </a:p>
      </dgm:t>
    </dgm:pt>
    <dgm:pt modelId="{4B10B5F4-9017-437C-B1DE-135F69720502}" type="parTrans" cxnId="{20FA775B-84F0-4E98-9F24-A1448FD306E4}">
      <dgm:prSet/>
      <dgm:spPr/>
      <dgm:t>
        <a:bodyPr/>
        <a:lstStyle/>
        <a:p>
          <a:endParaRPr lang="es-MX" sz="1600" b="1"/>
        </a:p>
      </dgm:t>
    </dgm:pt>
    <dgm:pt modelId="{48C75663-AF6D-4626-A44E-FF83D0D32B14}" type="sibTrans" cxnId="{20FA775B-84F0-4E98-9F24-A1448FD306E4}">
      <dgm:prSet/>
      <dgm:spPr/>
      <dgm:t>
        <a:bodyPr/>
        <a:lstStyle/>
        <a:p>
          <a:endParaRPr lang="es-MX" sz="1600" b="1"/>
        </a:p>
      </dgm:t>
    </dgm:pt>
    <dgm:pt modelId="{198C0693-E370-45BA-90B6-F60B9AB7D7CC}">
      <dgm:prSet phldrT="[Texto]" custT="1"/>
      <dgm:spPr/>
      <dgm:t>
        <a:bodyPr/>
        <a:lstStyle/>
        <a:p>
          <a:endParaRPr lang="es-MX" sz="1600" b="1" dirty="0"/>
        </a:p>
      </dgm:t>
    </dgm:pt>
    <dgm:pt modelId="{E516B7BA-CEB7-49FC-A6BA-E8BB54F8C826}" type="parTrans" cxnId="{17E518F9-10AD-4884-A8ED-635A81A9C7AB}">
      <dgm:prSet/>
      <dgm:spPr/>
      <dgm:t>
        <a:bodyPr/>
        <a:lstStyle/>
        <a:p>
          <a:endParaRPr lang="es-MX" sz="1600" b="1"/>
        </a:p>
      </dgm:t>
    </dgm:pt>
    <dgm:pt modelId="{5A42B6AE-3F16-4647-A5D9-3A8A0DEF6784}" type="sibTrans" cxnId="{17E518F9-10AD-4884-A8ED-635A81A9C7AB}">
      <dgm:prSet/>
      <dgm:spPr/>
      <dgm:t>
        <a:bodyPr/>
        <a:lstStyle/>
        <a:p>
          <a:endParaRPr lang="es-MX" sz="1600" b="1"/>
        </a:p>
      </dgm:t>
    </dgm:pt>
    <dgm:pt modelId="{06A40B66-C2AF-4E9C-9D5B-2FFD4AF9340D}">
      <dgm:prSet phldrT="[Texto]" custT="1"/>
      <dgm:spPr/>
      <dgm:t>
        <a:bodyPr/>
        <a:lstStyle/>
        <a:p>
          <a:r>
            <a:rPr lang="es-MX" sz="1600" b="1" dirty="0" smtClean="0"/>
            <a:t>Leyes Federales</a:t>
          </a:r>
          <a:endParaRPr lang="es-MX" sz="1600" b="1" dirty="0"/>
        </a:p>
      </dgm:t>
    </dgm:pt>
    <dgm:pt modelId="{004338B4-8A64-458F-85B0-D4F9039F455F}" type="parTrans" cxnId="{5F042EAA-9E91-47C1-BCB2-12CF267DB7FD}">
      <dgm:prSet/>
      <dgm:spPr/>
      <dgm:t>
        <a:bodyPr/>
        <a:lstStyle/>
        <a:p>
          <a:endParaRPr lang="es-MX" sz="1600" b="1"/>
        </a:p>
      </dgm:t>
    </dgm:pt>
    <dgm:pt modelId="{952D78AD-6FAE-4918-8543-3CA292D3BE73}" type="sibTrans" cxnId="{5F042EAA-9E91-47C1-BCB2-12CF267DB7FD}">
      <dgm:prSet/>
      <dgm:spPr/>
      <dgm:t>
        <a:bodyPr/>
        <a:lstStyle/>
        <a:p>
          <a:endParaRPr lang="es-MX" sz="1600" b="1"/>
        </a:p>
      </dgm:t>
    </dgm:pt>
    <dgm:pt modelId="{31D707CD-FE76-4877-8ACF-3FC00B1CFEE2}">
      <dgm:prSet custT="1"/>
      <dgm:spPr/>
      <dgm:t>
        <a:bodyPr/>
        <a:lstStyle/>
        <a:p>
          <a:r>
            <a:rPr lang="es-MX" sz="1600" b="1" dirty="0" smtClean="0"/>
            <a:t>Leyes Estatales</a:t>
          </a:r>
          <a:endParaRPr lang="es-MX" sz="1600" b="1" dirty="0"/>
        </a:p>
      </dgm:t>
    </dgm:pt>
    <dgm:pt modelId="{BE7BA15F-5286-4A97-84B0-80CC5655425C}" type="parTrans" cxnId="{919F2497-F6C9-4936-B606-311D3B15CF82}">
      <dgm:prSet/>
      <dgm:spPr/>
      <dgm:t>
        <a:bodyPr/>
        <a:lstStyle/>
        <a:p>
          <a:endParaRPr lang="es-MX" sz="1600" b="1"/>
        </a:p>
      </dgm:t>
    </dgm:pt>
    <dgm:pt modelId="{0BAC0255-9510-446E-9E96-E39270BB7FDB}" type="sibTrans" cxnId="{919F2497-F6C9-4936-B606-311D3B15CF82}">
      <dgm:prSet/>
      <dgm:spPr/>
      <dgm:t>
        <a:bodyPr/>
        <a:lstStyle/>
        <a:p>
          <a:endParaRPr lang="es-MX" sz="1600" b="1"/>
        </a:p>
      </dgm:t>
    </dgm:pt>
    <dgm:pt modelId="{B67DF7AA-DC1C-4353-B690-5294E32574EA}">
      <dgm:prSet custT="1"/>
      <dgm:spPr/>
      <dgm:t>
        <a:bodyPr/>
        <a:lstStyle/>
        <a:p>
          <a:r>
            <a:rPr lang="es-MX" sz="1600" b="1" dirty="0" smtClean="0"/>
            <a:t>Reglamentos municipales</a:t>
          </a:r>
          <a:endParaRPr lang="es-MX" sz="1600" b="1" dirty="0"/>
        </a:p>
      </dgm:t>
    </dgm:pt>
    <dgm:pt modelId="{5315CD1B-6425-4A23-89FC-E2336F29F029}" type="parTrans" cxnId="{A5319621-5B44-42E1-B660-74708F120264}">
      <dgm:prSet/>
      <dgm:spPr/>
      <dgm:t>
        <a:bodyPr/>
        <a:lstStyle/>
        <a:p>
          <a:endParaRPr lang="es-MX" sz="1600" b="1"/>
        </a:p>
      </dgm:t>
    </dgm:pt>
    <dgm:pt modelId="{E87E7E49-ABFD-4E27-8639-2270A173CBA1}" type="sibTrans" cxnId="{A5319621-5B44-42E1-B660-74708F120264}">
      <dgm:prSet/>
      <dgm:spPr/>
      <dgm:t>
        <a:bodyPr/>
        <a:lstStyle/>
        <a:p>
          <a:endParaRPr lang="es-MX" sz="1600" b="1"/>
        </a:p>
      </dgm:t>
    </dgm:pt>
    <dgm:pt modelId="{9ABD46B8-BADD-4A77-A267-1ED82EA47E2C}">
      <dgm:prSet custT="1"/>
      <dgm:spPr/>
      <dgm:t>
        <a:bodyPr/>
        <a:lstStyle/>
        <a:p>
          <a:r>
            <a:rPr lang="es-MX" sz="1600" b="1" dirty="0" smtClean="0"/>
            <a:t>Jurisprudencia</a:t>
          </a:r>
          <a:endParaRPr lang="es-MX" sz="1600" b="1" dirty="0"/>
        </a:p>
      </dgm:t>
    </dgm:pt>
    <dgm:pt modelId="{F9E762D5-CCDA-4D63-A72A-EA1736B31C68}" type="parTrans" cxnId="{59CB74DB-E62E-49C6-B84F-9A3346C442BF}">
      <dgm:prSet/>
      <dgm:spPr/>
      <dgm:t>
        <a:bodyPr/>
        <a:lstStyle/>
        <a:p>
          <a:endParaRPr lang="es-MX" sz="1600" b="1"/>
        </a:p>
      </dgm:t>
    </dgm:pt>
    <dgm:pt modelId="{29FC3E46-1A39-4C46-BE2E-2FE5BB53AA9E}" type="sibTrans" cxnId="{59CB74DB-E62E-49C6-B84F-9A3346C442BF}">
      <dgm:prSet/>
      <dgm:spPr/>
      <dgm:t>
        <a:bodyPr/>
        <a:lstStyle/>
        <a:p>
          <a:endParaRPr lang="es-MX" sz="1600" b="1"/>
        </a:p>
      </dgm:t>
    </dgm:pt>
    <dgm:pt modelId="{B2697086-9E5C-4113-9AFD-708B61B22A50}">
      <dgm:prSet custT="1"/>
      <dgm:spPr/>
      <dgm:t>
        <a:bodyPr/>
        <a:lstStyle/>
        <a:p>
          <a:r>
            <a:rPr lang="es-MX" sz="1600" b="1" dirty="0" smtClean="0"/>
            <a:t>Doctrina</a:t>
          </a:r>
          <a:endParaRPr lang="es-MX" sz="1600" b="1" dirty="0"/>
        </a:p>
      </dgm:t>
    </dgm:pt>
    <dgm:pt modelId="{1583F483-6823-4793-B7DF-FC25EB2DD3B2}" type="parTrans" cxnId="{5475D7DD-8FF4-49FF-B2ED-A6A28DBDF021}">
      <dgm:prSet/>
      <dgm:spPr/>
      <dgm:t>
        <a:bodyPr/>
        <a:lstStyle/>
        <a:p>
          <a:endParaRPr lang="es-MX" sz="1600" b="1"/>
        </a:p>
      </dgm:t>
    </dgm:pt>
    <dgm:pt modelId="{73E53E7D-34E7-457B-8730-F0CCD492A06C}" type="sibTrans" cxnId="{5475D7DD-8FF4-49FF-B2ED-A6A28DBDF021}">
      <dgm:prSet/>
      <dgm:spPr/>
      <dgm:t>
        <a:bodyPr/>
        <a:lstStyle/>
        <a:p>
          <a:endParaRPr lang="es-MX" sz="1600" b="1"/>
        </a:p>
      </dgm:t>
    </dgm:pt>
    <dgm:pt modelId="{55F8F920-ED22-4D85-AA23-4A72ED2F521C}" type="pres">
      <dgm:prSet presAssocID="{341F9F63-EFBB-49B9-8465-FBA4FEB6063B}" presName="Name0" presStyleCnt="0">
        <dgm:presLayoutVars>
          <dgm:dir/>
          <dgm:animLvl val="lvl"/>
          <dgm:resizeHandles val="exact"/>
        </dgm:presLayoutVars>
      </dgm:prSet>
      <dgm:spPr/>
    </dgm:pt>
    <dgm:pt modelId="{4D80522B-AC2F-4759-8A71-7CF93A4B935E}" type="pres">
      <dgm:prSet presAssocID="{41C02739-43B8-4C2D-B976-53BCFBF8F2B9}" presName="Name8" presStyleCnt="0"/>
      <dgm:spPr/>
    </dgm:pt>
    <dgm:pt modelId="{681411C2-4E19-4306-84F5-A64439B12606}" type="pres">
      <dgm:prSet presAssocID="{41C02739-43B8-4C2D-B976-53BCFBF8F2B9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4CBB6D8-3E95-47A4-B2D7-F96F31F713F7}" type="pres">
      <dgm:prSet presAssocID="{41C02739-43B8-4C2D-B976-53BCFBF8F2B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FCA814D-F898-4951-A751-9E395381A0F2}" type="pres">
      <dgm:prSet presAssocID="{198C0693-E370-45BA-90B6-F60B9AB7D7CC}" presName="Name8" presStyleCnt="0"/>
      <dgm:spPr/>
    </dgm:pt>
    <dgm:pt modelId="{98705B02-E365-4284-9176-195D208ED12D}" type="pres">
      <dgm:prSet presAssocID="{198C0693-E370-45BA-90B6-F60B9AB7D7CC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982A802-9654-4D49-8FDC-3DBE1E6799E7}" type="pres">
      <dgm:prSet presAssocID="{198C0693-E370-45BA-90B6-F60B9AB7D7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62E21D7-628F-4845-975B-0718A5D229D3}" type="pres">
      <dgm:prSet presAssocID="{06A40B66-C2AF-4E9C-9D5B-2FFD4AF9340D}" presName="Name8" presStyleCnt="0"/>
      <dgm:spPr/>
    </dgm:pt>
    <dgm:pt modelId="{E5DC2159-59DF-4BC5-B474-EA840B3F9A7D}" type="pres">
      <dgm:prSet presAssocID="{06A40B66-C2AF-4E9C-9D5B-2FFD4AF9340D}" presName="level" presStyleLbl="node1" presStyleIdx="2" presStyleCnt="7" custLinFactNeighborX="388" custLinFactNeighborY="-216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1E24353-5947-4EC0-B9BE-AA7C43E71E36}" type="pres">
      <dgm:prSet presAssocID="{06A40B66-C2AF-4E9C-9D5B-2FFD4AF9340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C6D6596-AB42-4B2E-99A2-6D0CF2FCFEA5}" type="pres">
      <dgm:prSet presAssocID="{31D707CD-FE76-4877-8ACF-3FC00B1CFEE2}" presName="Name8" presStyleCnt="0"/>
      <dgm:spPr/>
    </dgm:pt>
    <dgm:pt modelId="{93F3D0E9-F73B-4159-881F-EB786BC9BBE7}" type="pres">
      <dgm:prSet presAssocID="{31D707CD-FE76-4877-8ACF-3FC00B1CFEE2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2C1B99F-F9B1-4FCE-9AC7-5AC3C2CF5432}" type="pres">
      <dgm:prSet presAssocID="{31D707CD-FE76-4877-8ACF-3FC00B1CFE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47B1665-92D1-4CB4-9C49-784120366412}" type="pres">
      <dgm:prSet presAssocID="{B67DF7AA-DC1C-4353-B690-5294E32574EA}" presName="Name8" presStyleCnt="0"/>
      <dgm:spPr/>
    </dgm:pt>
    <dgm:pt modelId="{1B68C2B8-F57A-4BF6-A61F-B13A73A5CFFF}" type="pres">
      <dgm:prSet presAssocID="{B67DF7AA-DC1C-4353-B690-5294E32574EA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2CEE8E-A26D-4F46-8AE4-711F07BD318C}" type="pres">
      <dgm:prSet presAssocID="{B67DF7AA-DC1C-4353-B690-5294E32574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7963770-78FE-4F69-AFF2-D891C0A6F4BD}" type="pres">
      <dgm:prSet presAssocID="{9ABD46B8-BADD-4A77-A267-1ED82EA47E2C}" presName="Name8" presStyleCnt="0"/>
      <dgm:spPr/>
    </dgm:pt>
    <dgm:pt modelId="{44243883-7E2D-4465-A36A-E2D6631B1328}" type="pres">
      <dgm:prSet presAssocID="{9ABD46B8-BADD-4A77-A267-1ED82EA47E2C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E0196E-E472-49B6-B87C-1AA58BE8DFE9}" type="pres">
      <dgm:prSet presAssocID="{9ABD46B8-BADD-4A77-A267-1ED82EA47E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277D26-A426-45B7-88DC-82B5DE2E62CA}" type="pres">
      <dgm:prSet presAssocID="{B2697086-9E5C-4113-9AFD-708B61B22A50}" presName="Name8" presStyleCnt="0"/>
      <dgm:spPr/>
    </dgm:pt>
    <dgm:pt modelId="{F8656435-46ED-4D37-8531-21688A8406AF}" type="pres">
      <dgm:prSet presAssocID="{B2697086-9E5C-4113-9AFD-708B61B22A50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6DA7AE4-7621-412B-BB47-FD32D8CBFDFB}" type="pres">
      <dgm:prSet presAssocID="{B2697086-9E5C-4113-9AFD-708B61B22A5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55BE31A-35FE-4EB7-A47E-0BCEBEA1066E}" type="presOf" srcId="{198C0693-E370-45BA-90B6-F60B9AB7D7CC}" destId="{98705B02-E365-4284-9176-195D208ED12D}" srcOrd="0" destOrd="0" presId="urn:microsoft.com/office/officeart/2005/8/layout/pyramid1"/>
    <dgm:cxn modelId="{3CD0C58E-50D8-4968-ADB7-EB8BA8CBA35E}" type="presOf" srcId="{9ABD46B8-BADD-4A77-A267-1ED82EA47E2C}" destId="{3CE0196E-E472-49B6-B87C-1AA58BE8DFE9}" srcOrd="1" destOrd="0" presId="urn:microsoft.com/office/officeart/2005/8/layout/pyramid1"/>
    <dgm:cxn modelId="{28B56E2D-D1C0-4CCC-B294-42779BC24162}" type="presOf" srcId="{06A40B66-C2AF-4E9C-9D5B-2FFD4AF9340D}" destId="{51E24353-5947-4EC0-B9BE-AA7C43E71E36}" srcOrd="1" destOrd="0" presId="urn:microsoft.com/office/officeart/2005/8/layout/pyramid1"/>
    <dgm:cxn modelId="{91BE9CF5-4B1B-459F-BDB6-CD8115822E18}" type="presOf" srcId="{B2697086-9E5C-4113-9AFD-708B61B22A50}" destId="{86DA7AE4-7621-412B-BB47-FD32D8CBFDFB}" srcOrd="1" destOrd="0" presId="urn:microsoft.com/office/officeart/2005/8/layout/pyramid1"/>
    <dgm:cxn modelId="{A5319621-5B44-42E1-B660-74708F120264}" srcId="{341F9F63-EFBB-49B9-8465-FBA4FEB6063B}" destId="{B67DF7AA-DC1C-4353-B690-5294E32574EA}" srcOrd="4" destOrd="0" parTransId="{5315CD1B-6425-4A23-89FC-E2336F29F029}" sibTransId="{E87E7E49-ABFD-4E27-8639-2270A173CBA1}"/>
    <dgm:cxn modelId="{C5FB9AF9-6E8A-42AB-981D-58DBE685AD7F}" type="presOf" srcId="{198C0693-E370-45BA-90B6-F60B9AB7D7CC}" destId="{6982A802-9654-4D49-8FDC-3DBE1E6799E7}" srcOrd="1" destOrd="0" presId="urn:microsoft.com/office/officeart/2005/8/layout/pyramid1"/>
    <dgm:cxn modelId="{5475D7DD-8FF4-49FF-B2ED-A6A28DBDF021}" srcId="{341F9F63-EFBB-49B9-8465-FBA4FEB6063B}" destId="{B2697086-9E5C-4113-9AFD-708B61B22A50}" srcOrd="6" destOrd="0" parTransId="{1583F483-6823-4793-B7DF-FC25EB2DD3B2}" sibTransId="{73E53E7D-34E7-457B-8730-F0CCD492A06C}"/>
    <dgm:cxn modelId="{ED2234BD-2A86-4066-9537-7BAEE4D19BA4}" type="presOf" srcId="{B67DF7AA-DC1C-4353-B690-5294E32574EA}" destId="{1B68C2B8-F57A-4BF6-A61F-B13A73A5CFFF}" srcOrd="0" destOrd="0" presId="urn:microsoft.com/office/officeart/2005/8/layout/pyramid1"/>
    <dgm:cxn modelId="{17E518F9-10AD-4884-A8ED-635A81A9C7AB}" srcId="{341F9F63-EFBB-49B9-8465-FBA4FEB6063B}" destId="{198C0693-E370-45BA-90B6-F60B9AB7D7CC}" srcOrd="1" destOrd="0" parTransId="{E516B7BA-CEB7-49FC-A6BA-E8BB54F8C826}" sibTransId="{5A42B6AE-3F16-4647-A5D9-3A8A0DEF6784}"/>
    <dgm:cxn modelId="{C8154A53-12E7-40C4-B3A7-19810FE71A73}" type="presOf" srcId="{41C02739-43B8-4C2D-B976-53BCFBF8F2B9}" destId="{681411C2-4E19-4306-84F5-A64439B12606}" srcOrd="0" destOrd="0" presId="urn:microsoft.com/office/officeart/2005/8/layout/pyramid1"/>
    <dgm:cxn modelId="{379EF249-4246-459C-9949-BF24387C0972}" type="presOf" srcId="{06A40B66-C2AF-4E9C-9D5B-2FFD4AF9340D}" destId="{E5DC2159-59DF-4BC5-B474-EA840B3F9A7D}" srcOrd="0" destOrd="0" presId="urn:microsoft.com/office/officeart/2005/8/layout/pyramid1"/>
    <dgm:cxn modelId="{FE1F4F8D-A63F-494C-9C26-9A66BBDF7793}" type="presOf" srcId="{B2697086-9E5C-4113-9AFD-708B61B22A50}" destId="{F8656435-46ED-4D37-8531-21688A8406AF}" srcOrd="0" destOrd="0" presId="urn:microsoft.com/office/officeart/2005/8/layout/pyramid1"/>
    <dgm:cxn modelId="{919F2497-F6C9-4936-B606-311D3B15CF82}" srcId="{341F9F63-EFBB-49B9-8465-FBA4FEB6063B}" destId="{31D707CD-FE76-4877-8ACF-3FC00B1CFEE2}" srcOrd="3" destOrd="0" parTransId="{BE7BA15F-5286-4A97-84B0-80CC5655425C}" sibTransId="{0BAC0255-9510-446E-9E96-E39270BB7FDB}"/>
    <dgm:cxn modelId="{0EB9C020-A00E-435E-B30A-5602FA087F80}" type="presOf" srcId="{41C02739-43B8-4C2D-B976-53BCFBF8F2B9}" destId="{64CBB6D8-3E95-47A4-B2D7-F96F31F713F7}" srcOrd="1" destOrd="0" presId="urn:microsoft.com/office/officeart/2005/8/layout/pyramid1"/>
    <dgm:cxn modelId="{20FA775B-84F0-4E98-9F24-A1448FD306E4}" srcId="{341F9F63-EFBB-49B9-8465-FBA4FEB6063B}" destId="{41C02739-43B8-4C2D-B976-53BCFBF8F2B9}" srcOrd="0" destOrd="0" parTransId="{4B10B5F4-9017-437C-B1DE-135F69720502}" sibTransId="{48C75663-AF6D-4626-A44E-FF83D0D32B14}"/>
    <dgm:cxn modelId="{0475F3F8-CE66-4D4C-8FF4-3EB1EC3FFC60}" type="presOf" srcId="{B67DF7AA-DC1C-4353-B690-5294E32574EA}" destId="{A52CEE8E-A26D-4F46-8AE4-711F07BD318C}" srcOrd="1" destOrd="0" presId="urn:microsoft.com/office/officeart/2005/8/layout/pyramid1"/>
    <dgm:cxn modelId="{CF6AE138-87E0-4DCD-AB6B-EFA86359C890}" type="presOf" srcId="{9ABD46B8-BADD-4A77-A267-1ED82EA47E2C}" destId="{44243883-7E2D-4465-A36A-E2D6631B1328}" srcOrd="0" destOrd="0" presId="urn:microsoft.com/office/officeart/2005/8/layout/pyramid1"/>
    <dgm:cxn modelId="{59CB74DB-E62E-49C6-B84F-9A3346C442BF}" srcId="{341F9F63-EFBB-49B9-8465-FBA4FEB6063B}" destId="{9ABD46B8-BADD-4A77-A267-1ED82EA47E2C}" srcOrd="5" destOrd="0" parTransId="{F9E762D5-CCDA-4D63-A72A-EA1736B31C68}" sibTransId="{29FC3E46-1A39-4C46-BE2E-2FE5BB53AA9E}"/>
    <dgm:cxn modelId="{04AAB1E3-5094-4492-8709-D7BBDEBB1B1E}" type="presOf" srcId="{31D707CD-FE76-4877-8ACF-3FC00B1CFEE2}" destId="{93F3D0E9-F73B-4159-881F-EB786BC9BBE7}" srcOrd="0" destOrd="0" presId="urn:microsoft.com/office/officeart/2005/8/layout/pyramid1"/>
    <dgm:cxn modelId="{DCFFC723-32DC-4E4D-8387-4A78F87AD050}" type="presOf" srcId="{341F9F63-EFBB-49B9-8465-FBA4FEB6063B}" destId="{55F8F920-ED22-4D85-AA23-4A72ED2F521C}" srcOrd="0" destOrd="0" presId="urn:microsoft.com/office/officeart/2005/8/layout/pyramid1"/>
    <dgm:cxn modelId="{5D9DF30F-C299-42A1-88F8-4BD442B9C351}" type="presOf" srcId="{31D707CD-FE76-4877-8ACF-3FC00B1CFEE2}" destId="{D2C1B99F-F9B1-4FCE-9AC7-5AC3C2CF5432}" srcOrd="1" destOrd="0" presId="urn:microsoft.com/office/officeart/2005/8/layout/pyramid1"/>
    <dgm:cxn modelId="{5F042EAA-9E91-47C1-BCB2-12CF267DB7FD}" srcId="{341F9F63-EFBB-49B9-8465-FBA4FEB6063B}" destId="{06A40B66-C2AF-4E9C-9D5B-2FFD4AF9340D}" srcOrd="2" destOrd="0" parTransId="{004338B4-8A64-458F-85B0-D4F9039F455F}" sibTransId="{952D78AD-6FAE-4918-8543-3CA292D3BE73}"/>
    <dgm:cxn modelId="{2908FA0D-F59F-4CA7-B70A-F0351F29A3CD}" type="presParOf" srcId="{55F8F920-ED22-4D85-AA23-4A72ED2F521C}" destId="{4D80522B-AC2F-4759-8A71-7CF93A4B935E}" srcOrd="0" destOrd="0" presId="urn:microsoft.com/office/officeart/2005/8/layout/pyramid1"/>
    <dgm:cxn modelId="{C7917EFF-0054-4F92-9AFA-C97C0FEBAB68}" type="presParOf" srcId="{4D80522B-AC2F-4759-8A71-7CF93A4B935E}" destId="{681411C2-4E19-4306-84F5-A64439B12606}" srcOrd="0" destOrd="0" presId="urn:microsoft.com/office/officeart/2005/8/layout/pyramid1"/>
    <dgm:cxn modelId="{E6194C88-2D59-41B7-8ED9-A9D37844D196}" type="presParOf" srcId="{4D80522B-AC2F-4759-8A71-7CF93A4B935E}" destId="{64CBB6D8-3E95-47A4-B2D7-F96F31F713F7}" srcOrd="1" destOrd="0" presId="urn:microsoft.com/office/officeart/2005/8/layout/pyramid1"/>
    <dgm:cxn modelId="{2579A548-ADFA-42E4-9020-A60F77F6B5F6}" type="presParOf" srcId="{55F8F920-ED22-4D85-AA23-4A72ED2F521C}" destId="{8FCA814D-F898-4951-A751-9E395381A0F2}" srcOrd="1" destOrd="0" presId="urn:microsoft.com/office/officeart/2005/8/layout/pyramid1"/>
    <dgm:cxn modelId="{DCEE0B58-6965-449B-8474-732CBEA180BA}" type="presParOf" srcId="{8FCA814D-F898-4951-A751-9E395381A0F2}" destId="{98705B02-E365-4284-9176-195D208ED12D}" srcOrd="0" destOrd="0" presId="urn:microsoft.com/office/officeart/2005/8/layout/pyramid1"/>
    <dgm:cxn modelId="{68449EEE-6404-43AD-A104-3A5C15CF98AF}" type="presParOf" srcId="{8FCA814D-F898-4951-A751-9E395381A0F2}" destId="{6982A802-9654-4D49-8FDC-3DBE1E6799E7}" srcOrd="1" destOrd="0" presId="urn:microsoft.com/office/officeart/2005/8/layout/pyramid1"/>
    <dgm:cxn modelId="{CD64999D-B35E-499E-98D7-A690F3C1B5D8}" type="presParOf" srcId="{55F8F920-ED22-4D85-AA23-4A72ED2F521C}" destId="{362E21D7-628F-4845-975B-0718A5D229D3}" srcOrd="2" destOrd="0" presId="urn:microsoft.com/office/officeart/2005/8/layout/pyramid1"/>
    <dgm:cxn modelId="{8A28FCB5-D47A-4602-A976-71A0E9DD6E48}" type="presParOf" srcId="{362E21D7-628F-4845-975B-0718A5D229D3}" destId="{E5DC2159-59DF-4BC5-B474-EA840B3F9A7D}" srcOrd="0" destOrd="0" presId="urn:microsoft.com/office/officeart/2005/8/layout/pyramid1"/>
    <dgm:cxn modelId="{90ED82ED-FD0C-4C18-9CCC-015A097E9E41}" type="presParOf" srcId="{362E21D7-628F-4845-975B-0718A5D229D3}" destId="{51E24353-5947-4EC0-B9BE-AA7C43E71E36}" srcOrd="1" destOrd="0" presId="urn:microsoft.com/office/officeart/2005/8/layout/pyramid1"/>
    <dgm:cxn modelId="{FD3F85AC-BBC1-4359-B8D8-BC965BF0A748}" type="presParOf" srcId="{55F8F920-ED22-4D85-AA23-4A72ED2F521C}" destId="{4C6D6596-AB42-4B2E-99A2-6D0CF2FCFEA5}" srcOrd="3" destOrd="0" presId="urn:microsoft.com/office/officeart/2005/8/layout/pyramid1"/>
    <dgm:cxn modelId="{D6BB67F5-9B8F-41BE-97C0-D2D61A4AB7D3}" type="presParOf" srcId="{4C6D6596-AB42-4B2E-99A2-6D0CF2FCFEA5}" destId="{93F3D0E9-F73B-4159-881F-EB786BC9BBE7}" srcOrd="0" destOrd="0" presId="urn:microsoft.com/office/officeart/2005/8/layout/pyramid1"/>
    <dgm:cxn modelId="{3F413518-E4D9-4416-B212-525B95162D26}" type="presParOf" srcId="{4C6D6596-AB42-4B2E-99A2-6D0CF2FCFEA5}" destId="{D2C1B99F-F9B1-4FCE-9AC7-5AC3C2CF5432}" srcOrd="1" destOrd="0" presId="urn:microsoft.com/office/officeart/2005/8/layout/pyramid1"/>
    <dgm:cxn modelId="{B57554F5-A602-47D6-BE43-9FA1471F5D83}" type="presParOf" srcId="{55F8F920-ED22-4D85-AA23-4A72ED2F521C}" destId="{247B1665-92D1-4CB4-9C49-784120366412}" srcOrd="4" destOrd="0" presId="urn:microsoft.com/office/officeart/2005/8/layout/pyramid1"/>
    <dgm:cxn modelId="{60F34D5F-C4D6-44A1-B4F4-FA1EA30B1D6C}" type="presParOf" srcId="{247B1665-92D1-4CB4-9C49-784120366412}" destId="{1B68C2B8-F57A-4BF6-A61F-B13A73A5CFFF}" srcOrd="0" destOrd="0" presId="urn:microsoft.com/office/officeart/2005/8/layout/pyramid1"/>
    <dgm:cxn modelId="{2E6B4D83-1476-48D4-AC37-E886D606BC71}" type="presParOf" srcId="{247B1665-92D1-4CB4-9C49-784120366412}" destId="{A52CEE8E-A26D-4F46-8AE4-711F07BD318C}" srcOrd="1" destOrd="0" presId="urn:microsoft.com/office/officeart/2005/8/layout/pyramid1"/>
    <dgm:cxn modelId="{271417A8-ACB1-4B0D-9AD9-B0CC7172F102}" type="presParOf" srcId="{55F8F920-ED22-4D85-AA23-4A72ED2F521C}" destId="{87963770-78FE-4F69-AFF2-D891C0A6F4BD}" srcOrd="5" destOrd="0" presId="urn:microsoft.com/office/officeart/2005/8/layout/pyramid1"/>
    <dgm:cxn modelId="{35069885-0FCC-46E6-A688-1269215E8D50}" type="presParOf" srcId="{87963770-78FE-4F69-AFF2-D891C0A6F4BD}" destId="{44243883-7E2D-4465-A36A-E2D6631B1328}" srcOrd="0" destOrd="0" presId="urn:microsoft.com/office/officeart/2005/8/layout/pyramid1"/>
    <dgm:cxn modelId="{2000CFDD-B1AC-4361-86EC-A7A8E64402E2}" type="presParOf" srcId="{87963770-78FE-4F69-AFF2-D891C0A6F4BD}" destId="{3CE0196E-E472-49B6-B87C-1AA58BE8DFE9}" srcOrd="1" destOrd="0" presId="urn:microsoft.com/office/officeart/2005/8/layout/pyramid1"/>
    <dgm:cxn modelId="{32E9D2A4-C6AC-4DF4-814A-3435679B75D3}" type="presParOf" srcId="{55F8F920-ED22-4D85-AA23-4A72ED2F521C}" destId="{9E277D26-A426-45B7-88DC-82B5DE2E62CA}" srcOrd="6" destOrd="0" presId="urn:microsoft.com/office/officeart/2005/8/layout/pyramid1"/>
    <dgm:cxn modelId="{7C3314A0-8EAF-4C73-B5E9-C367992C6C78}" type="presParOf" srcId="{9E277D26-A426-45B7-88DC-82B5DE2E62CA}" destId="{F8656435-46ED-4D37-8531-21688A8406AF}" srcOrd="0" destOrd="0" presId="urn:microsoft.com/office/officeart/2005/8/layout/pyramid1"/>
    <dgm:cxn modelId="{2E79CEBD-4D65-40A9-93DD-232B304FE947}" type="presParOf" srcId="{9E277D26-A426-45B7-88DC-82B5DE2E62CA}" destId="{86DA7AE4-7621-412B-BB47-FD32D8CBFDF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411C2-4E19-4306-84F5-A64439B12606}">
      <dsp:nvSpPr>
        <dsp:cNvPr id="0" name=""/>
        <dsp:cNvSpPr/>
      </dsp:nvSpPr>
      <dsp:spPr>
        <a:xfrm>
          <a:off x="2098518" y="0"/>
          <a:ext cx="699506" cy="549710"/>
        </a:xfrm>
        <a:prstGeom prst="trapezoid">
          <a:avLst>
            <a:gd name="adj" fmla="val 6362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600" b="1" kern="1200" dirty="0"/>
        </a:p>
      </dsp:txBody>
      <dsp:txXfrm>
        <a:off x="2098518" y="0"/>
        <a:ext cx="699506" cy="549710"/>
      </dsp:txXfrm>
    </dsp:sp>
    <dsp:sp modelId="{98705B02-E365-4284-9176-195D208ED12D}">
      <dsp:nvSpPr>
        <dsp:cNvPr id="0" name=""/>
        <dsp:cNvSpPr/>
      </dsp:nvSpPr>
      <dsp:spPr>
        <a:xfrm>
          <a:off x="1748765" y="549710"/>
          <a:ext cx="1399012" cy="549710"/>
        </a:xfrm>
        <a:prstGeom prst="trapezoid">
          <a:avLst>
            <a:gd name="adj" fmla="val 63625"/>
          </a:avLst>
        </a:prstGeom>
        <a:solidFill>
          <a:schemeClr val="accent5">
            <a:hueOff val="-506612"/>
            <a:satOff val="536"/>
            <a:lumOff val="-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600" b="1" kern="1200" dirty="0"/>
        </a:p>
      </dsp:txBody>
      <dsp:txXfrm>
        <a:off x="1993592" y="549710"/>
        <a:ext cx="909358" cy="549710"/>
      </dsp:txXfrm>
    </dsp:sp>
    <dsp:sp modelId="{E5DC2159-59DF-4BC5-B474-EA840B3F9A7D}">
      <dsp:nvSpPr>
        <dsp:cNvPr id="0" name=""/>
        <dsp:cNvSpPr/>
      </dsp:nvSpPr>
      <dsp:spPr>
        <a:xfrm>
          <a:off x="1407154" y="1087547"/>
          <a:ext cx="2098518" cy="549710"/>
        </a:xfrm>
        <a:prstGeom prst="trapezoid">
          <a:avLst>
            <a:gd name="adj" fmla="val 63625"/>
          </a:avLst>
        </a:prstGeom>
        <a:solidFill>
          <a:schemeClr val="accent5">
            <a:hueOff val="-1013224"/>
            <a:satOff val="1071"/>
            <a:lumOff val="-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Leyes Federales</a:t>
          </a:r>
          <a:endParaRPr lang="es-MX" sz="1600" b="1" kern="1200" dirty="0"/>
        </a:p>
      </dsp:txBody>
      <dsp:txXfrm>
        <a:off x="1774395" y="1087547"/>
        <a:ext cx="1364037" cy="549710"/>
      </dsp:txXfrm>
    </dsp:sp>
    <dsp:sp modelId="{93F3D0E9-F73B-4159-881F-EB786BC9BBE7}">
      <dsp:nvSpPr>
        <dsp:cNvPr id="0" name=""/>
        <dsp:cNvSpPr/>
      </dsp:nvSpPr>
      <dsp:spPr>
        <a:xfrm>
          <a:off x="1049259" y="1649132"/>
          <a:ext cx="2798025" cy="549710"/>
        </a:xfrm>
        <a:prstGeom prst="trapezoid">
          <a:avLst>
            <a:gd name="adj" fmla="val 63625"/>
          </a:avLst>
        </a:prstGeom>
        <a:solidFill>
          <a:schemeClr val="accent5">
            <a:hueOff val="-1519836"/>
            <a:satOff val="1607"/>
            <a:lumOff val="-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Leyes Estatales</a:t>
          </a:r>
          <a:endParaRPr lang="es-MX" sz="1600" b="1" kern="1200" dirty="0"/>
        </a:p>
      </dsp:txBody>
      <dsp:txXfrm>
        <a:off x="1538913" y="1649132"/>
        <a:ext cx="1818716" cy="549710"/>
      </dsp:txXfrm>
    </dsp:sp>
    <dsp:sp modelId="{1B68C2B8-F57A-4BF6-A61F-B13A73A5CFFF}">
      <dsp:nvSpPr>
        <dsp:cNvPr id="0" name=""/>
        <dsp:cNvSpPr/>
      </dsp:nvSpPr>
      <dsp:spPr>
        <a:xfrm>
          <a:off x="699506" y="2198843"/>
          <a:ext cx="3497531" cy="549710"/>
        </a:xfrm>
        <a:prstGeom prst="trapezoid">
          <a:avLst>
            <a:gd name="adj" fmla="val 63625"/>
          </a:avLst>
        </a:prstGeom>
        <a:solidFill>
          <a:schemeClr val="accent5">
            <a:hueOff val="-2026448"/>
            <a:satOff val="2142"/>
            <a:lumOff val="-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Reglamentos municipales</a:t>
          </a:r>
          <a:endParaRPr lang="es-MX" sz="1600" b="1" kern="1200" dirty="0"/>
        </a:p>
      </dsp:txBody>
      <dsp:txXfrm>
        <a:off x="1311574" y="2198843"/>
        <a:ext cx="2273395" cy="549710"/>
      </dsp:txXfrm>
    </dsp:sp>
    <dsp:sp modelId="{44243883-7E2D-4465-A36A-E2D6631B1328}">
      <dsp:nvSpPr>
        <dsp:cNvPr id="0" name=""/>
        <dsp:cNvSpPr/>
      </dsp:nvSpPr>
      <dsp:spPr>
        <a:xfrm>
          <a:off x="349753" y="2748554"/>
          <a:ext cx="4197037" cy="549710"/>
        </a:xfrm>
        <a:prstGeom prst="trapezoid">
          <a:avLst>
            <a:gd name="adj" fmla="val 63625"/>
          </a:avLst>
        </a:prstGeom>
        <a:solidFill>
          <a:schemeClr val="accent5">
            <a:hueOff val="-2533060"/>
            <a:satOff val="2678"/>
            <a:lumOff val="-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Jurisprudencia</a:t>
          </a:r>
          <a:endParaRPr lang="es-MX" sz="1600" b="1" kern="1200" dirty="0"/>
        </a:p>
      </dsp:txBody>
      <dsp:txXfrm>
        <a:off x="1084234" y="2748554"/>
        <a:ext cx="2728074" cy="549710"/>
      </dsp:txXfrm>
    </dsp:sp>
    <dsp:sp modelId="{F8656435-46ED-4D37-8531-21688A8406AF}">
      <dsp:nvSpPr>
        <dsp:cNvPr id="0" name=""/>
        <dsp:cNvSpPr/>
      </dsp:nvSpPr>
      <dsp:spPr>
        <a:xfrm>
          <a:off x="0" y="3298265"/>
          <a:ext cx="4896543" cy="549710"/>
        </a:xfrm>
        <a:prstGeom prst="trapezoid">
          <a:avLst>
            <a:gd name="adj" fmla="val 63625"/>
          </a:avLst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Doctrina</a:t>
          </a:r>
          <a:endParaRPr lang="es-MX" sz="1600" b="1" kern="1200" dirty="0"/>
        </a:p>
      </dsp:txBody>
      <dsp:txXfrm>
        <a:off x="856895" y="3298265"/>
        <a:ext cx="3182753" cy="54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40AB11-D1EF-468C-9C4B-658956DCD58E}" type="datetimeFigureOut">
              <a:rPr lang="es-MX" smtClean="0"/>
              <a:t>04/01/2018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7992888" cy="2016224"/>
          </a:xfrm>
        </p:spPr>
        <p:txBody>
          <a:bodyPr/>
          <a:lstStyle/>
          <a:p>
            <a:pPr algn="ctr"/>
            <a:r>
              <a:rPr lang="es-MX" sz="5400" dirty="0" smtClean="0"/>
              <a:t>Unidad 3 . La Constitución Política de los Estados Unidos Mexicanos</a:t>
            </a:r>
            <a:endParaRPr lang="es-MX" sz="54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29000"/>
            <a:ext cx="2520280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130099"/>
            <a:ext cx="6768752" cy="1143000"/>
          </a:xfrm>
        </p:spPr>
        <p:txBody>
          <a:bodyPr/>
          <a:lstStyle/>
          <a:p>
            <a:pPr algn="ctr"/>
            <a:r>
              <a:rPr lang="es-MX" sz="3600" dirty="0" smtClean="0"/>
              <a:t>La Constitución Política de los Estados Unidos Mexicanos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7848872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smtClean="0"/>
              <a:t>Es la Ley Suprema, el órgano fundamental que rige toda ley dentro de nuestro país; de ella se originan todas las demás leyes existentes, o en su caso, ninguna ley que se emita debe estar en contra de lo que establece dicha Constitución en sus 136 artículos y demás transitorios. Este cuerpo legal plasma de manera genérica todas las materias educativa, económica, política y social. Ésta Constitución fue publicada </a:t>
            </a:r>
            <a:r>
              <a:rPr lang="es-MX" sz="2000" dirty="0"/>
              <a:t>en el Diario Oficial de la Federación el 5 de febrero de </a:t>
            </a:r>
            <a:r>
              <a:rPr lang="es-MX" sz="2000" dirty="0" smtClean="0"/>
              <a:t>1917.</a:t>
            </a: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5" name="Picture 2" descr="Resultado de imagen para constituci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62861"/>
            <a:ext cx="526687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529536" cy="1143000"/>
          </a:xfrm>
        </p:spPr>
        <p:txBody>
          <a:bodyPr/>
          <a:lstStyle/>
          <a:p>
            <a:pPr algn="ctr"/>
            <a:r>
              <a:rPr lang="es-MX" sz="4400" dirty="0" smtClean="0"/>
              <a:t>El Orden Jurídico en México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000" dirty="0" smtClean="0"/>
              <a:t>Es importante conocer </a:t>
            </a:r>
            <a:r>
              <a:rPr lang="es-MX" sz="2000" dirty="0"/>
              <a:t>la jerarquización del orden jurídico mexicano, </a:t>
            </a:r>
            <a:r>
              <a:rPr lang="es-MX" sz="2000" dirty="0" smtClean="0"/>
              <a:t>para poder comprender la prioridad y peso de una ley sobre la otra. La jerarquía se conforma de la siguiente manera: </a:t>
            </a: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772424271"/>
              </p:ext>
            </p:extLst>
          </p:nvPr>
        </p:nvGraphicFramePr>
        <p:xfrm>
          <a:off x="1835696" y="2780928"/>
          <a:ext cx="4896544" cy="384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309392" y="3380720"/>
            <a:ext cx="2367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600" b="1" dirty="0"/>
              <a:t>Tratados </a:t>
            </a:r>
            <a:r>
              <a:rPr lang="es-MX" sz="1600" b="1" dirty="0" smtClean="0"/>
              <a:t>Internacionales</a:t>
            </a:r>
            <a:endParaRPr lang="es-MX" sz="16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284418" y="2916233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s-MX" sz="1600" b="1" dirty="0"/>
          </a:p>
          <a:p>
            <a:endParaRPr lang="es-MX" sz="16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707904" y="2950721"/>
            <a:ext cx="13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600" b="1" dirty="0" smtClean="0"/>
              <a:t>Constitución</a:t>
            </a:r>
            <a:endParaRPr lang="es-MX" sz="1600" b="1" dirty="0"/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9193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246956"/>
            <a:ext cx="6529536" cy="792088"/>
          </a:xfrm>
        </p:spPr>
        <p:txBody>
          <a:bodyPr/>
          <a:lstStyle/>
          <a:p>
            <a:r>
              <a:rPr lang="es-MX" dirty="0" smtClean="0"/>
              <a:t>Garantías Individuales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000" dirty="0" smtClean="0"/>
              <a:t>Las garantías individuales son la consecuencia del reconocimiento a los Derechos Humanos, sustentados por la Declaración Universal de los Derechos Humanos, que se encuentran materializados en la Constitución Política de los Estados Unidos Mexicanos de 1917. A su vez, éstas se clasifican en:</a:t>
            </a:r>
          </a:p>
          <a:p>
            <a:pPr marL="114300" indent="0" algn="just">
              <a:buNone/>
            </a:pPr>
            <a:endParaRPr lang="es-MX" sz="11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sz="2000" dirty="0" smtClean="0">
                <a:solidFill>
                  <a:srgbClr val="002060"/>
                </a:solidFill>
              </a:rPr>
              <a:t>Garantías de igualdad </a:t>
            </a:r>
            <a:r>
              <a:rPr lang="es-MX" sz="2000" dirty="0" smtClean="0"/>
              <a:t>– Garantiza la ausencia de distinciones y diferencias entre las personas.</a:t>
            </a:r>
          </a:p>
          <a:p>
            <a:pPr marL="114300" indent="0" algn="just">
              <a:buNone/>
            </a:pPr>
            <a:endParaRPr lang="es-MX" sz="2000" dirty="0"/>
          </a:p>
          <a:p>
            <a:pPr marL="114300" indent="0" algn="just">
              <a:buNone/>
            </a:pPr>
            <a:endParaRPr lang="es-MX" sz="1050" dirty="0" smtClean="0"/>
          </a:p>
          <a:p>
            <a:pPr marL="114300" indent="0" algn="just">
              <a:buNone/>
            </a:pPr>
            <a:endParaRPr lang="es-MX" sz="1050" dirty="0"/>
          </a:p>
          <a:p>
            <a:pPr marL="114300" indent="0" algn="just">
              <a:buNone/>
            </a:pPr>
            <a:endParaRPr lang="es-MX" sz="6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sz="2000" dirty="0" smtClean="0">
                <a:solidFill>
                  <a:srgbClr val="002060"/>
                </a:solidFill>
              </a:rPr>
              <a:t>Garantías de libertad </a:t>
            </a:r>
            <a:r>
              <a:rPr lang="es-MX" sz="2000" dirty="0" smtClean="0"/>
              <a:t>– Garantizan el poder ejercer la voluntad propia, dentro de los límites que establecen las normas jurídicas. 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 bwMode="auto">
          <a:xfrm>
            <a:off x="2791228" y="4147438"/>
            <a:ext cx="2603661" cy="65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Resultado de imagen para libert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39" y="5661248"/>
            <a:ext cx="2101450" cy="11032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71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246956"/>
            <a:ext cx="6529536" cy="792088"/>
          </a:xfrm>
        </p:spPr>
        <p:txBody>
          <a:bodyPr/>
          <a:lstStyle/>
          <a:p>
            <a:r>
              <a:rPr lang="es-MX" dirty="0" smtClean="0"/>
              <a:t>Garantías Individuales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MX" sz="2000" dirty="0" smtClean="0">
                <a:solidFill>
                  <a:srgbClr val="002060"/>
                </a:solidFill>
              </a:rPr>
              <a:t>Garantías de propiedad </a:t>
            </a:r>
            <a:r>
              <a:rPr lang="es-MX" sz="2000" dirty="0" smtClean="0"/>
              <a:t>– Garantizan el reconocimiento y protección a los bienes o patrimonio de los particulares.</a:t>
            </a:r>
          </a:p>
          <a:p>
            <a:pPr marL="114300" indent="0" algn="just">
              <a:buNone/>
            </a:pPr>
            <a:endParaRPr lang="es-MX" sz="2000" dirty="0"/>
          </a:p>
          <a:p>
            <a:pPr marL="114300" indent="0" algn="just">
              <a:buNone/>
            </a:pPr>
            <a:endParaRPr lang="es-MX" sz="2000" dirty="0" smtClean="0"/>
          </a:p>
          <a:p>
            <a:pPr marL="114300" indent="0" algn="just">
              <a:buNone/>
            </a:pPr>
            <a:endParaRPr lang="es-MX" sz="2000" dirty="0"/>
          </a:p>
          <a:p>
            <a:pPr marL="114300" indent="0" algn="just">
              <a:buNone/>
            </a:pPr>
            <a:endParaRPr lang="es-MX" sz="1050" dirty="0" smtClean="0"/>
          </a:p>
          <a:p>
            <a:pPr marL="114300" indent="0" algn="just">
              <a:buNone/>
            </a:pPr>
            <a:endParaRPr lang="es-MX" sz="1050" dirty="0"/>
          </a:p>
          <a:p>
            <a:pPr marL="114300" indent="0" algn="just">
              <a:buNone/>
            </a:pPr>
            <a:endParaRPr lang="es-MX" sz="105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sz="2000" dirty="0" smtClean="0">
                <a:solidFill>
                  <a:srgbClr val="002060"/>
                </a:solidFill>
              </a:rPr>
              <a:t>Garantías de seguridad </a:t>
            </a:r>
            <a:r>
              <a:rPr lang="es-MX" sz="2000" dirty="0" smtClean="0"/>
              <a:t>– Garantizan la existencia de mecanismo de defensa e impugnación, con apego y respeto al Estado de Derecho, a todo particular que se encuentre vulnerable de forma jurídica. </a:t>
            </a: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2050" name="Picture 2" descr="Resultado de imagen para garantias de propieD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70329"/>
            <a:ext cx="1872208" cy="15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garantias de segurid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85184"/>
            <a:ext cx="1944489" cy="140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9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246956"/>
            <a:ext cx="6529536" cy="792088"/>
          </a:xfrm>
        </p:spPr>
        <p:txBody>
          <a:bodyPr/>
          <a:lstStyle/>
          <a:p>
            <a:r>
              <a:rPr lang="es-MX" dirty="0" smtClean="0"/>
              <a:t>División de Poderes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6984776" cy="676672"/>
          </a:xfrm>
        </p:spPr>
        <p:txBody>
          <a:bodyPr>
            <a:no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s-MX" sz="2000" i="1" dirty="0" smtClean="0"/>
              <a:t>“El Supremo Poder de la Federación se divide para su ejercicio, en Legislativo, Ejecutivo y Judicial”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s-MX" sz="1600" dirty="0" smtClean="0"/>
              <a:t>(Artículo 49 de la Carta Magna).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1026" name="Picture 2" descr="Resultado de imagen para poder ejecutivo en mexico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7C7C7"/>
              </a:clrFrom>
              <a:clrTo>
                <a:srgbClr val="C7C7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" t="21547" r="77957" b="21522"/>
          <a:stretch/>
        </p:blipFill>
        <p:spPr bwMode="auto">
          <a:xfrm>
            <a:off x="6012160" y="3118139"/>
            <a:ext cx="1800200" cy="286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39552" y="3429000"/>
            <a:ext cx="48427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sz="2000" b="1" dirty="0">
                <a:solidFill>
                  <a:srgbClr val="002060"/>
                </a:solidFill>
              </a:rPr>
              <a:t>Poder Ejecutivo: </a:t>
            </a:r>
            <a:r>
              <a:rPr lang="es-MX" sz="2000" dirty="0"/>
              <a:t>Integrado por el presidente de los Estados Unidos Mexicanos, quien para realizar las funciones que le competen, tendrá a su cargo la Administración Pública, que se conforma por las Secretarías de Estado, Organismos descentralizados, organismos paraestatales y departamentos administrativos.</a:t>
            </a:r>
          </a:p>
        </p:txBody>
      </p:sp>
    </p:spTree>
    <p:extLst>
      <p:ext uri="{BB962C8B-B14F-4D97-AF65-F5344CB8AC3E}">
        <p14:creationId xmlns:p14="http://schemas.microsoft.com/office/powerpoint/2010/main" val="304753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246956"/>
            <a:ext cx="6529536" cy="792088"/>
          </a:xfrm>
        </p:spPr>
        <p:txBody>
          <a:bodyPr/>
          <a:lstStyle/>
          <a:p>
            <a:r>
              <a:rPr lang="es-MX" dirty="0" smtClean="0"/>
              <a:t>División de Poderes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339699" y="1484784"/>
            <a:ext cx="51845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rgbClr val="002060"/>
                </a:solidFill>
              </a:rPr>
              <a:t>Poder </a:t>
            </a:r>
            <a:r>
              <a:rPr lang="es-MX" b="1" dirty="0" smtClean="0">
                <a:solidFill>
                  <a:srgbClr val="002060"/>
                </a:solidFill>
              </a:rPr>
              <a:t>Legislativo: </a:t>
            </a:r>
            <a:r>
              <a:rPr lang="es-MX" dirty="0"/>
              <a:t>Integrado por </a:t>
            </a:r>
            <a:r>
              <a:rPr lang="es-MX" dirty="0" smtClean="0"/>
              <a:t>el Congreso de la Unión, es decir, la Cámara de Diputados y la Cámara de Senadores. Dentro de las actividades de éste congreso se encuentran la discusión y aprobación anual del Presupuesto de Egresos de la Federación, la aprobación de Tratados Internacionales y convenciones diplomáticas que involucren al país; y sobretodo, la aprobación de nuevas leyes o modificación de las existentes.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328580" y="4365104"/>
            <a:ext cx="540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rgbClr val="002060"/>
                </a:solidFill>
              </a:rPr>
              <a:t>Poder </a:t>
            </a:r>
            <a:r>
              <a:rPr lang="es-MX" b="1" dirty="0" smtClean="0">
                <a:solidFill>
                  <a:srgbClr val="002060"/>
                </a:solidFill>
              </a:rPr>
              <a:t>Judicial: </a:t>
            </a:r>
            <a:r>
              <a:rPr lang="es-MX" dirty="0"/>
              <a:t>Integrado </a:t>
            </a:r>
            <a:r>
              <a:rPr lang="es-MX" dirty="0" smtClean="0"/>
              <a:t>por la Suprema Corte de Justicia, el Tribunal Federal Electoral, Tribunales Colegiados, Tribunales Unitarios de Circuito y Juzgados de Distrito. Su principal función es vigilar el cumplimiento de las leyes y resolver controversias en caso de que se viole alguna garantía individual. </a:t>
            </a:r>
            <a:endParaRPr lang="es-MX" dirty="0"/>
          </a:p>
        </p:txBody>
      </p:sp>
      <p:pic>
        <p:nvPicPr>
          <p:cNvPr id="9" name="Picture 6" descr="Resultado de imagen para poder judicial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89" y="4301080"/>
            <a:ext cx="1944216" cy="18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poder legislativo dibuj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00808"/>
            <a:ext cx="245686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14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Ortiz, M. A. (2006). </a:t>
            </a:r>
            <a:r>
              <a:rPr lang="es-MX" sz="2000" i="1" dirty="0"/>
              <a:t>Acercamiento al Derecho</a:t>
            </a:r>
            <a:r>
              <a:rPr lang="es-MX" sz="2000" dirty="0"/>
              <a:t>. México: Grupo Patria Cultural</a:t>
            </a:r>
            <a:r>
              <a:rPr lang="es-MX" sz="2000" dirty="0" smtClean="0"/>
              <a:t>.</a:t>
            </a:r>
          </a:p>
          <a:p>
            <a:pPr algn="just"/>
            <a:r>
              <a:rPr lang="es-MX" sz="2000" dirty="0"/>
              <a:t>Gaceta Parlamentaria, año XVIII, número 4399-II, jueves 5 de noviembre de 2015. </a:t>
            </a:r>
            <a:r>
              <a:rPr lang="es-MX" sz="2000" dirty="0" smtClean="0"/>
              <a:t>Recuperado de: www. gaceta.diputados.gob.mx</a:t>
            </a:r>
          </a:p>
          <a:p>
            <a:pPr algn="just"/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45813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ysClr val="windowText" lastClr="000000"/>
      </a:dk1>
      <a:lt1>
        <a:sysClr val="window" lastClr="FFFFFF"/>
      </a:lt1>
      <a:dk2>
        <a:srgbClr val="008000"/>
      </a:dk2>
      <a:lt2>
        <a:srgbClr val="FEFAC9"/>
      </a:lt2>
      <a:accent1>
        <a:srgbClr val="002060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603</TotalTime>
  <Words>548</Words>
  <Application>Microsoft Office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Unidad 3 . La Constitución Política de los Estados Unidos Mexicanos</vt:lpstr>
      <vt:lpstr>La Constitución Política de los Estados Unidos Mexicanos</vt:lpstr>
      <vt:lpstr>El Orden Jurídico en México</vt:lpstr>
      <vt:lpstr>Garantías Individuales</vt:lpstr>
      <vt:lpstr>Garantías Individuales</vt:lpstr>
      <vt:lpstr>División de Poderes</vt:lpstr>
      <vt:lpstr>División de Poderes</vt:lpstr>
      <vt:lpstr>Bibliografía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Samanta Cabañas</dc:creator>
  <cp:lastModifiedBy>Samanta Cabañas</cp:lastModifiedBy>
  <cp:revision>53</cp:revision>
  <dcterms:created xsi:type="dcterms:W3CDTF">2017-12-01T18:50:26Z</dcterms:created>
  <dcterms:modified xsi:type="dcterms:W3CDTF">2018-01-04T07:25:57Z</dcterms:modified>
</cp:coreProperties>
</file>