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9" r:id="rId4"/>
    <p:sldId id="258" r:id="rId5"/>
    <p:sldId id="260" r:id="rId6"/>
    <p:sldId id="257"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6" autoAdjust="0"/>
    <p:restoredTop sz="94660"/>
  </p:normalViewPr>
  <p:slideViewPr>
    <p:cSldViewPr snapToGrid="0">
      <p:cViewPr varScale="1">
        <p:scale>
          <a:sx n="90" d="100"/>
          <a:sy n="90" d="100"/>
        </p:scale>
        <p:origin x="5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D6255-B697-4BFB-AF17-F5AD2F041CCA}"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MX"/>
        </a:p>
      </dgm:t>
    </dgm:pt>
    <dgm:pt modelId="{03A5C28F-D828-4544-A60B-5A1A12D36902}">
      <dgm:prSet phldrT="[Texto]"/>
      <dgm:spPr/>
      <dgm:t>
        <a:bodyPr/>
        <a:lstStyle/>
        <a:p>
          <a:r>
            <a:rPr lang="es-MX" dirty="0"/>
            <a:t>Actividad</a:t>
          </a:r>
        </a:p>
      </dgm:t>
    </dgm:pt>
    <dgm:pt modelId="{5AE6B077-9586-4B09-8823-E942D76EC299}" type="parTrans" cxnId="{286A6C3F-7AC9-4692-936B-4E9731263CCD}">
      <dgm:prSet/>
      <dgm:spPr/>
      <dgm:t>
        <a:bodyPr/>
        <a:lstStyle/>
        <a:p>
          <a:endParaRPr lang="es-MX"/>
        </a:p>
      </dgm:t>
    </dgm:pt>
    <dgm:pt modelId="{7E1BDB59-5D3D-4D79-85E9-E1A7122369A8}" type="sibTrans" cxnId="{286A6C3F-7AC9-4692-936B-4E9731263CCD}">
      <dgm:prSet/>
      <dgm:spPr/>
      <dgm:t>
        <a:bodyPr/>
        <a:lstStyle/>
        <a:p>
          <a:endParaRPr lang="es-MX"/>
        </a:p>
      </dgm:t>
    </dgm:pt>
    <dgm:pt modelId="{19C56A6B-5A62-4D94-9C06-487FCF7B1510}">
      <dgm:prSet phldrT="[Texto]"/>
      <dgm:spPr/>
      <dgm:t>
        <a:bodyPr/>
        <a:lstStyle/>
        <a:p>
          <a:r>
            <a:rPr lang="es-MX" dirty="0"/>
            <a:t>Industrial</a:t>
          </a:r>
        </a:p>
      </dgm:t>
    </dgm:pt>
    <dgm:pt modelId="{414A946F-B1F7-4896-A243-768AB6F693B9}" type="parTrans" cxnId="{A9DBB5A7-442E-41FF-BD73-3B6D286ACCDC}">
      <dgm:prSet/>
      <dgm:spPr/>
      <dgm:t>
        <a:bodyPr/>
        <a:lstStyle/>
        <a:p>
          <a:endParaRPr lang="es-MX"/>
        </a:p>
      </dgm:t>
    </dgm:pt>
    <dgm:pt modelId="{18F87D72-67E4-4512-8309-CFBB9D6DFA37}" type="sibTrans" cxnId="{A9DBB5A7-442E-41FF-BD73-3B6D286ACCDC}">
      <dgm:prSet/>
      <dgm:spPr/>
      <dgm:t>
        <a:bodyPr/>
        <a:lstStyle/>
        <a:p>
          <a:endParaRPr lang="es-MX"/>
        </a:p>
      </dgm:t>
    </dgm:pt>
    <dgm:pt modelId="{C9349E9C-9079-497D-9DB6-C6FAF443438D}">
      <dgm:prSet phldrT="[Texto]"/>
      <dgm:spPr/>
      <dgm:t>
        <a:bodyPr/>
        <a:lstStyle/>
        <a:p>
          <a:r>
            <a:rPr lang="es-MX" dirty="0"/>
            <a:t>Social</a:t>
          </a:r>
        </a:p>
      </dgm:t>
    </dgm:pt>
    <dgm:pt modelId="{8FAC8891-8E8E-4B85-918A-13B2985A4386}" type="parTrans" cxnId="{D7FE0326-A874-4C6F-BB07-77B4E2B0EF19}">
      <dgm:prSet/>
      <dgm:spPr/>
      <dgm:t>
        <a:bodyPr/>
        <a:lstStyle/>
        <a:p>
          <a:endParaRPr lang="es-MX"/>
        </a:p>
      </dgm:t>
    </dgm:pt>
    <dgm:pt modelId="{C8279128-8717-456D-B994-7D65EB84695F}" type="sibTrans" cxnId="{D7FE0326-A874-4C6F-BB07-77B4E2B0EF19}">
      <dgm:prSet/>
      <dgm:spPr/>
      <dgm:t>
        <a:bodyPr/>
        <a:lstStyle/>
        <a:p>
          <a:endParaRPr lang="es-MX"/>
        </a:p>
      </dgm:t>
    </dgm:pt>
    <dgm:pt modelId="{6315D3AF-2CAB-4C1A-A0D5-BAF2BF1189C4}">
      <dgm:prSet/>
      <dgm:spPr/>
      <dgm:t>
        <a:bodyPr/>
        <a:lstStyle/>
        <a:p>
          <a:r>
            <a:rPr lang="es-MX" dirty="0"/>
            <a:t>Servicios</a:t>
          </a:r>
        </a:p>
      </dgm:t>
    </dgm:pt>
    <dgm:pt modelId="{53463178-1784-4BC6-8C03-647CAF0DAECB}" type="parTrans" cxnId="{664D1E6B-36AC-4A7B-ADD8-E1D17B422720}">
      <dgm:prSet/>
      <dgm:spPr/>
      <dgm:t>
        <a:bodyPr/>
        <a:lstStyle/>
        <a:p>
          <a:endParaRPr lang="es-MX"/>
        </a:p>
      </dgm:t>
    </dgm:pt>
    <dgm:pt modelId="{A5B94187-D23A-426D-A3D6-FAD77675B775}" type="sibTrans" cxnId="{664D1E6B-36AC-4A7B-ADD8-E1D17B422720}">
      <dgm:prSet/>
      <dgm:spPr/>
      <dgm:t>
        <a:bodyPr/>
        <a:lstStyle/>
        <a:p>
          <a:endParaRPr lang="es-MX"/>
        </a:p>
      </dgm:t>
    </dgm:pt>
    <dgm:pt modelId="{6C29183D-7976-4900-A740-984CEBCCAF8C}">
      <dgm:prSet/>
      <dgm:spPr/>
      <dgm:t>
        <a:bodyPr/>
        <a:lstStyle/>
        <a:p>
          <a:r>
            <a:rPr lang="es-MX" dirty="0"/>
            <a:t>Comercial</a:t>
          </a:r>
        </a:p>
      </dgm:t>
    </dgm:pt>
    <dgm:pt modelId="{2174A9AA-20A8-45DC-AA13-581EDACF1EC7}" type="parTrans" cxnId="{9975EC03-5B04-4AF4-B591-822D51365D81}">
      <dgm:prSet/>
      <dgm:spPr/>
      <dgm:t>
        <a:bodyPr/>
        <a:lstStyle/>
        <a:p>
          <a:endParaRPr lang="es-MX"/>
        </a:p>
      </dgm:t>
    </dgm:pt>
    <dgm:pt modelId="{8C28C34A-51ED-403A-9C49-F0178002A500}" type="sibTrans" cxnId="{9975EC03-5B04-4AF4-B591-822D51365D81}">
      <dgm:prSet/>
      <dgm:spPr/>
      <dgm:t>
        <a:bodyPr/>
        <a:lstStyle/>
        <a:p>
          <a:endParaRPr lang="es-MX"/>
        </a:p>
      </dgm:t>
    </dgm:pt>
    <dgm:pt modelId="{6F274484-385F-4602-84B0-2D79BF29358E}">
      <dgm:prSet/>
      <dgm:spPr/>
      <dgm:t>
        <a:bodyPr/>
        <a:lstStyle/>
        <a:p>
          <a:r>
            <a:rPr lang="es-MX" dirty="0"/>
            <a:t>Inversión</a:t>
          </a:r>
        </a:p>
      </dgm:t>
    </dgm:pt>
    <dgm:pt modelId="{5992F70B-494F-41A4-8D35-B4B0742D700E}" type="parTrans" cxnId="{B0537688-B453-4D72-B0F0-B9AA27761CAA}">
      <dgm:prSet/>
      <dgm:spPr/>
      <dgm:t>
        <a:bodyPr/>
        <a:lstStyle/>
        <a:p>
          <a:endParaRPr lang="es-MX"/>
        </a:p>
      </dgm:t>
    </dgm:pt>
    <dgm:pt modelId="{72F447FC-0BC3-40DB-9038-B9D7349170AC}" type="sibTrans" cxnId="{B0537688-B453-4D72-B0F0-B9AA27761CAA}">
      <dgm:prSet/>
      <dgm:spPr/>
      <dgm:t>
        <a:bodyPr/>
        <a:lstStyle/>
        <a:p>
          <a:endParaRPr lang="es-MX"/>
        </a:p>
      </dgm:t>
    </dgm:pt>
    <dgm:pt modelId="{8244C1A2-6F2D-4B19-88C6-BE1D9260356B}">
      <dgm:prSet/>
      <dgm:spPr/>
      <dgm:t>
        <a:bodyPr/>
        <a:lstStyle/>
        <a:p>
          <a:r>
            <a:rPr lang="es-MX" dirty="0"/>
            <a:t>Magnitud</a:t>
          </a:r>
        </a:p>
      </dgm:t>
    </dgm:pt>
    <dgm:pt modelId="{7C0C0AAF-58C2-4559-9895-E32AD2D5A69E}" type="parTrans" cxnId="{6A611926-099A-4352-A22D-52D704DFA1FC}">
      <dgm:prSet/>
      <dgm:spPr/>
      <dgm:t>
        <a:bodyPr/>
        <a:lstStyle/>
        <a:p>
          <a:endParaRPr lang="es-MX"/>
        </a:p>
      </dgm:t>
    </dgm:pt>
    <dgm:pt modelId="{B649E83E-2496-43B6-B14F-DA76D45EE24B}" type="sibTrans" cxnId="{6A611926-099A-4352-A22D-52D704DFA1FC}">
      <dgm:prSet/>
      <dgm:spPr/>
      <dgm:t>
        <a:bodyPr/>
        <a:lstStyle/>
        <a:p>
          <a:endParaRPr lang="es-MX"/>
        </a:p>
      </dgm:t>
    </dgm:pt>
    <dgm:pt modelId="{41DA1CEB-9A0F-4B3D-A549-FB85EC6302F8}">
      <dgm:prSet/>
      <dgm:spPr/>
      <dgm:t>
        <a:bodyPr/>
        <a:lstStyle/>
        <a:p>
          <a:r>
            <a:rPr lang="es-MX" dirty="0"/>
            <a:t>Grandes</a:t>
          </a:r>
        </a:p>
      </dgm:t>
    </dgm:pt>
    <dgm:pt modelId="{03109FD1-1346-46D2-B964-779872E73BDA}" type="parTrans" cxnId="{8D63CDC1-52A7-40F8-91B9-61D406492578}">
      <dgm:prSet/>
      <dgm:spPr/>
      <dgm:t>
        <a:bodyPr/>
        <a:lstStyle/>
        <a:p>
          <a:endParaRPr lang="es-MX"/>
        </a:p>
      </dgm:t>
    </dgm:pt>
    <dgm:pt modelId="{9E563D23-4249-494B-87E1-F9832FBE0C50}" type="sibTrans" cxnId="{8D63CDC1-52A7-40F8-91B9-61D406492578}">
      <dgm:prSet/>
      <dgm:spPr/>
      <dgm:t>
        <a:bodyPr/>
        <a:lstStyle/>
        <a:p>
          <a:endParaRPr lang="es-MX"/>
        </a:p>
      </dgm:t>
    </dgm:pt>
    <dgm:pt modelId="{5AC38B41-FBF0-40A3-A626-DEA070E87629}">
      <dgm:prSet/>
      <dgm:spPr/>
      <dgm:t>
        <a:bodyPr/>
        <a:lstStyle/>
        <a:p>
          <a:r>
            <a:rPr lang="es-MX" dirty="0"/>
            <a:t>Micros</a:t>
          </a:r>
        </a:p>
      </dgm:t>
    </dgm:pt>
    <dgm:pt modelId="{3ADA95AB-E4E8-41FD-8226-6B2A729FFE75}" type="parTrans" cxnId="{E1C1EFF2-6372-4D52-AEA2-09FEDE865D63}">
      <dgm:prSet/>
      <dgm:spPr/>
      <dgm:t>
        <a:bodyPr/>
        <a:lstStyle/>
        <a:p>
          <a:endParaRPr lang="es-MX"/>
        </a:p>
      </dgm:t>
    </dgm:pt>
    <dgm:pt modelId="{7718D639-2701-44F2-A1AC-41CF608391EF}" type="sibTrans" cxnId="{E1C1EFF2-6372-4D52-AEA2-09FEDE865D63}">
      <dgm:prSet/>
      <dgm:spPr/>
      <dgm:t>
        <a:bodyPr/>
        <a:lstStyle/>
        <a:p>
          <a:endParaRPr lang="es-MX"/>
        </a:p>
      </dgm:t>
    </dgm:pt>
    <dgm:pt modelId="{905793C3-84A6-4A2C-94BE-BC9F852DB42B}">
      <dgm:prSet/>
      <dgm:spPr/>
      <dgm:t>
        <a:bodyPr/>
        <a:lstStyle/>
        <a:p>
          <a:r>
            <a:rPr lang="es-MX" dirty="0"/>
            <a:t>Pequeñas</a:t>
          </a:r>
        </a:p>
      </dgm:t>
    </dgm:pt>
    <dgm:pt modelId="{04055E67-0AAF-449A-9FB6-B33E4A21CD83}" type="parTrans" cxnId="{6145EA30-70A1-4318-9E91-8F12D83CB9A5}">
      <dgm:prSet/>
      <dgm:spPr/>
      <dgm:t>
        <a:bodyPr/>
        <a:lstStyle/>
        <a:p>
          <a:endParaRPr lang="es-MX"/>
        </a:p>
      </dgm:t>
    </dgm:pt>
    <dgm:pt modelId="{70BA6F65-8795-4C60-90C7-A55C451817ED}" type="sibTrans" cxnId="{6145EA30-70A1-4318-9E91-8F12D83CB9A5}">
      <dgm:prSet/>
      <dgm:spPr/>
      <dgm:t>
        <a:bodyPr/>
        <a:lstStyle/>
        <a:p>
          <a:endParaRPr lang="es-MX"/>
        </a:p>
      </dgm:t>
    </dgm:pt>
    <dgm:pt modelId="{D0B1EDF4-400A-4281-BF07-E6B0D2575252}">
      <dgm:prSet/>
      <dgm:spPr/>
      <dgm:t>
        <a:bodyPr/>
        <a:lstStyle/>
        <a:p>
          <a:r>
            <a:rPr lang="es-MX" dirty="0"/>
            <a:t>Medianas</a:t>
          </a:r>
        </a:p>
      </dgm:t>
    </dgm:pt>
    <dgm:pt modelId="{9A9E7614-8075-4AE7-B424-791249EC60B4}" type="parTrans" cxnId="{2FC81045-66B4-4068-AE9A-C9A77D3E4278}">
      <dgm:prSet/>
      <dgm:spPr/>
      <dgm:t>
        <a:bodyPr/>
        <a:lstStyle/>
        <a:p>
          <a:endParaRPr lang="es-MX"/>
        </a:p>
      </dgm:t>
    </dgm:pt>
    <dgm:pt modelId="{D170AB8D-6222-484F-9A4E-09DC397E2A68}" type="sibTrans" cxnId="{2FC81045-66B4-4068-AE9A-C9A77D3E4278}">
      <dgm:prSet/>
      <dgm:spPr/>
      <dgm:t>
        <a:bodyPr/>
        <a:lstStyle/>
        <a:p>
          <a:endParaRPr lang="es-MX"/>
        </a:p>
      </dgm:t>
    </dgm:pt>
    <dgm:pt modelId="{02BDB82C-4442-4D8E-BAFA-F38A8E8FFDD1}">
      <dgm:prSet/>
      <dgm:spPr/>
      <dgm:t>
        <a:bodyPr/>
        <a:lstStyle/>
        <a:p>
          <a:r>
            <a:rPr lang="es-MX" dirty="0"/>
            <a:t>Privada</a:t>
          </a:r>
        </a:p>
      </dgm:t>
    </dgm:pt>
    <dgm:pt modelId="{26EA7FA3-BA06-48CB-96AB-9D10F464BF5B}" type="parTrans" cxnId="{8895FB15-E657-4613-8A08-1DB40EF5D007}">
      <dgm:prSet/>
      <dgm:spPr/>
      <dgm:t>
        <a:bodyPr/>
        <a:lstStyle/>
        <a:p>
          <a:endParaRPr lang="es-MX"/>
        </a:p>
      </dgm:t>
    </dgm:pt>
    <dgm:pt modelId="{AAAD2B55-194B-47AF-B52A-8C78DD367E8C}" type="sibTrans" cxnId="{8895FB15-E657-4613-8A08-1DB40EF5D007}">
      <dgm:prSet/>
      <dgm:spPr/>
      <dgm:t>
        <a:bodyPr/>
        <a:lstStyle/>
        <a:p>
          <a:endParaRPr lang="es-MX"/>
        </a:p>
      </dgm:t>
    </dgm:pt>
    <dgm:pt modelId="{CDB20400-82E2-4053-AF65-6C6A607FE939}">
      <dgm:prSet/>
      <dgm:spPr/>
      <dgm:t>
        <a:bodyPr/>
        <a:lstStyle/>
        <a:p>
          <a:r>
            <a:rPr lang="es-MX" dirty="0"/>
            <a:t>Pública</a:t>
          </a:r>
        </a:p>
      </dgm:t>
    </dgm:pt>
    <dgm:pt modelId="{11D414F2-8B63-4107-946F-7446543669EB}" type="parTrans" cxnId="{7F09DFFD-2E19-483A-A9EA-697ACBA60588}">
      <dgm:prSet/>
      <dgm:spPr/>
      <dgm:t>
        <a:bodyPr/>
        <a:lstStyle/>
        <a:p>
          <a:endParaRPr lang="es-MX"/>
        </a:p>
      </dgm:t>
    </dgm:pt>
    <dgm:pt modelId="{EA23B8D9-75D1-41DE-BB8A-ADFC166D0850}" type="sibTrans" cxnId="{7F09DFFD-2E19-483A-A9EA-697ACBA60588}">
      <dgm:prSet/>
      <dgm:spPr/>
      <dgm:t>
        <a:bodyPr/>
        <a:lstStyle/>
        <a:p>
          <a:endParaRPr lang="es-MX"/>
        </a:p>
      </dgm:t>
    </dgm:pt>
    <dgm:pt modelId="{23A2E990-1488-476E-9C3E-85C6CF98D953}">
      <dgm:prSet/>
      <dgm:spPr/>
      <dgm:t>
        <a:bodyPr/>
        <a:lstStyle/>
        <a:p>
          <a:r>
            <a:rPr lang="es-MX" dirty="0"/>
            <a:t>Mixta</a:t>
          </a:r>
        </a:p>
      </dgm:t>
    </dgm:pt>
    <dgm:pt modelId="{C5991781-01D9-45A9-9F32-9ED4EB2D3515}" type="parTrans" cxnId="{4FAD75C8-BB6E-4456-84BB-FFB02305D02A}">
      <dgm:prSet/>
      <dgm:spPr/>
      <dgm:t>
        <a:bodyPr/>
        <a:lstStyle/>
        <a:p>
          <a:endParaRPr lang="es-MX"/>
        </a:p>
      </dgm:t>
    </dgm:pt>
    <dgm:pt modelId="{100515BD-0AF2-4384-A196-FF86F60F8975}" type="sibTrans" cxnId="{4FAD75C8-BB6E-4456-84BB-FFB02305D02A}">
      <dgm:prSet/>
      <dgm:spPr/>
      <dgm:t>
        <a:bodyPr/>
        <a:lstStyle/>
        <a:p>
          <a:endParaRPr lang="es-MX"/>
        </a:p>
      </dgm:t>
    </dgm:pt>
    <dgm:pt modelId="{9BEF1E02-EB05-4707-8052-F3CACDAF18CA}">
      <dgm:prSet/>
      <dgm:spPr/>
      <dgm:t>
        <a:bodyPr/>
        <a:lstStyle/>
        <a:p>
          <a:r>
            <a:rPr lang="es-MX" dirty="0"/>
            <a:t>Coparticipación</a:t>
          </a:r>
        </a:p>
      </dgm:t>
    </dgm:pt>
    <dgm:pt modelId="{57337F59-5C96-4C6C-BE47-530F4A8C7FC5}" type="parTrans" cxnId="{771EEED5-99D5-4A4D-A4D3-62AE3C8919AC}">
      <dgm:prSet/>
      <dgm:spPr/>
      <dgm:t>
        <a:bodyPr/>
        <a:lstStyle/>
        <a:p>
          <a:endParaRPr lang="es-MX"/>
        </a:p>
      </dgm:t>
    </dgm:pt>
    <dgm:pt modelId="{F6F1EE9B-F4F1-4CBE-94AB-80D743D56B70}" type="sibTrans" cxnId="{771EEED5-99D5-4A4D-A4D3-62AE3C8919AC}">
      <dgm:prSet/>
      <dgm:spPr/>
      <dgm:t>
        <a:bodyPr/>
        <a:lstStyle/>
        <a:p>
          <a:endParaRPr lang="es-MX"/>
        </a:p>
      </dgm:t>
    </dgm:pt>
    <dgm:pt modelId="{6D01C341-14D1-456C-B25E-B5AEB1F54CC8}" type="pres">
      <dgm:prSet presAssocID="{613D6255-B697-4BFB-AF17-F5AD2F041CCA}" presName="Name0" presStyleCnt="0">
        <dgm:presLayoutVars>
          <dgm:chPref val="1"/>
          <dgm:dir/>
          <dgm:animOne val="branch"/>
          <dgm:animLvl val="lvl"/>
          <dgm:resizeHandles val="exact"/>
        </dgm:presLayoutVars>
      </dgm:prSet>
      <dgm:spPr/>
    </dgm:pt>
    <dgm:pt modelId="{8620D7AA-EE87-40E3-A099-35A1ACBA6BE0}" type="pres">
      <dgm:prSet presAssocID="{03A5C28F-D828-4544-A60B-5A1A12D36902}" presName="root1" presStyleCnt="0"/>
      <dgm:spPr/>
    </dgm:pt>
    <dgm:pt modelId="{D60DE5BC-8E80-44ED-8FA5-3F788DF8606B}" type="pres">
      <dgm:prSet presAssocID="{03A5C28F-D828-4544-A60B-5A1A12D36902}" presName="LevelOneTextNode" presStyleLbl="node0" presStyleIdx="0" presStyleCnt="3">
        <dgm:presLayoutVars>
          <dgm:chPref val="3"/>
        </dgm:presLayoutVars>
      </dgm:prSet>
      <dgm:spPr/>
    </dgm:pt>
    <dgm:pt modelId="{6629CC89-6A4B-42BF-AED5-86380BAB46BB}" type="pres">
      <dgm:prSet presAssocID="{03A5C28F-D828-4544-A60B-5A1A12D36902}" presName="level2hierChild" presStyleCnt="0"/>
      <dgm:spPr/>
    </dgm:pt>
    <dgm:pt modelId="{603C948E-776D-45ED-AFD9-6A943DB1B774}" type="pres">
      <dgm:prSet presAssocID="{414A946F-B1F7-4896-A243-768AB6F693B9}" presName="conn2-1" presStyleLbl="parChTrans1D2" presStyleIdx="0" presStyleCnt="12"/>
      <dgm:spPr/>
    </dgm:pt>
    <dgm:pt modelId="{32B82D98-0717-4A12-9502-38C603AA216F}" type="pres">
      <dgm:prSet presAssocID="{414A946F-B1F7-4896-A243-768AB6F693B9}" presName="connTx" presStyleLbl="parChTrans1D2" presStyleIdx="0" presStyleCnt="12"/>
      <dgm:spPr/>
    </dgm:pt>
    <dgm:pt modelId="{673B05C3-5BDE-475F-8868-E7C974719364}" type="pres">
      <dgm:prSet presAssocID="{19C56A6B-5A62-4D94-9C06-487FCF7B1510}" presName="root2" presStyleCnt="0"/>
      <dgm:spPr/>
    </dgm:pt>
    <dgm:pt modelId="{1C84DE7B-D642-498E-9A66-0DD17665E925}" type="pres">
      <dgm:prSet presAssocID="{19C56A6B-5A62-4D94-9C06-487FCF7B1510}" presName="LevelTwoTextNode" presStyleLbl="node2" presStyleIdx="0" presStyleCnt="12">
        <dgm:presLayoutVars>
          <dgm:chPref val="3"/>
        </dgm:presLayoutVars>
      </dgm:prSet>
      <dgm:spPr/>
    </dgm:pt>
    <dgm:pt modelId="{ED762878-DC36-4579-A234-4F15EFD895F4}" type="pres">
      <dgm:prSet presAssocID="{19C56A6B-5A62-4D94-9C06-487FCF7B1510}" presName="level3hierChild" presStyleCnt="0"/>
      <dgm:spPr/>
    </dgm:pt>
    <dgm:pt modelId="{9E00FEB0-3CAE-4CB3-813F-6394B1AC30FE}" type="pres">
      <dgm:prSet presAssocID="{2174A9AA-20A8-45DC-AA13-581EDACF1EC7}" presName="conn2-1" presStyleLbl="parChTrans1D2" presStyleIdx="1" presStyleCnt="12"/>
      <dgm:spPr/>
    </dgm:pt>
    <dgm:pt modelId="{46967F43-9378-4FA4-A5D4-9EBF2D91D06A}" type="pres">
      <dgm:prSet presAssocID="{2174A9AA-20A8-45DC-AA13-581EDACF1EC7}" presName="connTx" presStyleLbl="parChTrans1D2" presStyleIdx="1" presStyleCnt="12"/>
      <dgm:spPr/>
    </dgm:pt>
    <dgm:pt modelId="{E7639ED4-D584-4E0F-8410-B78EADD63D5F}" type="pres">
      <dgm:prSet presAssocID="{6C29183D-7976-4900-A740-984CEBCCAF8C}" presName="root2" presStyleCnt="0"/>
      <dgm:spPr/>
    </dgm:pt>
    <dgm:pt modelId="{2801ED66-E422-4E9C-878C-9961B3A4586C}" type="pres">
      <dgm:prSet presAssocID="{6C29183D-7976-4900-A740-984CEBCCAF8C}" presName="LevelTwoTextNode" presStyleLbl="node2" presStyleIdx="1" presStyleCnt="12">
        <dgm:presLayoutVars>
          <dgm:chPref val="3"/>
        </dgm:presLayoutVars>
      </dgm:prSet>
      <dgm:spPr/>
    </dgm:pt>
    <dgm:pt modelId="{6BB43D17-2B4A-4147-B432-10ACD2461842}" type="pres">
      <dgm:prSet presAssocID="{6C29183D-7976-4900-A740-984CEBCCAF8C}" presName="level3hierChild" presStyleCnt="0"/>
      <dgm:spPr/>
    </dgm:pt>
    <dgm:pt modelId="{43332FB3-D693-44BE-93E4-2F9A5F40850D}" type="pres">
      <dgm:prSet presAssocID="{53463178-1784-4BC6-8C03-647CAF0DAECB}" presName="conn2-1" presStyleLbl="parChTrans1D2" presStyleIdx="2" presStyleCnt="12"/>
      <dgm:spPr/>
    </dgm:pt>
    <dgm:pt modelId="{5C475300-ED2A-4D34-8F70-916DB7E62007}" type="pres">
      <dgm:prSet presAssocID="{53463178-1784-4BC6-8C03-647CAF0DAECB}" presName="connTx" presStyleLbl="parChTrans1D2" presStyleIdx="2" presStyleCnt="12"/>
      <dgm:spPr/>
    </dgm:pt>
    <dgm:pt modelId="{1FB4A521-680A-4BD6-AAEF-3DABB77FE583}" type="pres">
      <dgm:prSet presAssocID="{6315D3AF-2CAB-4C1A-A0D5-BAF2BF1189C4}" presName="root2" presStyleCnt="0"/>
      <dgm:spPr/>
    </dgm:pt>
    <dgm:pt modelId="{77C6C249-EF23-474F-8056-1F4986994870}" type="pres">
      <dgm:prSet presAssocID="{6315D3AF-2CAB-4C1A-A0D5-BAF2BF1189C4}" presName="LevelTwoTextNode" presStyleLbl="node2" presStyleIdx="2" presStyleCnt="12">
        <dgm:presLayoutVars>
          <dgm:chPref val="3"/>
        </dgm:presLayoutVars>
      </dgm:prSet>
      <dgm:spPr/>
    </dgm:pt>
    <dgm:pt modelId="{2EC2044A-6672-4A08-B8E0-BE2DA7337191}" type="pres">
      <dgm:prSet presAssocID="{6315D3AF-2CAB-4C1A-A0D5-BAF2BF1189C4}" presName="level3hierChild" presStyleCnt="0"/>
      <dgm:spPr/>
    </dgm:pt>
    <dgm:pt modelId="{B6A0433F-D387-4D9C-ACDC-E24FD51FFC3B}" type="pres">
      <dgm:prSet presAssocID="{8FAC8891-8E8E-4B85-918A-13B2985A4386}" presName="conn2-1" presStyleLbl="parChTrans1D2" presStyleIdx="3" presStyleCnt="12"/>
      <dgm:spPr/>
    </dgm:pt>
    <dgm:pt modelId="{5B140D57-CFD8-4EFC-827E-479479064632}" type="pres">
      <dgm:prSet presAssocID="{8FAC8891-8E8E-4B85-918A-13B2985A4386}" presName="connTx" presStyleLbl="parChTrans1D2" presStyleIdx="3" presStyleCnt="12"/>
      <dgm:spPr/>
    </dgm:pt>
    <dgm:pt modelId="{26E60FED-3FCE-490F-870C-9E1D60C8ACD1}" type="pres">
      <dgm:prSet presAssocID="{C9349E9C-9079-497D-9DB6-C6FAF443438D}" presName="root2" presStyleCnt="0"/>
      <dgm:spPr/>
    </dgm:pt>
    <dgm:pt modelId="{87B76A2D-67D5-4B47-A3D9-3EF6D47EBFF8}" type="pres">
      <dgm:prSet presAssocID="{C9349E9C-9079-497D-9DB6-C6FAF443438D}" presName="LevelTwoTextNode" presStyleLbl="node2" presStyleIdx="3" presStyleCnt="12">
        <dgm:presLayoutVars>
          <dgm:chPref val="3"/>
        </dgm:presLayoutVars>
      </dgm:prSet>
      <dgm:spPr/>
    </dgm:pt>
    <dgm:pt modelId="{119697DF-D66F-4B76-AC67-0A72E1A7C1A7}" type="pres">
      <dgm:prSet presAssocID="{C9349E9C-9079-497D-9DB6-C6FAF443438D}" presName="level3hierChild" presStyleCnt="0"/>
      <dgm:spPr/>
    </dgm:pt>
    <dgm:pt modelId="{9FFF71D7-AB96-4222-828F-ABA9BB77C541}" type="pres">
      <dgm:prSet presAssocID="{6F274484-385F-4602-84B0-2D79BF29358E}" presName="root1" presStyleCnt="0"/>
      <dgm:spPr/>
    </dgm:pt>
    <dgm:pt modelId="{97F2170D-15B3-41DA-A846-9903C4D6BB1F}" type="pres">
      <dgm:prSet presAssocID="{6F274484-385F-4602-84B0-2D79BF29358E}" presName="LevelOneTextNode" presStyleLbl="node0" presStyleIdx="1" presStyleCnt="3">
        <dgm:presLayoutVars>
          <dgm:chPref val="3"/>
        </dgm:presLayoutVars>
      </dgm:prSet>
      <dgm:spPr/>
    </dgm:pt>
    <dgm:pt modelId="{F1CFC90D-AD3A-4EE2-B9A9-E28E06CBCD67}" type="pres">
      <dgm:prSet presAssocID="{6F274484-385F-4602-84B0-2D79BF29358E}" presName="level2hierChild" presStyleCnt="0"/>
      <dgm:spPr/>
    </dgm:pt>
    <dgm:pt modelId="{2FED5517-3805-413D-A577-63F59AFFD723}" type="pres">
      <dgm:prSet presAssocID="{26EA7FA3-BA06-48CB-96AB-9D10F464BF5B}" presName="conn2-1" presStyleLbl="parChTrans1D2" presStyleIdx="4" presStyleCnt="12"/>
      <dgm:spPr/>
    </dgm:pt>
    <dgm:pt modelId="{E4990076-CCDA-4B7A-B621-CF26307BFFD3}" type="pres">
      <dgm:prSet presAssocID="{26EA7FA3-BA06-48CB-96AB-9D10F464BF5B}" presName="connTx" presStyleLbl="parChTrans1D2" presStyleIdx="4" presStyleCnt="12"/>
      <dgm:spPr/>
    </dgm:pt>
    <dgm:pt modelId="{4A6601E2-04A2-4426-9D57-47B5DFD11EAF}" type="pres">
      <dgm:prSet presAssocID="{02BDB82C-4442-4D8E-BAFA-F38A8E8FFDD1}" presName="root2" presStyleCnt="0"/>
      <dgm:spPr/>
    </dgm:pt>
    <dgm:pt modelId="{933927B6-88B4-462B-8D1F-FDC0877CA8DF}" type="pres">
      <dgm:prSet presAssocID="{02BDB82C-4442-4D8E-BAFA-F38A8E8FFDD1}" presName="LevelTwoTextNode" presStyleLbl="node2" presStyleIdx="4" presStyleCnt="12">
        <dgm:presLayoutVars>
          <dgm:chPref val="3"/>
        </dgm:presLayoutVars>
      </dgm:prSet>
      <dgm:spPr/>
    </dgm:pt>
    <dgm:pt modelId="{0D536ADC-9C92-406E-941E-FD5AB15E7D96}" type="pres">
      <dgm:prSet presAssocID="{02BDB82C-4442-4D8E-BAFA-F38A8E8FFDD1}" presName="level3hierChild" presStyleCnt="0"/>
      <dgm:spPr/>
    </dgm:pt>
    <dgm:pt modelId="{84695DA5-5281-4AAD-A2AB-3889EEB4E57E}" type="pres">
      <dgm:prSet presAssocID="{11D414F2-8B63-4107-946F-7446543669EB}" presName="conn2-1" presStyleLbl="parChTrans1D2" presStyleIdx="5" presStyleCnt="12"/>
      <dgm:spPr/>
    </dgm:pt>
    <dgm:pt modelId="{E34778B9-BA39-44F6-B3B9-5EDCA33A0E3F}" type="pres">
      <dgm:prSet presAssocID="{11D414F2-8B63-4107-946F-7446543669EB}" presName="connTx" presStyleLbl="parChTrans1D2" presStyleIdx="5" presStyleCnt="12"/>
      <dgm:spPr/>
    </dgm:pt>
    <dgm:pt modelId="{08F444F2-3F4F-4B3C-B4C7-0DF6D068D17D}" type="pres">
      <dgm:prSet presAssocID="{CDB20400-82E2-4053-AF65-6C6A607FE939}" presName="root2" presStyleCnt="0"/>
      <dgm:spPr/>
    </dgm:pt>
    <dgm:pt modelId="{0749D987-0D40-4DE2-B948-3417DB26AB0F}" type="pres">
      <dgm:prSet presAssocID="{CDB20400-82E2-4053-AF65-6C6A607FE939}" presName="LevelTwoTextNode" presStyleLbl="node2" presStyleIdx="5" presStyleCnt="12">
        <dgm:presLayoutVars>
          <dgm:chPref val="3"/>
        </dgm:presLayoutVars>
      </dgm:prSet>
      <dgm:spPr/>
    </dgm:pt>
    <dgm:pt modelId="{5F3FDEA7-B0AF-4B38-AB1E-C02115333BDD}" type="pres">
      <dgm:prSet presAssocID="{CDB20400-82E2-4053-AF65-6C6A607FE939}" presName="level3hierChild" presStyleCnt="0"/>
      <dgm:spPr/>
    </dgm:pt>
    <dgm:pt modelId="{CF9286D0-F26F-4BA2-ADF0-9F11F17290AB}" type="pres">
      <dgm:prSet presAssocID="{C5991781-01D9-45A9-9F32-9ED4EB2D3515}" presName="conn2-1" presStyleLbl="parChTrans1D2" presStyleIdx="6" presStyleCnt="12"/>
      <dgm:spPr/>
    </dgm:pt>
    <dgm:pt modelId="{1EBB6B09-483F-419D-B2BE-B3277B65959A}" type="pres">
      <dgm:prSet presAssocID="{C5991781-01D9-45A9-9F32-9ED4EB2D3515}" presName="connTx" presStyleLbl="parChTrans1D2" presStyleIdx="6" presStyleCnt="12"/>
      <dgm:spPr/>
    </dgm:pt>
    <dgm:pt modelId="{9C9D7D78-E22F-456F-95A0-E3003A66C05A}" type="pres">
      <dgm:prSet presAssocID="{23A2E990-1488-476E-9C3E-85C6CF98D953}" presName="root2" presStyleCnt="0"/>
      <dgm:spPr/>
    </dgm:pt>
    <dgm:pt modelId="{1977764F-E26F-4FDB-B2B1-444B53D6B7EA}" type="pres">
      <dgm:prSet presAssocID="{23A2E990-1488-476E-9C3E-85C6CF98D953}" presName="LevelTwoTextNode" presStyleLbl="node2" presStyleIdx="6" presStyleCnt="12">
        <dgm:presLayoutVars>
          <dgm:chPref val="3"/>
        </dgm:presLayoutVars>
      </dgm:prSet>
      <dgm:spPr/>
    </dgm:pt>
    <dgm:pt modelId="{292A302D-6461-4674-ACDD-C0FC10864F42}" type="pres">
      <dgm:prSet presAssocID="{23A2E990-1488-476E-9C3E-85C6CF98D953}" presName="level3hierChild" presStyleCnt="0"/>
      <dgm:spPr/>
    </dgm:pt>
    <dgm:pt modelId="{D412EF22-4572-4DD9-A2CD-D9E6F80DA9D0}" type="pres">
      <dgm:prSet presAssocID="{57337F59-5C96-4C6C-BE47-530F4A8C7FC5}" presName="conn2-1" presStyleLbl="parChTrans1D2" presStyleIdx="7" presStyleCnt="12"/>
      <dgm:spPr/>
    </dgm:pt>
    <dgm:pt modelId="{CA9F7C1F-B2C2-4737-B4FB-CD1308A7D182}" type="pres">
      <dgm:prSet presAssocID="{57337F59-5C96-4C6C-BE47-530F4A8C7FC5}" presName="connTx" presStyleLbl="parChTrans1D2" presStyleIdx="7" presStyleCnt="12"/>
      <dgm:spPr/>
    </dgm:pt>
    <dgm:pt modelId="{F2E6E5BC-65B7-4D2F-88D5-7245B3DEFE78}" type="pres">
      <dgm:prSet presAssocID="{9BEF1E02-EB05-4707-8052-F3CACDAF18CA}" presName="root2" presStyleCnt="0"/>
      <dgm:spPr/>
    </dgm:pt>
    <dgm:pt modelId="{E002410E-90F1-43A4-93D2-631195B1EEE7}" type="pres">
      <dgm:prSet presAssocID="{9BEF1E02-EB05-4707-8052-F3CACDAF18CA}" presName="LevelTwoTextNode" presStyleLbl="node2" presStyleIdx="7" presStyleCnt="12">
        <dgm:presLayoutVars>
          <dgm:chPref val="3"/>
        </dgm:presLayoutVars>
      </dgm:prSet>
      <dgm:spPr/>
    </dgm:pt>
    <dgm:pt modelId="{C9C859F0-6C12-4BDD-B3EA-DFA9A53C32C2}" type="pres">
      <dgm:prSet presAssocID="{9BEF1E02-EB05-4707-8052-F3CACDAF18CA}" presName="level3hierChild" presStyleCnt="0"/>
      <dgm:spPr/>
    </dgm:pt>
    <dgm:pt modelId="{8D22DA47-DDC6-42EB-82EB-08A2BB028B24}" type="pres">
      <dgm:prSet presAssocID="{8244C1A2-6F2D-4B19-88C6-BE1D9260356B}" presName="root1" presStyleCnt="0"/>
      <dgm:spPr/>
    </dgm:pt>
    <dgm:pt modelId="{6BA8BEBF-7C94-4A45-9561-35FE8454D493}" type="pres">
      <dgm:prSet presAssocID="{8244C1A2-6F2D-4B19-88C6-BE1D9260356B}" presName="LevelOneTextNode" presStyleLbl="node0" presStyleIdx="2" presStyleCnt="3">
        <dgm:presLayoutVars>
          <dgm:chPref val="3"/>
        </dgm:presLayoutVars>
      </dgm:prSet>
      <dgm:spPr/>
    </dgm:pt>
    <dgm:pt modelId="{0F91B71B-0945-41C5-93D9-A8B93DB10358}" type="pres">
      <dgm:prSet presAssocID="{8244C1A2-6F2D-4B19-88C6-BE1D9260356B}" presName="level2hierChild" presStyleCnt="0"/>
      <dgm:spPr/>
    </dgm:pt>
    <dgm:pt modelId="{65308CDA-EBD0-4091-A8BE-B1FB7570E42B}" type="pres">
      <dgm:prSet presAssocID="{3ADA95AB-E4E8-41FD-8226-6B2A729FFE75}" presName="conn2-1" presStyleLbl="parChTrans1D2" presStyleIdx="8" presStyleCnt="12"/>
      <dgm:spPr/>
    </dgm:pt>
    <dgm:pt modelId="{01188D17-3C25-40C1-A60E-29AB9DDD33C9}" type="pres">
      <dgm:prSet presAssocID="{3ADA95AB-E4E8-41FD-8226-6B2A729FFE75}" presName="connTx" presStyleLbl="parChTrans1D2" presStyleIdx="8" presStyleCnt="12"/>
      <dgm:spPr/>
    </dgm:pt>
    <dgm:pt modelId="{3BCC0E75-6D8C-4875-8407-C7188FD62A37}" type="pres">
      <dgm:prSet presAssocID="{5AC38B41-FBF0-40A3-A626-DEA070E87629}" presName="root2" presStyleCnt="0"/>
      <dgm:spPr/>
    </dgm:pt>
    <dgm:pt modelId="{C9FDEE28-2ABA-4C4E-8BE3-DD90E2F1B53E}" type="pres">
      <dgm:prSet presAssocID="{5AC38B41-FBF0-40A3-A626-DEA070E87629}" presName="LevelTwoTextNode" presStyleLbl="node2" presStyleIdx="8" presStyleCnt="12">
        <dgm:presLayoutVars>
          <dgm:chPref val="3"/>
        </dgm:presLayoutVars>
      </dgm:prSet>
      <dgm:spPr/>
    </dgm:pt>
    <dgm:pt modelId="{7E56FFEF-1C77-406B-AFA6-86254C0720A0}" type="pres">
      <dgm:prSet presAssocID="{5AC38B41-FBF0-40A3-A626-DEA070E87629}" presName="level3hierChild" presStyleCnt="0"/>
      <dgm:spPr/>
    </dgm:pt>
    <dgm:pt modelId="{2C0FE9FB-90D6-4CA8-A8ED-C0D58808635C}" type="pres">
      <dgm:prSet presAssocID="{04055E67-0AAF-449A-9FB6-B33E4A21CD83}" presName="conn2-1" presStyleLbl="parChTrans1D2" presStyleIdx="9" presStyleCnt="12"/>
      <dgm:spPr/>
    </dgm:pt>
    <dgm:pt modelId="{AECD2B60-EA3F-4CB9-9CEA-A1F6179BBBCA}" type="pres">
      <dgm:prSet presAssocID="{04055E67-0AAF-449A-9FB6-B33E4A21CD83}" presName="connTx" presStyleLbl="parChTrans1D2" presStyleIdx="9" presStyleCnt="12"/>
      <dgm:spPr/>
    </dgm:pt>
    <dgm:pt modelId="{0F84EB28-B00F-424D-9439-426EC26876CD}" type="pres">
      <dgm:prSet presAssocID="{905793C3-84A6-4A2C-94BE-BC9F852DB42B}" presName="root2" presStyleCnt="0"/>
      <dgm:spPr/>
    </dgm:pt>
    <dgm:pt modelId="{DCA167DB-1BBB-4CF2-B81F-05A14558BB74}" type="pres">
      <dgm:prSet presAssocID="{905793C3-84A6-4A2C-94BE-BC9F852DB42B}" presName="LevelTwoTextNode" presStyleLbl="node2" presStyleIdx="9" presStyleCnt="12">
        <dgm:presLayoutVars>
          <dgm:chPref val="3"/>
        </dgm:presLayoutVars>
      </dgm:prSet>
      <dgm:spPr/>
    </dgm:pt>
    <dgm:pt modelId="{154A55E6-384D-41DB-A3E6-925202F46D68}" type="pres">
      <dgm:prSet presAssocID="{905793C3-84A6-4A2C-94BE-BC9F852DB42B}" presName="level3hierChild" presStyleCnt="0"/>
      <dgm:spPr/>
    </dgm:pt>
    <dgm:pt modelId="{B3907937-701F-40AB-B29E-4005C7453EFE}" type="pres">
      <dgm:prSet presAssocID="{9A9E7614-8075-4AE7-B424-791249EC60B4}" presName="conn2-1" presStyleLbl="parChTrans1D2" presStyleIdx="10" presStyleCnt="12"/>
      <dgm:spPr/>
    </dgm:pt>
    <dgm:pt modelId="{BE00B92F-9A1A-413A-B481-66E70DDA7D42}" type="pres">
      <dgm:prSet presAssocID="{9A9E7614-8075-4AE7-B424-791249EC60B4}" presName="connTx" presStyleLbl="parChTrans1D2" presStyleIdx="10" presStyleCnt="12"/>
      <dgm:spPr/>
    </dgm:pt>
    <dgm:pt modelId="{187D1172-AE38-4303-A73B-0D535AF23FFB}" type="pres">
      <dgm:prSet presAssocID="{D0B1EDF4-400A-4281-BF07-E6B0D2575252}" presName="root2" presStyleCnt="0"/>
      <dgm:spPr/>
    </dgm:pt>
    <dgm:pt modelId="{682FE9CF-93B9-4CEF-91B7-E9056A647A77}" type="pres">
      <dgm:prSet presAssocID="{D0B1EDF4-400A-4281-BF07-E6B0D2575252}" presName="LevelTwoTextNode" presStyleLbl="node2" presStyleIdx="10" presStyleCnt="12">
        <dgm:presLayoutVars>
          <dgm:chPref val="3"/>
        </dgm:presLayoutVars>
      </dgm:prSet>
      <dgm:spPr/>
    </dgm:pt>
    <dgm:pt modelId="{CDE34E4D-D71E-4448-BEA3-3D1AF09B4F46}" type="pres">
      <dgm:prSet presAssocID="{D0B1EDF4-400A-4281-BF07-E6B0D2575252}" presName="level3hierChild" presStyleCnt="0"/>
      <dgm:spPr/>
    </dgm:pt>
    <dgm:pt modelId="{35DD9F61-ED8A-413A-80CE-06C68076BFCA}" type="pres">
      <dgm:prSet presAssocID="{03109FD1-1346-46D2-B964-779872E73BDA}" presName="conn2-1" presStyleLbl="parChTrans1D2" presStyleIdx="11" presStyleCnt="12"/>
      <dgm:spPr/>
    </dgm:pt>
    <dgm:pt modelId="{0EED4206-DD19-44AC-AB62-38EBDBD65B24}" type="pres">
      <dgm:prSet presAssocID="{03109FD1-1346-46D2-B964-779872E73BDA}" presName="connTx" presStyleLbl="parChTrans1D2" presStyleIdx="11" presStyleCnt="12"/>
      <dgm:spPr/>
    </dgm:pt>
    <dgm:pt modelId="{CFE8D3AA-7F0C-4371-98EB-77C52A5EC5C6}" type="pres">
      <dgm:prSet presAssocID="{41DA1CEB-9A0F-4B3D-A549-FB85EC6302F8}" presName="root2" presStyleCnt="0"/>
      <dgm:spPr/>
    </dgm:pt>
    <dgm:pt modelId="{73F9B339-64A4-4966-AA91-3F12D66C1746}" type="pres">
      <dgm:prSet presAssocID="{41DA1CEB-9A0F-4B3D-A549-FB85EC6302F8}" presName="LevelTwoTextNode" presStyleLbl="node2" presStyleIdx="11" presStyleCnt="12">
        <dgm:presLayoutVars>
          <dgm:chPref val="3"/>
        </dgm:presLayoutVars>
      </dgm:prSet>
      <dgm:spPr/>
    </dgm:pt>
    <dgm:pt modelId="{4F25141A-2872-4F33-8831-29F70EC535EE}" type="pres">
      <dgm:prSet presAssocID="{41DA1CEB-9A0F-4B3D-A549-FB85EC6302F8}" presName="level3hierChild" presStyleCnt="0"/>
      <dgm:spPr/>
    </dgm:pt>
  </dgm:ptLst>
  <dgm:cxnLst>
    <dgm:cxn modelId="{9975EC03-5B04-4AF4-B591-822D51365D81}" srcId="{03A5C28F-D828-4544-A60B-5A1A12D36902}" destId="{6C29183D-7976-4900-A740-984CEBCCAF8C}" srcOrd="1" destOrd="0" parTransId="{2174A9AA-20A8-45DC-AA13-581EDACF1EC7}" sibTransId="{8C28C34A-51ED-403A-9C49-F0178002A500}"/>
    <dgm:cxn modelId="{8B9E4005-3C24-46C8-BD6D-9476AE12DD3E}" type="presOf" srcId="{57337F59-5C96-4C6C-BE47-530F4A8C7FC5}" destId="{D412EF22-4572-4DD9-A2CD-D9E6F80DA9D0}" srcOrd="0" destOrd="0" presId="urn:microsoft.com/office/officeart/2008/layout/HorizontalMultiLevelHierarchy"/>
    <dgm:cxn modelId="{9B1CD805-61BF-4FF4-A059-BB79C925CEF6}" type="presOf" srcId="{11D414F2-8B63-4107-946F-7446543669EB}" destId="{E34778B9-BA39-44F6-B3B9-5EDCA33A0E3F}" srcOrd="1" destOrd="0" presId="urn:microsoft.com/office/officeart/2008/layout/HorizontalMultiLevelHierarchy"/>
    <dgm:cxn modelId="{4D80AD13-01E9-41C6-AC2C-E04A770E5180}" type="presOf" srcId="{2174A9AA-20A8-45DC-AA13-581EDACF1EC7}" destId="{9E00FEB0-3CAE-4CB3-813F-6394B1AC30FE}" srcOrd="0" destOrd="0" presId="urn:microsoft.com/office/officeart/2008/layout/HorizontalMultiLevelHierarchy"/>
    <dgm:cxn modelId="{2CAD2E15-D2BC-4412-BC62-C21A0625EC78}" type="presOf" srcId="{2174A9AA-20A8-45DC-AA13-581EDACF1EC7}" destId="{46967F43-9378-4FA4-A5D4-9EBF2D91D06A}" srcOrd="1" destOrd="0" presId="urn:microsoft.com/office/officeart/2008/layout/HorizontalMultiLevelHierarchy"/>
    <dgm:cxn modelId="{8895FB15-E657-4613-8A08-1DB40EF5D007}" srcId="{6F274484-385F-4602-84B0-2D79BF29358E}" destId="{02BDB82C-4442-4D8E-BAFA-F38A8E8FFDD1}" srcOrd="0" destOrd="0" parTransId="{26EA7FA3-BA06-48CB-96AB-9D10F464BF5B}" sibTransId="{AAAD2B55-194B-47AF-B52A-8C78DD367E8C}"/>
    <dgm:cxn modelId="{B6006E18-289C-45C8-A7E4-AD95879E4C77}" type="presOf" srcId="{8244C1A2-6F2D-4B19-88C6-BE1D9260356B}" destId="{6BA8BEBF-7C94-4A45-9561-35FE8454D493}" srcOrd="0" destOrd="0" presId="urn:microsoft.com/office/officeart/2008/layout/HorizontalMultiLevelHierarchy"/>
    <dgm:cxn modelId="{D64E111D-BF69-462A-B634-30AE805F86C3}" type="presOf" srcId="{23A2E990-1488-476E-9C3E-85C6CF98D953}" destId="{1977764F-E26F-4FDB-B2B1-444B53D6B7EA}" srcOrd="0" destOrd="0" presId="urn:microsoft.com/office/officeart/2008/layout/HorizontalMultiLevelHierarchy"/>
    <dgm:cxn modelId="{5B16E623-C889-4049-8C7D-F40D5050F91E}" type="presOf" srcId="{CDB20400-82E2-4053-AF65-6C6A607FE939}" destId="{0749D987-0D40-4DE2-B948-3417DB26AB0F}" srcOrd="0" destOrd="0" presId="urn:microsoft.com/office/officeart/2008/layout/HorizontalMultiLevelHierarchy"/>
    <dgm:cxn modelId="{D7FE0326-A874-4C6F-BB07-77B4E2B0EF19}" srcId="{03A5C28F-D828-4544-A60B-5A1A12D36902}" destId="{C9349E9C-9079-497D-9DB6-C6FAF443438D}" srcOrd="3" destOrd="0" parTransId="{8FAC8891-8E8E-4B85-918A-13B2985A4386}" sibTransId="{C8279128-8717-456D-B994-7D65EB84695F}"/>
    <dgm:cxn modelId="{6A611926-099A-4352-A22D-52D704DFA1FC}" srcId="{613D6255-B697-4BFB-AF17-F5AD2F041CCA}" destId="{8244C1A2-6F2D-4B19-88C6-BE1D9260356B}" srcOrd="2" destOrd="0" parTransId="{7C0C0AAF-58C2-4559-9895-E32AD2D5A69E}" sibTransId="{B649E83E-2496-43B6-B14F-DA76D45EE24B}"/>
    <dgm:cxn modelId="{5BBED02B-7EB0-4A46-87CA-9AD5B75A1480}" type="presOf" srcId="{414A946F-B1F7-4896-A243-768AB6F693B9}" destId="{603C948E-776D-45ED-AFD9-6A943DB1B774}" srcOrd="0" destOrd="0" presId="urn:microsoft.com/office/officeart/2008/layout/HorizontalMultiLevelHierarchy"/>
    <dgm:cxn modelId="{245A322E-A5EA-4B41-97D6-6E05C7F930FA}" type="presOf" srcId="{6315D3AF-2CAB-4C1A-A0D5-BAF2BF1189C4}" destId="{77C6C249-EF23-474F-8056-1F4986994870}" srcOrd="0" destOrd="0" presId="urn:microsoft.com/office/officeart/2008/layout/HorizontalMultiLevelHierarchy"/>
    <dgm:cxn modelId="{6145EA30-70A1-4318-9E91-8F12D83CB9A5}" srcId="{8244C1A2-6F2D-4B19-88C6-BE1D9260356B}" destId="{905793C3-84A6-4A2C-94BE-BC9F852DB42B}" srcOrd="1" destOrd="0" parTransId="{04055E67-0AAF-449A-9FB6-B33E4A21CD83}" sibTransId="{70BA6F65-8795-4C60-90C7-A55C451817ED}"/>
    <dgm:cxn modelId="{1C2D7C33-AAB9-4690-9DA7-8D07C65990AE}" type="presOf" srcId="{19C56A6B-5A62-4D94-9C06-487FCF7B1510}" destId="{1C84DE7B-D642-498E-9A66-0DD17665E925}" srcOrd="0" destOrd="0" presId="urn:microsoft.com/office/officeart/2008/layout/HorizontalMultiLevelHierarchy"/>
    <dgm:cxn modelId="{B33C1235-0E2A-4A7C-8B81-9EE1FBE482FF}" type="presOf" srcId="{53463178-1784-4BC6-8C03-647CAF0DAECB}" destId="{5C475300-ED2A-4D34-8F70-916DB7E62007}" srcOrd="1" destOrd="0" presId="urn:microsoft.com/office/officeart/2008/layout/HorizontalMultiLevelHierarchy"/>
    <dgm:cxn modelId="{E72A9B3A-2C47-46EA-895B-46DC919CB92E}" type="presOf" srcId="{613D6255-B697-4BFB-AF17-F5AD2F041CCA}" destId="{6D01C341-14D1-456C-B25E-B5AEB1F54CC8}" srcOrd="0" destOrd="0" presId="urn:microsoft.com/office/officeart/2008/layout/HorizontalMultiLevelHierarchy"/>
    <dgm:cxn modelId="{0D94DA3A-3376-493E-8AB9-711EA13D6D17}" type="presOf" srcId="{9BEF1E02-EB05-4707-8052-F3CACDAF18CA}" destId="{E002410E-90F1-43A4-93D2-631195B1EEE7}" srcOrd="0" destOrd="0" presId="urn:microsoft.com/office/officeart/2008/layout/HorizontalMultiLevelHierarchy"/>
    <dgm:cxn modelId="{286A6C3F-7AC9-4692-936B-4E9731263CCD}" srcId="{613D6255-B697-4BFB-AF17-F5AD2F041CCA}" destId="{03A5C28F-D828-4544-A60B-5A1A12D36902}" srcOrd="0" destOrd="0" parTransId="{5AE6B077-9586-4B09-8823-E942D76EC299}" sibTransId="{7E1BDB59-5D3D-4D79-85E9-E1A7122369A8}"/>
    <dgm:cxn modelId="{2FC81045-66B4-4068-AE9A-C9A77D3E4278}" srcId="{8244C1A2-6F2D-4B19-88C6-BE1D9260356B}" destId="{D0B1EDF4-400A-4281-BF07-E6B0D2575252}" srcOrd="2" destOrd="0" parTransId="{9A9E7614-8075-4AE7-B424-791249EC60B4}" sibTransId="{D170AB8D-6222-484F-9A4E-09DC397E2A68}"/>
    <dgm:cxn modelId="{86B1C86A-4857-438E-87B1-87BC29DCE323}" type="presOf" srcId="{D0B1EDF4-400A-4281-BF07-E6B0D2575252}" destId="{682FE9CF-93B9-4CEF-91B7-E9056A647A77}" srcOrd="0" destOrd="0" presId="urn:microsoft.com/office/officeart/2008/layout/HorizontalMultiLevelHierarchy"/>
    <dgm:cxn modelId="{664D1E6B-36AC-4A7B-ADD8-E1D17B422720}" srcId="{03A5C28F-D828-4544-A60B-5A1A12D36902}" destId="{6315D3AF-2CAB-4C1A-A0D5-BAF2BF1189C4}" srcOrd="2" destOrd="0" parTransId="{53463178-1784-4BC6-8C03-647CAF0DAECB}" sibTransId="{A5B94187-D23A-426D-A3D6-FAD77675B775}"/>
    <dgm:cxn modelId="{30391551-9975-4DFC-9A2E-4DF5F3FE3C76}" type="presOf" srcId="{03109FD1-1346-46D2-B964-779872E73BDA}" destId="{0EED4206-DD19-44AC-AB62-38EBDBD65B24}" srcOrd="1" destOrd="0" presId="urn:microsoft.com/office/officeart/2008/layout/HorizontalMultiLevelHierarchy"/>
    <dgm:cxn modelId="{08442777-1F0F-4572-B5BE-C679F65E9936}" type="presOf" srcId="{26EA7FA3-BA06-48CB-96AB-9D10F464BF5B}" destId="{E4990076-CCDA-4B7A-B621-CF26307BFFD3}" srcOrd="1" destOrd="0" presId="urn:microsoft.com/office/officeart/2008/layout/HorizontalMultiLevelHierarchy"/>
    <dgm:cxn modelId="{64D94057-5658-4E6E-8CA3-AF1352ACD15C}" type="presOf" srcId="{8FAC8891-8E8E-4B85-918A-13B2985A4386}" destId="{5B140D57-CFD8-4EFC-827E-479479064632}" srcOrd="1" destOrd="0" presId="urn:microsoft.com/office/officeart/2008/layout/HorizontalMultiLevelHierarchy"/>
    <dgm:cxn modelId="{B7308559-B940-48BB-A415-7818EFAA5578}" type="presOf" srcId="{11D414F2-8B63-4107-946F-7446543669EB}" destId="{84695DA5-5281-4AAD-A2AB-3889EEB4E57E}" srcOrd="0" destOrd="0" presId="urn:microsoft.com/office/officeart/2008/layout/HorizontalMultiLevelHierarchy"/>
    <dgm:cxn modelId="{4AA6547A-C903-4982-ADC1-EFD4DF0840D8}" type="presOf" srcId="{02BDB82C-4442-4D8E-BAFA-F38A8E8FFDD1}" destId="{933927B6-88B4-462B-8D1F-FDC0877CA8DF}" srcOrd="0" destOrd="0" presId="urn:microsoft.com/office/officeart/2008/layout/HorizontalMultiLevelHierarchy"/>
    <dgm:cxn modelId="{D53F747B-DE6B-4350-A9D7-20F6F1C263C4}" type="presOf" srcId="{03A5C28F-D828-4544-A60B-5A1A12D36902}" destId="{D60DE5BC-8E80-44ED-8FA5-3F788DF8606B}" srcOrd="0" destOrd="0" presId="urn:microsoft.com/office/officeart/2008/layout/HorizontalMultiLevelHierarchy"/>
    <dgm:cxn modelId="{8EEBD57C-0C6D-4011-88CE-984EE91EFD53}" type="presOf" srcId="{6C29183D-7976-4900-A740-984CEBCCAF8C}" destId="{2801ED66-E422-4E9C-878C-9961B3A4586C}" srcOrd="0" destOrd="0" presId="urn:microsoft.com/office/officeart/2008/layout/HorizontalMultiLevelHierarchy"/>
    <dgm:cxn modelId="{09D0BE7E-B363-4534-B232-791AF53D4682}" type="presOf" srcId="{414A946F-B1F7-4896-A243-768AB6F693B9}" destId="{32B82D98-0717-4A12-9502-38C603AA216F}" srcOrd="1" destOrd="0" presId="urn:microsoft.com/office/officeart/2008/layout/HorizontalMultiLevelHierarchy"/>
    <dgm:cxn modelId="{5355E882-51A8-4A00-B5BE-F31CA469F85C}" type="presOf" srcId="{5AC38B41-FBF0-40A3-A626-DEA070E87629}" destId="{C9FDEE28-2ABA-4C4E-8BE3-DD90E2F1B53E}" srcOrd="0" destOrd="0" presId="urn:microsoft.com/office/officeart/2008/layout/HorizontalMultiLevelHierarchy"/>
    <dgm:cxn modelId="{B0537688-B453-4D72-B0F0-B9AA27761CAA}" srcId="{613D6255-B697-4BFB-AF17-F5AD2F041CCA}" destId="{6F274484-385F-4602-84B0-2D79BF29358E}" srcOrd="1" destOrd="0" parTransId="{5992F70B-494F-41A4-8D35-B4B0742D700E}" sibTransId="{72F447FC-0BC3-40DB-9038-B9D7349170AC}"/>
    <dgm:cxn modelId="{80044896-9913-49FA-977C-8B661EF86222}" type="presOf" srcId="{C9349E9C-9079-497D-9DB6-C6FAF443438D}" destId="{87B76A2D-67D5-4B47-A3D9-3EF6D47EBFF8}" srcOrd="0" destOrd="0" presId="urn:microsoft.com/office/officeart/2008/layout/HorizontalMultiLevelHierarchy"/>
    <dgm:cxn modelId="{A9DBB5A7-442E-41FF-BD73-3B6D286ACCDC}" srcId="{03A5C28F-D828-4544-A60B-5A1A12D36902}" destId="{19C56A6B-5A62-4D94-9C06-487FCF7B1510}" srcOrd="0" destOrd="0" parTransId="{414A946F-B1F7-4896-A243-768AB6F693B9}" sibTransId="{18F87D72-67E4-4512-8309-CFBB9D6DFA37}"/>
    <dgm:cxn modelId="{5771A1A8-AC1E-44DC-B6C1-E0986A01CF22}" type="presOf" srcId="{57337F59-5C96-4C6C-BE47-530F4A8C7FC5}" destId="{CA9F7C1F-B2C2-4737-B4FB-CD1308A7D182}" srcOrd="1" destOrd="0" presId="urn:microsoft.com/office/officeart/2008/layout/HorizontalMultiLevelHierarchy"/>
    <dgm:cxn modelId="{1CF6AEAE-E173-4F96-9686-A83AFED67296}" type="presOf" srcId="{C5991781-01D9-45A9-9F32-9ED4EB2D3515}" destId="{1EBB6B09-483F-419D-B2BE-B3277B65959A}" srcOrd="1" destOrd="0" presId="urn:microsoft.com/office/officeart/2008/layout/HorizontalMultiLevelHierarchy"/>
    <dgm:cxn modelId="{CD29D9B1-590E-4B6B-A7CC-248D2FCB2F5D}" type="presOf" srcId="{9A9E7614-8075-4AE7-B424-791249EC60B4}" destId="{B3907937-701F-40AB-B29E-4005C7453EFE}" srcOrd="0" destOrd="0" presId="urn:microsoft.com/office/officeart/2008/layout/HorizontalMultiLevelHierarchy"/>
    <dgm:cxn modelId="{8D63CDC1-52A7-40F8-91B9-61D406492578}" srcId="{8244C1A2-6F2D-4B19-88C6-BE1D9260356B}" destId="{41DA1CEB-9A0F-4B3D-A549-FB85EC6302F8}" srcOrd="3" destOrd="0" parTransId="{03109FD1-1346-46D2-B964-779872E73BDA}" sibTransId="{9E563D23-4249-494B-87E1-F9832FBE0C50}"/>
    <dgm:cxn modelId="{1FA2E6C5-19A1-46F7-9D7B-008627FC9B16}" type="presOf" srcId="{04055E67-0AAF-449A-9FB6-B33E4A21CD83}" destId="{2C0FE9FB-90D6-4CA8-A8ED-C0D58808635C}" srcOrd="0" destOrd="0" presId="urn:microsoft.com/office/officeart/2008/layout/HorizontalMultiLevelHierarchy"/>
    <dgm:cxn modelId="{4FAD75C8-BB6E-4456-84BB-FFB02305D02A}" srcId="{6F274484-385F-4602-84B0-2D79BF29358E}" destId="{23A2E990-1488-476E-9C3E-85C6CF98D953}" srcOrd="2" destOrd="0" parTransId="{C5991781-01D9-45A9-9F32-9ED4EB2D3515}" sibTransId="{100515BD-0AF2-4384-A196-FF86F60F8975}"/>
    <dgm:cxn modelId="{E8588ACE-4BF2-4DAE-8ADC-6A1DCEED40FC}" type="presOf" srcId="{C5991781-01D9-45A9-9F32-9ED4EB2D3515}" destId="{CF9286D0-F26F-4BA2-ADF0-9F11F17290AB}" srcOrd="0" destOrd="0" presId="urn:microsoft.com/office/officeart/2008/layout/HorizontalMultiLevelHierarchy"/>
    <dgm:cxn modelId="{D23EA6D1-DE23-40FA-AD92-71DFF87D9E2A}" type="presOf" srcId="{03109FD1-1346-46D2-B964-779872E73BDA}" destId="{35DD9F61-ED8A-413A-80CE-06C68076BFCA}" srcOrd="0" destOrd="0" presId="urn:microsoft.com/office/officeart/2008/layout/HorizontalMultiLevelHierarchy"/>
    <dgm:cxn modelId="{14CAD6D2-F1FA-4F6B-A053-FD5331A268D5}" type="presOf" srcId="{8FAC8891-8E8E-4B85-918A-13B2985A4386}" destId="{B6A0433F-D387-4D9C-ACDC-E24FD51FFC3B}" srcOrd="0" destOrd="0" presId="urn:microsoft.com/office/officeart/2008/layout/HorizontalMultiLevelHierarchy"/>
    <dgm:cxn modelId="{B7E3F9D4-091E-49DC-ADCC-E52F42433C70}" type="presOf" srcId="{53463178-1784-4BC6-8C03-647CAF0DAECB}" destId="{43332FB3-D693-44BE-93E4-2F9A5F40850D}" srcOrd="0" destOrd="0" presId="urn:microsoft.com/office/officeart/2008/layout/HorizontalMultiLevelHierarchy"/>
    <dgm:cxn modelId="{771EEED5-99D5-4A4D-A4D3-62AE3C8919AC}" srcId="{6F274484-385F-4602-84B0-2D79BF29358E}" destId="{9BEF1E02-EB05-4707-8052-F3CACDAF18CA}" srcOrd="3" destOrd="0" parTransId="{57337F59-5C96-4C6C-BE47-530F4A8C7FC5}" sibTransId="{F6F1EE9B-F4F1-4CBE-94AB-80D743D56B70}"/>
    <dgm:cxn modelId="{023EB4DA-7742-4237-9A12-85CCDF6BAC0F}" type="presOf" srcId="{905793C3-84A6-4A2C-94BE-BC9F852DB42B}" destId="{DCA167DB-1BBB-4CF2-B81F-05A14558BB74}" srcOrd="0" destOrd="0" presId="urn:microsoft.com/office/officeart/2008/layout/HorizontalMultiLevelHierarchy"/>
    <dgm:cxn modelId="{9CD44FE3-9162-42CE-B8F6-950995AA46D7}" type="presOf" srcId="{3ADA95AB-E4E8-41FD-8226-6B2A729FFE75}" destId="{65308CDA-EBD0-4091-A8BE-B1FB7570E42B}" srcOrd="0" destOrd="0" presId="urn:microsoft.com/office/officeart/2008/layout/HorizontalMultiLevelHierarchy"/>
    <dgm:cxn modelId="{442D9FE3-8D3B-434F-A816-3DB9F45FEB55}" type="presOf" srcId="{26EA7FA3-BA06-48CB-96AB-9D10F464BF5B}" destId="{2FED5517-3805-413D-A577-63F59AFFD723}" srcOrd="0" destOrd="0" presId="urn:microsoft.com/office/officeart/2008/layout/HorizontalMultiLevelHierarchy"/>
    <dgm:cxn modelId="{8146FFE9-CFA6-4AFC-B469-953D48A45893}" type="presOf" srcId="{41DA1CEB-9A0F-4B3D-A549-FB85EC6302F8}" destId="{73F9B339-64A4-4966-AA91-3F12D66C1746}" srcOrd="0" destOrd="0" presId="urn:microsoft.com/office/officeart/2008/layout/HorizontalMultiLevelHierarchy"/>
    <dgm:cxn modelId="{077AB2ED-205A-4174-BB54-76B08389D2DB}" type="presOf" srcId="{6F274484-385F-4602-84B0-2D79BF29358E}" destId="{97F2170D-15B3-41DA-A846-9903C4D6BB1F}" srcOrd="0" destOrd="0" presId="urn:microsoft.com/office/officeart/2008/layout/HorizontalMultiLevelHierarchy"/>
    <dgm:cxn modelId="{E1C1EFF2-6372-4D52-AEA2-09FEDE865D63}" srcId="{8244C1A2-6F2D-4B19-88C6-BE1D9260356B}" destId="{5AC38B41-FBF0-40A3-A626-DEA070E87629}" srcOrd="0" destOrd="0" parTransId="{3ADA95AB-E4E8-41FD-8226-6B2A729FFE75}" sibTransId="{7718D639-2701-44F2-A1AC-41CF608391EF}"/>
    <dgm:cxn modelId="{2A42BCF5-9BD7-4545-9BDA-CDD9B20533A4}" type="presOf" srcId="{3ADA95AB-E4E8-41FD-8226-6B2A729FFE75}" destId="{01188D17-3C25-40C1-A60E-29AB9DDD33C9}" srcOrd="1" destOrd="0" presId="urn:microsoft.com/office/officeart/2008/layout/HorizontalMultiLevelHierarchy"/>
    <dgm:cxn modelId="{FBF3CDF7-23FC-4549-B6EF-4216F6D5863C}" type="presOf" srcId="{04055E67-0AAF-449A-9FB6-B33E4A21CD83}" destId="{AECD2B60-EA3F-4CB9-9CEA-A1F6179BBBCA}" srcOrd="1" destOrd="0" presId="urn:microsoft.com/office/officeart/2008/layout/HorizontalMultiLevelHierarchy"/>
    <dgm:cxn modelId="{60F90CF8-AB97-466A-9662-77E1B905BC37}" type="presOf" srcId="{9A9E7614-8075-4AE7-B424-791249EC60B4}" destId="{BE00B92F-9A1A-413A-B481-66E70DDA7D42}" srcOrd="1" destOrd="0" presId="urn:microsoft.com/office/officeart/2008/layout/HorizontalMultiLevelHierarchy"/>
    <dgm:cxn modelId="{7F09DFFD-2E19-483A-A9EA-697ACBA60588}" srcId="{6F274484-385F-4602-84B0-2D79BF29358E}" destId="{CDB20400-82E2-4053-AF65-6C6A607FE939}" srcOrd="1" destOrd="0" parTransId="{11D414F2-8B63-4107-946F-7446543669EB}" sibTransId="{EA23B8D9-75D1-41DE-BB8A-ADFC166D0850}"/>
    <dgm:cxn modelId="{DC0A2395-B21B-443F-817D-C30FCF4CDF0B}" type="presParOf" srcId="{6D01C341-14D1-456C-B25E-B5AEB1F54CC8}" destId="{8620D7AA-EE87-40E3-A099-35A1ACBA6BE0}" srcOrd="0" destOrd="0" presId="urn:microsoft.com/office/officeart/2008/layout/HorizontalMultiLevelHierarchy"/>
    <dgm:cxn modelId="{1CB893E2-26E8-4A5A-828F-9E4F7A6BD006}" type="presParOf" srcId="{8620D7AA-EE87-40E3-A099-35A1ACBA6BE0}" destId="{D60DE5BC-8E80-44ED-8FA5-3F788DF8606B}" srcOrd="0" destOrd="0" presId="urn:microsoft.com/office/officeart/2008/layout/HorizontalMultiLevelHierarchy"/>
    <dgm:cxn modelId="{7C016E5B-91F1-4E15-BE54-2AC4D9098323}" type="presParOf" srcId="{8620D7AA-EE87-40E3-A099-35A1ACBA6BE0}" destId="{6629CC89-6A4B-42BF-AED5-86380BAB46BB}" srcOrd="1" destOrd="0" presId="urn:microsoft.com/office/officeart/2008/layout/HorizontalMultiLevelHierarchy"/>
    <dgm:cxn modelId="{A7621194-CFA4-493B-B45A-313C8B9D8615}" type="presParOf" srcId="{6629CC89-6A4B-42BF-AED5-86380BAB46BB}" destId="{603C948E-776D-45ED-AFD9-6A943DB1B774}" srcOrd="0" destOrd="0" presId="urn:microsoft.com/office/officeart/2008/layout/HorizontalMultiLevelHierarchy"/>
    <dgm:cxn modelId="{B5EAE54D-04FF-44B4-AB6D-3442063E9FC2}" type="presParOf" srcId="{603C948E-776D-45ED-AFD9-6A943DB1B774}" destId="{32B82D98-0717-4A12-9502-38C603AA216F}" srcOrd="0" destOrd="0" presId="urn:microsoft.com/office/officeart/2008/layout/HorizontalMultiLevelHierarchy"/>
    <dgm:cxn modelId="{1003AE67-8686-48FA-AB3C-AC41DCB8910E}" type="presParOf" srcId="{6629CC89-6A4B-42BF-AED5-86380BAB46BB}" destId="{673B05C3-5BDE-475F-8868-E7C974719364}" srcOrd="1" destOrd="0" presId="urn:microsoft.com/office/officeart/2008/layout/HorizontalMultiLevelHierarchy"/>
    <dgm:cxn modelId="{F4B2190C-C3BD-49A7-B8D3-99FB08205664}" type="presParOf" srcId="{673B05C3-5BDE-475F-8868-E7C974719364}" destId="{1C84DE7B-D642-498E-9A66-0DD17665E925}" srcOrd="0" destOrd="0" presId="urn:microsoft.com/office/officeart/2008/layout/HorizontalMultiLevelHierarchy"/>
    <dgm:cxn modelId="{02900B5B-011E-487C-A19F-F569F11BAC04}" type="presParOf" srcId="{673B05C3-5BDE-475F-8868-E7C974719364}" destId="{ED762878-DC36-4579-A234-4F15EFD895F4}" srcOrd="1" destOrd="0" presId="urn:microsoft.com/office/officeart/2008/layout/HorizontalMultiLevelHierarchy"/>
    <dgm:cxn modelId="{53949B47-5CF6-40EE-ADCC-152C0DAB3A9B}" type="presParOf" srcId="{6629CC89-6A4B-42BF-AED5-86380BAB46BB}" destId="{9E00FEB0-3CAE-4CB3-813F-6394B1AC30FE}" srcOrd="2" destOrd="0" presId="urn:microsoft.com/office/officeart/2008/layout/HorizontalMultiLevelHierarchy"/>
    <dgm:cxn modelId="{BBA0E00F-1107-4243-A7A5-C20281B7FD46}" type="presParOf" srcId="{9E00FEB0-3CAE-4CB3-813F-6394B1AC30FE}" destId="{46967F43-9378-4FA4-A5D4-9EBF2D91D06A}" srcOrd="0" destOrd="0" presId="urn:microsoft.com/office/officeart/2008/layout/HorizontalMultiLevelHierarchy"/>
    <dgm:cxn modelId="{BC2BFD3B-9003-48E8-8973-1B9A200505A1}" type="presParOf" srcId="{6629CC89-6A4B-42BF-AED5-86380BAB46BB}" destId="{E7639ED4-D584-4E0F-8410-B78EADD63D5F}" srcOrd="3" destOrd="0" presId="urn:microsoft.com/office/officeart/2008/layout/HorizontalMultiLevelHierarchy"/>
    <dgm:cxn modelId="{26875CED-0A2A-46E8-BD3A-E94C9F563B94}" type="presParOf" srcId="{E7639ED4-D584-4E0F-8410-B78EADD63D5F}" destId="{2801ED66-E422-4E9C-878C-9961B3A4586C}" srcOrd="0" destOrd="0" presId="urn:microsoft.com/office/officeart/2008/layout/HorizontalMultiLevelHierarchy"/>
    <dgm:cxn modelId="{0A4E98A3-9097-48EE-ABFD-5E248B378D83}" type="presParOf" srcId="{E7639ED4-D584-4E0F-8410-B78EADD63D5F}" destId="{6BB43D17-2B4A-4147-B432-10ACD2461842}" srcOrd="1" destOrd="0" presId="urn:microsoft.com/office/officeart/2008/layout/HorizontalMultiLevelHierarchy"/>
    <dgm:cxn modelId="{2DE714EA-5A28-4CCD-8828-EF4E32FF6670}" type="presParOf" srcId="{6629CC89-6A4B-42BF-AED5-86380BAB46BB}" destId="{43332FB3-D693-44BE-93E4-2F9A5F40850D}" srcOrd="4" destOrd="0" presId="urn:microsoft.com/office/officeart/2008/layout/HorizontalMultiLevelHierarchy"/>
    <dgm:cxn modelId="{45AC0965-9AFE-43D5-885E-4E26C6A22501}" type="presParOf" srcId="{43332FB3-D693-44BE-93E4-2F9A5F40850D}" destId="{5C475300-ED2A-4D34-8F70-916DB7E62007}" srcOrd="0" destOrd="0" presId="urn:microsoft.com/office/officeart/2008/layout/HorizontalMultiLevelHierarchy"/>
    <dgm:cxn modelId="{C5359421-5E88-4E0B-823D-582216B164D4}" type="presParOf" srcId="{6629CC89-6A4B-42BF-AED5-86380BAB46BB}" destId="{1FB4A521-680A-4BD6-AAEF-3DABB77FE583}" srcOrd="5" destOrd="0" presId="urn:microsoft.com/office/officeart/2008/layout/HorizontalMultiLevelHierarchy"/>
    <dgm:cxn modelId="{77F47A2E-2502-4CA9-B4DF-BAFBF86795C8}" type="presParOf" srcId="{1FB4A521-680A-4BD6-AAEF-3DABB77FE583}" destId="{77C6C249-EF23-474F-8056-1F4986994870}" srcOrd="0" destOrd="0" presId="urn:microsoft.com/office/officeart/2008/layout/HorizontalMultiLevelHierarchy"/>
    <dgm:cxn modelId="{FA759D3D-3846-4AE9-AD3E-48EFAC390E22}" type="presParOf" srcId="{1FB4A521-680A-4BD6-AAEF-3DABB77FE583}" destId="{2EC2044A-6672-4A08-B8E0-BE2DA7337191}" srcOrd="1" destOrd="0" presId="urn:microsoft.com/office/officeart/2008/layout/HorizontalMultiLevelHierarchy"/>
    <dgm:cxn modelId="{42C292B7-4848-491D-8A52-40F815A69208}" type="presParOf" srcId="{6629CC89-6A4B-42BF-AED5-86380BAB46BB}" destId="{B6A0433F-D387-4D9C-ACDC-E24FD51FFC3B}" srcOrd="6" destOrd="0" presId="urn:microsoft.com/office/officeart/2008/layout/HorizontalMultiLevelHierarchy"/>
    <dgm:cxn modelId="{BBA0DE06-65BB-4398-8D49-1EE1F13A6C71}" type="presParOf" srcId="{B6A0433F-D387-4D9C-ACDC-E24FD51FFC3B}" destId="{5B140D57-CFD8-4EFC-827E-479479064632}" srcOrd="0" destOrd="0" presId="urn:microsoft.com/office/officeart/2008/layout/HorizontalMultiLevelHierarchy"/>
    <dgm:cxn modelId="{DDAE4CD5-4D50-4707-A2AF-35986C676491}" type="presParOf" srcId="{6629CC89-6A4B-42BF-AED5-86380BAB46BB}" destId="{26E60FED-3FCE-490F-870C-9E1D60C8ACD1}" srcOrd="7" destOrd="0" presId="urn:microsoft.com/office/officeart/2008/layout/HorizontalMultiLevelHierarchy"/>
    <dgm:cxn modelId="{D4060333-4B71-4C63-9905-2D27E9BDBC68}" type="presParOf" srcId="{26E60FED-3FCE-490F-870C-9E1D60C8ACD1}" destId="{87B76A2D-67D5-4B47-A3D9-3EF6D47EBFF8}" srcOrd="0" destOrd="0" presId="urn:microsoft.com/office/officeart/2008/layout/HorizontalMultiLevelHierarchy"/>
    <dgm:cxn modelId="{7F820A30-11E8-4FCE-A2EB-6C00D7B0E3AB}" type="presParOf" srcId="{26E60FED-3FCE-490F-870C-9E1D60C8ACD1}" destId="{119697DF-D66F-4B76-AC67-0A72E1A7C1A7}" srcOrd="1" destOrd="0" presId="urn:microsoft.com/office/officeart/2008/layout/HorizontalMultiLevelHierarchy"/>
    <dgm:cxn modelId="{5CAAC34A-22FC-4668-8D81-A19F22B15621}" type="presParOf" srcId="{6D01C341-14D1-456C-B25E-B5AEB1F54CC8}" destId="{9FFF71D7-AB96-4222-828F-ABA9BB77C541}" srcOrd="1" destOrd="0" presId="urn:microsoft.com/office/officeart/2008/layout/HorizontalMultiLevelHierarchy"/>
    <dgm:cxn modelId="{4136F6C1-F8D8-4D40-B7F6-6495D65C006C}" type="presParOf" srcId="{9FFF71D7-AB96-4222-828F-ABA9BB77C541}" destId="{97F2170D-15B3-41DA-A846-9903C4D6BB1F}" srcOrd="0" destOrd="0" presId="urn:microsoft.com/office/officeart/2008/layout/HorizontalMultiLevelHierarchy"/>
    <dgm:cxn modelId="{A24ADE90-9A3D-4C83-A77F-95CA6564CE09}" type="presParOf" srcId="{9FFF71D7-AB96-4222-828F-ABA9BB77C541}" destId="{F1CFC90D-AD3A-4EE2-B9A9-E28E06CBCD67}" srcOrd="1" destOrd="0" presId="urn:microsoft.com/office/officeart/2008/layout/HorizontalMultiLevelHierarchy"/>
    <dgm:cxn modelId="{920F655B-191F-494C-AB2E-75A35005A949}" type="presParOf" srcId="{F1CFC90D-AD3A-4EE2-B9A9-E28E06CBCD67}" destId="{2FED5517-3805-413D-A577-63F59AFFD723}" srcOrd="0" destOrd="0" presId="urn:microsoft.com/office/officeart/2008/layout/HorizontalMultiLevelHierarchy"/>
    <dgm:cxn modelId="{C5CC4877-BC9C-465E-A033-6B67E8B5846A}" type="presParOf" srcId="{2FED5517-3805-413D-A577-63F59AFFD723}" destId="{E4990076-CCDA-4B7A-B621-CF26307BFFD3}" srcOrd="0" destOrd="0" presId="urn:microsoft.com/office/officeart/2008/layout/HorizontalMultiLevelHierarchy"/>
    <dgm:cxn modelId="{9F0921B5-DC72-4C60-AF20-E16001AA1388}" type="presParOf" srcId="{F1CFC90D-AD3A-4EE2-B9A9-E28E06CBCD67}" destId="{4A6601E2-04A2-4426-9D57-47B5DFD11EAF}" srcOrd="1" destOrd="0" presId="urn:microsoft.com/office/officeart/2008/layout/HorizontalMultiLevelHierarchy"/>
    <dgm:cxn modelId="{D2F391A3-87D6-4795-A5AF-772097C9FC3A}" type="presParOf" srcId="{4A6601E2-04A2-4426-9D57-47B5DFD11EAF}" destId="{933927B6-88B4-462B-8D1F-FDC0877CA8DF}" srcOrd="0" destOrd="0" presId="urn:microsoft.com/office/officeart/2008/layout/HorizontalMultiLevelHierarchy"/>
    <dgm:cxn modelId="{07E18903-D988-4D2F-90EA-FB6E9C60D353}" type="presParOf" srcId="{4A6601E2-04A2-4426-9D57-47B5DFD11EAF}" destId="{0D536ADC-9C92-406E-941E-FD5AB15E7D96}" srcOrd="1" destOrd="0" presId="urn:microsoft.com/office/officeart/2008/layout/HorizontalMultiLevelHierarchy"/>
    <dgm:cxn modelId="{72E8AF3D-8EE6-4019-AE9C-5058537091A9}" type="presParOf" srcId="{F1CFC90D-AD3A-4EE2-B9A9-E28E06CBCD67}" destId="{84695DA5-5281-4AAD-A2AB-3889EEB4E57E}" srcOrd="2" destOrd="0" presId="urn:microsoft.com/office/officeart/2008/layout/HorizontalMultiLevelHierarchy"/>
    <dgm:cxn modelId="{80AA48AD-8FF7-4941-99D8-CCD3B92A18AB}" type="presParOf" srcId="{84695DA5-5281-4AAD-A2AB-3889EEB4E57E}" destId="{E34778B9-BA39-44F6-B3B9-5EDCA33A0E3F}" srcOrd="0" destOrd="0" presId="urn:microsoft.com/office/officeart/2008/layout/HorizontalMultiLevelHierarchy"/>
    <dgm:cxn modelId="{E06C1348-86E8-45B9-883C-6A98E82F4F73}" type="presParOf" srcId="{F1CFC90D-AD3A-4EE2-B9A9-E28E06CBCD67}" destId="{08F444F2-3F4F-4B3C-B4C7-0DF6D068D17D}" srcOrd="3" destOrd="0" presId="urn:microsoft.com/office/officeart/2008/layout/HorizontalMultiLevelHierarchy"/>
    <dgm:cxn modelId="{340CBCF8-C9F9-4BCF-BFE6-CE6553CB9676}" type="presParOf" srcId="{08F444F2-3F4F-4B3C-B4C7-0DF6D068D17D}" destId="{0749D987-0D40-4DE2-B948-3417DB26AB0F}" srcOrd="0" destOrd="0" presId="urn:microsoft.com/office/officeart/2008/layout/HorizontalMultiLevelHierarchy"/>
    <dgm:cxn modelId="{9A022682-17A8-4E19-830B-20AE60C04ECC}" type="presParOf" srcId="{08F444F2-3F4F-4B3C-B4C7-0DF6D068D17D}" destId="{5F3FDEA7-B0AF-4B38-AB1E-C02115333BDD}" srcOrd="1" destOrd="0" presId="urn:microsoft.com/office/officeart/2008/layout/HorizontalMultiLevelHierarchy"/>
    <dgm:cxn modelId="{F518319B-B960-42AE-B988-FCE74CE16CB4}" type="presParOf" srcId="{F1CFC90D-AD3A-4EE2-B9A9-E28E06CBCD67}" destId="{CF9286D0-F26F-4BA2-ADF0-9F11F17290AB}" srcOrd="4" destOrd="0" presId="urn:microsoft.com/office/officeart/2008/layout/HorizontalMultiLevelHierarchy"/>
    <dgm:cxn modelId="{CAA1ED0B-A89C-4E77-9738-912B82DAB34B}" type="presParOf" srcId="{CF9286D0-F26F-4BA2-ADF0-9F11F17290AB}" destId="{1EBB6B09-483F-419D-B2BE-B3277B65959A}" srcOrd="0" destOrd="0" presId="urn:microsoft.com/office/officeart/2008/layout/HorizontalMultiLevelHierarchy"/>
    <dgm:cxn modelId="{2DEE980A-EEFB-4F58-8147-FDF7FD1A530E}" type="presParOf" srcId="{F1CFC90D-AD3A-4EE2-B9A9-E28E06CBCD67}" destId="{9C9D7D78-E22F-456F-95A0-E3003A66C05A}" srcOrd="5" destOrd="0" presId="urn:microsoft.com/office/officeart/2008/layout/HorizontalMultiLevelHierarchy"/>
    <dgm:cxn modelId="{1BD60E73-9636-4515-90CD-163B51F28A9F}" type="presParOf" srcId="{9C9D7D78-E22F-456F-95A0-E3003A66C05A}" destId="{1977764F-E26F-4FDB-B2B1-444B53D6B7EA}" srcOrd="0" destOrd="0" presId="urn:microsoft.com/office/officeart/2008/layout/HorizontalMultiLevelHierarchy"/>
    <dgm:cxn modelId="{B4D9FECA-E293-4BBB-80A6-9EDD55A3184B}" type="presParOf" srcId="{9C9D7D78-E22F-456F-95A0-E3003A66C05A}" destId="{292A302D-6461-4674-ACDD-C0FC10864F42}" srcOrd="1" destOrd="0" presId="urn:microsoft.com/office/officeart/2008/layout/HorizontalMultiLevelHierarchy"/>
    <dgm:cxn modelId="{3CE63F0A-3808-4431-99E6-21E402EED211}" type="presParOf" srcId="{F1CFC90D-AD3A-4EE2-B9A9-E28E06CBCD67}" destId="{D412EF22-4572-4DD9-A2CD-D9E6F80DA9D0}" srcOrd="6" destOrd="0" presId="urn:microsoft.com/office/officeart/2008/layout/HorizontalMultiLevelHierarchy"/>
    <dgm:cxn modelId="{C13588AB-646E-419C-AF14-844BC1633894}" type="presParOf" srcId="{D412EF22-4572-4DD9-A2CD-D9E6F80DA9D0}" destId="{CA9F7C1F-B2C2-4737-B4FB-CD1308A7D182}" srcOrd="0" destOrd="0" presId="urn:microsoft.com/office/officeart/2008/layout/HorizontalMultiLevelHierarchy"/>
    <dgm:cxn modelId="{E2FEE17F-AA0D-4903-ACA5-227F8EAC6298}" type="presParOf" srcId="{F1CFC90D-AD3A-4EE2-B9A9-E28E06CBCD67}" destId="{F2E6E5BC-65B7-4D2F-88D5-7245B3DEFE78}" srcOrd="7" destOrd="0" presId="urn:microsoft.com/office/officeart/2008/layout/HorizontalMultiLevelHierarchy"/>
    <dgm:cxn modelId="{A17E3F97-9560-4499-882E-A7B940AD09D8}" type="presParOf" srcId="{F2E6E5BC-65B7-4D2F-88D5-7245B3DEFE78}" destId="{E002410E-90F1-43A4-93D2-631195B1EEE7}" srcOrd="0" destOrd="0" presId="urn:microsoft.com/office/officeart/2008/layout/HorizontalMultiLevelHierarchy"/>
    <dgm:cxn modelId="{54C485B1-C0B8-4513-99BE-336DBB6A2C09}" type="presParOf" srcId="{F2E6E5BC-65B7-4D2F-88D5-7245B3DEFE78}" destId="{C9C859F0-6C12-4BDD-B3EA-DFA9A53C32C2}" srcOrd="1" destOrd="0" presId="urn:microsoft.com/office/officeart/2008/layout/HorizontalMultiLevelHierarchy"/>
    <dgm:cxn modelId="{5F3A5F32-732C-4697-869E-A0D64DB52805}" type="presParOf" srcId="{6D01C341-14D1-456C-B25E-B5AEB1F54CC8}" destId="{8D22DA47-DDC6-42EB-82EB-08A2BB028B24}" srcOrd="2" destOrd="0" presId="urn:microsoft.com/office/officeart/2008/layout/HorizontalMultiLevelHierarchy"/>
    <dgm:cxn modelId="{923060B6-6326-4B43-8F79-3EF50C88F846}" type="presParOf" srcId="{8D22DA47-DDC6-42EB-82EB-08A2BB028B24}" destId="{6BA8BEBF-7C94-4A45-9561-35FE8454D493}" srcOrd="0" destOrd="0" presId="urn:microsoft.com/office/officeart/2008/layout/HorizontalMultiLevelHierarchy"/>
    <dgm:cxn modelId="{1CD4FF1A-0913-4008-828E-3CEB3E5C9338}" type="presParOf" srcId="{8D22DA47-DDC6-42EB-82EB-08A2BB028B24}" destId="{0F91B71B-0945-41C5-93D9-A8B93DB10358}" srcOrd="1" destOrd="0" presId="urn:microsoft.com/office/officeart/2008/layout/HorizontalMultiLevelHierarchy"/>
    <dgm:cxn modelId="{A00EA944-EEF5-4E2D-A52B-632C40345150}" type="presParOf" srcId="{0F91B71B-0945-41C5-93D9-A8B93DB10358}" destId="{65308CDA-EBD0-4091-A8BE-B1FB7570E42B}" srcOrd="0" destOrd="0" presId="urn:microsoft.com/office/officeart/2008/layout/HorizontalMultiLevelHierarchy"/>
    <dgm:cxn modelId="{77803EF0-FEC1-4050-BE5F-5581E6728877}" type="presParOf" srcId="{65308CDA-EBD0-4091-A8BE-B1FB7570E42B}" destId="{01188D17-3C25-40C1-A60E-29AB9DDD33C9}" srcOrd="0" destOrd="0" presId="urn:microsoft.com/office/officeart/2008/layout/HorizontalMultiLevelHierarchy"/>
    <dgm:cxn modelId="{A0D6B659-054D-4C2F-97A2-FB72DC147B0C}" type="presParOf" srcId="{0F91B71B-0945-41C5-93D9-A8B93DB10358}" destId="{3BCC0E75-6D8C-4875-8407-C7188FD62A37}" srcOrd="1" destOrd="0" presId="urn:microsoft.com/office/officeart/2008/layout/HorizontalMultiLevelHierarchy"/>
    <dgm:cxn modelId="{72D295A6-84C0-47D4-B787-BA331987041A}" type="presParOf" srcId="{3BCC0E75-6D8C-4875-8407-C7188FD62A37}" destId="{C9FDEE28-2ABA-4C4E-8BE3-DD90E2F1B53E}" srcOrd="0" destOrd="0" presId="urn:microsoft.com/office/officeart/2008/layout/HorizontalMultiLevelHierarchy"/>
    <dgm:cxn modelId="{754A46D6-9B46-412A-B4EC-767857737F99}" type="presParOf" srcId="{3BCC0E75-6D8C-4875-8407-C7188FD62A37}" destId="{7E56FFEF-1C77-406B-AFA6-86254C0720A0}" srcOrd="1" destOrd="0" presId="urn:microsoft.com/office/officeart/2008/layout/HorizontalMultiLevelHierarchy"/>
    <dgm:cxn modelId="{CB5A9A30-8485-4803-A264-9EA400C1F650}" type="presParOf" srcId="{0F91B71B-0945-41C5-93D9-A8B93DB10358}" destId="{2C0FE9FB-90D6-4CA8-A8ED-C0D58808635C}" srcOrd="2" destOrd="0" presId="urn:microsoft.com/office/officeart/2008/layout/HorizontalMultiLevelHierarchy"/>
    <dgm:cxn modelId="{1BDE23DF-A4FF-4B31-B6BA-E19ED5121702}" type="presParOf" srcId="{2C0FE9FB-90D6-4CA8-A8ED-C0D58808635C}" destId="{AECD2B60-EA3F-4CB9-9CEA-A1F6179BBBCA}" srcOrd="0" destOrd="0" presId="urn:microsoft.com/office/officeart/2008/layout/HorizontalMultiLevelHierarchy"/>
    <dgm:cxn modelId="{15B07801-10FD-4CF6-A1CC-68BE1C3C6FFB}" type="presParOf" srcId="{0F91B71B-0945-41C5-93D9-A8B93DB10358}" destId="{0F84EB28-B00F-424D-9439-426EC26876CD}" srcOrd="3" destOrd="0" presId="urn:microsoft.com/office/officeart/2008/layout/HorizontalMultiLevelHierarchy"/>
    <dgm:cxn modelId="{D3C37A28-EED0-470F-900D-8A3094870082}" type="presParOf" srcId="{0F84EB28-B00F-424D-9439-426EC26876CD}" destId="{DCA167DB-1BBB-4CF2-B81F-05A14558BB74}" srcOrd="0" destOrd="0" presId="urn:microsoft.com/office/officeart/2008/layout/HorizontalMultiLevelHierarchy"/>
    <dgm:cxn modelId="{2CBC1AA5-77E3-46FC-9941-CE286A2C3252}" type="presParOf" srcId="{0F84EB28-B00F-424D-9439-426EC26876CD}" destId="{154A55E6-384D-41DB-A3E6-925202F46D68}" srcOrd="1" destOrd="0" presId="urn:microsoft.com/office/officeart/2008/layout/HorizontalMultiLevelHierarchy"/>
    <dgm:cxn modelId="{78EC43F6-D833-4F83-9023-E9B0A584ECA4}" type="presParOf" srcId="{0F91B71B-0945-41C5-93D9-A8B93DB10358}" destId="{B3907937-701F-40AB-B29E-4005C7453EFE}" srcOrd="4" destOrd="0" presId="urn:microsoft.com/office/officeart/2008/layout/HorizontalMultiLevelHierarchy"/>
    <dgm:cxn modelId="{108696EE-4BBA-4207-BAF2-D5D28C5B4970}" type="presParOf" srcId="{B3907937-701F-40AB-B29E-4005C7453EFE}" destId="{BE00B92F-9A1A-413A-B481-66E70DDA7D42}" srcOrd="0" destOrd="0" presId="urn:microsoft.com/office/officeart/2008/layout/HorizontalMultiLevelHierarchy"/>
    <dgm:cxn modelId="{4616EC0C-D196-4538-9F1B-8123EB242D92}" type="presParOf" srcId="{0F91B71B-0945-41C5-93D9-A8B93DB10358}" destId="{187D1172-AE38-4303-A73B-0D535AF23FFB}" srcOrd="5" destOrd="0" presId="urn:microsoft.com/office/officeart/2008/layout/HorizontalMultiLevelHierarchy"/>
    <dgm:cxn modelId="{9122607E-4E1C-4712-B36B-F3545FF3C9C9}" type="presParOf" srcId="{187D1172-AE38-4303-A73B-0D535AF23FFB}" destId="{682FE9CF-93B9-4CEF-91B7-E9056A647A77}" srcOrd="0" destOrd="0" presId="urn:microsoft.com/office/officeart/2008/layout/HorizontalMultiLevelHierarchy"/>
    <dgm:cxn modelId="{F34EE5A6-1C71-4275-A7E1-E107291B4280}" type="presParOf" srcId="{187D1172-AE38-4303-A73B-0D535AF23FFB}" destId="{CDE34E4D-D71E-4448-BEA3-3D1AF09B4F46}" srcOrd="1" destOrd="0" presId="urn:microsoft.com/office/officeart/2008/layout/HorizontalMultiLevelHierarchy"/>
    <dgm:cxn modelId="{49E7343A-11A0-4CF4-BE0C-9A99FD3A96BA}" type="presParOf" srcId="{0F91B71B-0945-41C5-93D9-A8B93DB10358}" destId="{35DD9F61-ED8A-413A-80CE-06C68076BFCA}" srcOrd="6" destOrd="0" presId="urn:microsoft.com/office/officeart/2008/layout/HorizontalMultiLevelHierarchy"/>
    <dgm:cxn modelId="{8855EBAB-02C6-458F-BD6D-8D21FECC2DE7}" type="presParOf" srcId="{35DD9F61-ED8A-413A-80CE-06C68076BFCA}" destId="{0EED4206-DD19-44AC-AB62-38EBDBD65B24}" srcOrd="0" destOrd="0" presId="urn:microsoft.com/office/officeart/2008/layout/HorizontalMultiLevelHierarchy"/>
    <dgm:cxn modelId="{5B584752-9D10-427E-AE55-378F6298BB17}" type="presParOf" srcId="{0F91B71B-0945-41C5-93D9-A8B93DB10358}" destId="{CFE8D3AA-7F0C-4371-98EB-77C52A5EC5C6}" srcOrd="7" destOrd="0" presId="urn:microsoft.com/office/officeart/2008/layout/HorizontalMultiLevelHierarchy"/>
    <dgm:cxn modelId="{FDD871BF-929A-40A3-BBC7-20F41075AC52}" type="presParOf" srcId="{CFE8D3AA-7F0C-4371-98EB-77C52A5EC5C6}" destId="{73F9B339-64A4-4966-AA91-3F12D66C1746}" srcOrd="0" destOrd="0" presId="urn:microsoft.com/office/officeart/2008/layout/HorizontalMultiLevelHierarchy"/>
    <dgm:cxn modelId="{075715AE-6BD9-4FDE-8C24-FB5121DB4EB3}" type="presParOf" srcId="{CFE8D3AA-7F0C-4371-98EB-77C52A5EC5C6}" destId="{4F25141A-2872-4F33-8831-29F70EC535E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D9F61-ED8A-413A-80CE-06C68076BFCA}">
      <dsp:nvSpPr>
        <dsp:cNvPr id="0" name=""/>
        <dsp:cNvSpPr/>
      </dsp:nvSpPr>
      <dsp:spPr>
        <a:xfrm>
          <a:off x="1598373" y="3679495"/>
          <a:ext cx="176615" cy="504808"/>
        </a:xfrm>
        <a:custGeom>
          <a:avLst/>
          <a:gdLst/>
          <a:ahLst/>
          <a:cxnLst/>
          <a:rect l="0" t="0" r="0" b="0"/>
          <a:pathLst>
            <a:path>
              <a:moveTo>
                <a:pt x="0" y="0"/>
              </a:moveTo>
              <a:lnTo>
                <a:pt x="88307" y="0"/>
              </a:lnTo>
              <a:lnTo>
                <a:pt x="88307" y="504808"/>
              </a:lnTo>
              <a:lnTo>
                <a:pt x="176615" y="5048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3918529"/>
        <a:ext cx="26740" cy="26740"/>
      </dsp:txXfrm>
    </dsp:sp>
    <dsp:sp modelId="{B3907937-701F-40AB-B29E-4005C7453EFE}">
      <dsp:nvSpPr>
        <dsp:cNvPr id="0" name=""/>
        <dsp:cNvSpPr/>
      </dsp:nvSpPr>
      <dsp:spPr>
        <a:xfrm>
          <a:off x="1598373" y="3679495"/>
          <a:ext cx="176615" cy="168269"/>
        </a:xfrm>
        <a:custGeom>
          <a:avLst/>
          <a:gdLst/>
          <a:ahLst/>
          <a:cxnLst/>
          <a:rect l="0" t="0" r="0" b="0"/>
          <a:pathLst>
            <a:path>
              <a:moveTo>
                <a:pt x="0" y="0"/>
              </a:moveTo>
              <a:lnTo>
                <a:pt x="88307" y="0"/>
              </a:lnTo>
              <a:lnTo>
                <a:pt x="88307" y="168269"/>
              </a:lnTo>
              <a:lnTo>
                <a:pt x="176615" y="1682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3757531"/>
        <a:ext cx="12197" cy="12197"/>
      </dsp:txXfrm>
    </dsp:sp>
    <dsp:sp modelId="{2C0FE9FB-90D6-4CA8-A8ED-C0D58808635C}">
      <dsp:nvSpPr>
        <dsp:cNvPr id="0" name=""/>
        <dsp:cNvSpPr/>
      </dsp:nvSpPr>
      <dsp:spPr>
        <a:xfrm>
          <a:off x="1598373" y="3511225"/>
          <a:ext cx="176615" cy="168269"/>
        </a:xfrm>
        <a:custGeom>
          <a:avLst/>
          <a:gdLst/>
          <a:ahLst/>
          <a:cxnLst/>
          <a:rect l="0" t="0" r="0" b="0"/>
          <a:pathLst>
            <a:path>
              <a:moveTo>
                <a:pt x="0" y="168269"/>
              </a:moveTo>
              <a:lnTo>
                <a:pt x="88307" y="168269"/>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3589261"/>
        <a:ext cx="12197" cy="12197"/>
      </dsp:txXfrm>
    </dsp:sp>
    <dsp:sp modelId="{65308CDA-EBD0-4091-A8BE-B1FB7570E42B}">
      <dsp:nvSpPr>
        <dsp:cNvPr id="0" name=""/>
        <dsp:cNvSpPr/>
      </dsp:nvSpPr>
      <dsp:spPr>
        <a:xfrm>
          <a:off x="1598373" y="3174686"/>
          <a:ext cx="176615" cy="504808"/>
        </a:xfrm>
        <a:custGeom>
          <a:avLst/>
          <a:gdLst/>
          <a:ahLst/>
          <a:cxnLst/>
          <a:rect l="0" t="0" r="0" b="0"/>
          <a:pathLst>
            <a:path>
              <a:moveTo>
                <a:pt x="0" y="504808"/>
              </a:moveTo>
              <a:lnTo>
                <a:pt x="88307" y="504808"/>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3413720"/>
        <a:ext cx="26740" cy="26740"/>
      </dsp:txXfrm>
    </dsp:sp>
    <dsp:sp modelId="{D412EF22-4572-4DD9-A2CD-D9E6F80DA9D0}">
      <dsp:nvSpPr>
        <dsp:cNvPr id="0" name=""/>
        <dsp:cNvSpPr/>
      </dsp:nvSpPr>
      <dsp:spPr>
        <a:xfrm>
          <a:off x="1598373" y="2195181"/>
          <a:ext cx="176615" cy="504808"/>
        </a:xfrm>
        <a:custGeom>
          <a:avLst/>
          <a:gdLst/>
          <a:ahLst/>
          <a:cxnLst/>
          <a:rect l="0" t="0" r="0" b="0"/>
          <a:pathLst>
            <a:path>
              <a:moveTo>
                <a:pt x="0" y="0"/>
              </a:moveTo>
              <a:lnTo>
                <a:pt x="88307" y="0"/>
              </a:lnTo>
              <a:lnTo>
                <a:pt x="88307" y="504808"/>
              </a:lnTo>
              <a:lnTo>
                <a:pt x="176615" y="5048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2434214"/>
        <a:ext cx="26740" cy="26740"/>
      </dsp:txXfrm>
    </dsp:sp>
    <dsp:sp modelId="{CF9286D0-F26F-4BA2-ADF0-9F11F17290AB}">
      <dsp:nvSpPr>
        <dsp:cNvPr id="0" name=""/>
        <dsp:cNvSpPr/>
      </dsp:nvSpPr>
      <dsp:spPr>
        <a:xfrm>
          <a:off x="1598373" y="2195181"/>
          <a:ext cx="176615" cy="168269"/>
        </a:xfrm>
        <a:custGeom>
          <a:avLst/>
          <a:gdLst/>
          <a:ahLst/>
          <a:cxnLst/>
          <a:rect l="0" t="0" r="0" b="0"/>
          <a:pathLst>
            <a:path>
              <a:moveTo>
                <a:pt x="0" y="0"/>
              </a:moveTo>
              <a:lnTo>
                <a:pt x="88307" y="0"/>
              </a:lnTo>
              <a:lnTo>
                <a:pt x="88307" y="168269"/>
              </a:lnTo>
              <a:lnTo>
                <a:pt x="176615" y="1682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2273217"/>
        <a:ext cx="12197" cy="12197"/>
      </dsp:txXfrm>
    </dsp:sp>
    <dsp:sp modelId="{84695DA5-5281-4AAD-A2AB-3889EEB4E57E}">
      <dsp:nvSpPr>
        <dsp:cNvPr id="0" name=""/>
        <dsp:cNvSpPr/>
      </dsp:nvSpPr>
      <dsp:spPr>
        <a:xfrm>
          <a:off x="1598373" y="2026911"/>
          <a:ext cx="176615" cy="168269"/>
        </a:xfrm>
        <a:custGeom>
          <a:avLst/>
          <a:gdLst/>
          <a:ahLst/>
          <a:cxnLst/>
          <a:rect l="0" t="0" r="0" b="0"/>
          <a:pathLst>
            <a:path>
              <a:moveTo>
                <a:pt x="0" y="168269"/>
              </a:moveTo>
              <a:lnTo>
                <a:pt x="88307" y="168269"/>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2104947"/>
        <a:ext cx="12197" cy="12197"/>
      </dsp:txXfrm>
    </dsp:sp>
    <dsp:sp modelId="{2FED5517-3805-413D-A577-63F59AFFD723}">
      <dsp:nvSpPr>
        <dsp:cNvPr id="0" name=""/>
        <dsp:cNvSpPr/>
      </dsp:nvSpPr>
      <dsp:spPr>
        <a:xfrm>
          <a:off x="1598373" y="1690372"/>
          <a:ext cx="176615" cy="504808"/>
        </a:xfrm>
        <a:custGeom>
          <a:avLst/>
          <a:gdLst/>
          <a:ahLst/>
          <a:cxnLst/>
          <a:rect l="0" t="0" r="0" b="0"/>
          <a:pathLst>
            <a:path>
              <a:moveTo>
                <a:pt x="0" y="504808"/>
              </a:moveTo>
              <a:lnTo>
                <a:pt x="88307" y="504808"/>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1929406"/>
        <a:ext cx="26740" cy="26740"/>
      </dsp:txXfrm>
    </dsp:sp>
    <dsp:sp modelId="{B6A0433F-D387-4D9C-ACDC-E24FD51FFC3B}">
      <dsp:nvSpPr>
        <dsp:cNvPr id="0" name=""/>
        <dsp:cNvSpPr/>
      </dsp:nvSpPr>
      <dsp:spPr>
        <a:xfrm>
          <a:off x="1598373" y="710866"/>
          <a:ext cx="176615" cy="504808"/>
        </a:xfrm>
        <a:custGeom>
          <a:avLst/>
          <a:gdLst/>
          <a:ahLst/>
          <a:cxnLst/>
          <a:rect l="0" t="0" r="0" b="0"/>
          <a:pathLst>
            <a:path>
              <a:moveTo>
                <a:pt x="0" y="0"/>
              </a:moveTo>
              <a:lnTo>
                <a:pt x="88307" y="0"/>
              </a:lnTo>
              <a:lnTo>
                <a:pt x="88307" y="504808"/>
              </a:lnTo>
              <a:lnTo>
                <a:pt x="176615" y="50480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949900"/>
        <a:ext cx="26740" cy="26740"/>
      </dsp:txXfrm>
    </dsp:sp>
    <dsp:sp modelId="{43332FB3-D693-44BE-93E4-2F9A5F40850D}">
      <dsp:nvSpPr>
        <dsp:cNvPr id="0" name=""/>
        <dsp:cNvSpPr/>
      </dsp:nvSpPr>
      <dsp:spPr>
        <a:xfrm>
          <a:off x="1598373" y="710866"/>
          <a:ext cx="176615" cy="168269"/>
        </a:xfrm>
        <a:custGeom>
          <a:avLst/>
          <a:gdLst/>
          <a:ahLst/>
          <a:cxnLst/>
          <a:rect l="0" t="0" r="0" b="0"/>
          <a:pathLst>
            <a:path>
              <a:moveTo>
                <a:pt x="0" y="0"/>
              </a:moveTo>
              <a:lnTo>
                <a:pt x="88307" y="0"/>
              </a:lnTo>
              <a:lnTo>
                <a:pt x="88307" y="168269"/>
              </a:lnTo>
              <a:lnTo>
                <a:pt x="176615" y="16826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788902"/>
        <a:ext cx="12197" cy="12197"/>
      </dsp:txXfrm>
    </dsp:sp>
    <dsp:sp modelId="{9E00FEB0-3CAE-4CB3-813F-6394B1AC30FE}">
      <dsp:nvSpPr>
        <dsp:cNvPr id="0" name=""/>
        <dsp:cNvSpPr/>
      </dsp:nvSpPr>
      <dsp:spPr>
        <a:xfrm>
          <a:off x="1598373" y="542597"/>
          <a:ext cx="176615" cy="168269"/>
        </a:xfrm>
        <a:custGeom>
          <a:avLst/>
          <a:gdLst/>
          <a:ahLst/>
          <a:cxnLst/>
          <a:rect l="0" t="0" r="0" b="0"/>
          <a:pathLst>
            <a:path>
              <a:moveTo>
                <a:pt x="0" y="168269"/>
              </a:moveTo>
              <a:lnTo>
                <a:pt x="88307" y="168269"/>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80582" y="620633"/>
        <a:ext cx="12197" cy="12197"/>
      </dsp:txXfrm>
    </dsp:sp>
    <dsp:sp modelId="{603C948E-776D-45ED-AFD9-6A943DB1B774}">
      <dsp:nvSpPr>
        <dsp:cNvPr id="0" name=""/>
        <dsp:cNvSpPr/>
      </dsp:nvSpPr>
      <dsp:spPr>
        <a:xfrm>
          <a:off x="1598373" y="206058"/>
          <a:ext cx="176615" cy="504808"/>
        </a:xfrm>
        <a:custGeom>
          <a:avLst/>
          <a:gdLst/>
          <a:ahLst/>
          <a:cxnLst/>
          <a:rect l="0" t="0" r="0" b="0"/>
          <a:pathLst>
            <a:path>
              <a:moveTo>
                <a:pt x="0" y="504808"/>
              </a:moveTo>
              <a:lnTo>
                <a:pt x="88307" y="504808"/>
              </a:lnTo>
              <a:lnTo>
                <a:pt x="88307" y="0"/>
              </a:lnTo>
              <a:lnTo>
                <a:pt x="17661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673311" y="445092"/>
        <a:ext cx="26740" cy="26740"/>
      </dsp:txXfrm>
    </dsp:sp>
    <dsp:sp modelId="{D60DE5BC-8E80-44ED-8FA5-3F788DF8606B}">
      <dsp:nvSpPr>
        <dsp:cNvPr id="0" name=""/>
        <dsp:cNvSpPr/>
      </dsp:nvSpPr>
      <dsp:spPr>
        <a:xfrm rot="16200000">
          <a:off x="755254" y="576251"/>
          <a:ext cx="1417006"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t>Actividad</a:t>
          </a:r>
        </a:p>
      </dsp:txBody>
      <dsp:txXfrm>
        <a:off x="755254" y="576251"/>
        <a:ext cx="1417006" cy="269231"/>
      </dsp:txXfrm>
    </dsp:sp>
    <dsp:sp modelId="{1C84DE7B-D642-498E-9A66-0DD17665E925}">
      <dsp:nvSpPr>
        <dsp:cNvPr id="0" name=""/>
        <dsp:cNvSpPr/>
      </dsp:nvSpPr>
      <dsp:spPr>
        <a:xfrm>
          <a:off x="1774989" y="71442"/>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Industrial</a:t>
          </a:r>
        </a:p>
      </dsp:txBody>
      <dsp:txXfrm>
        <a:off x="1774989" y="71442"/>
        <a:ext cx="883078" cy="269231"/>
      </dsp:txXfrm>
    </dsp:sp>
    <dsp:sp modelId="{2801ED66-E422-4E9C-878C-9961B3A4586C}">
      <dsp:nvSpPr>
        <dsp:cNvPr id="0" name=""/>
        <dsp:cNvSpPr/>
      </dsp:nvSpPr>
      <dsp:spPr>
        <a:xfrm>
          <a:off x="1774989" y="407981"/>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Comercial</a:t>
          </a:r>
        </a:p>
      </dsp:txBody>
      <dsp:txXfrm>
        <a:off x="1774989" y="407981"/>
        <a:ext cx="883078" cy="269231"/>
      </dsp:txXfrm>
    </dsp:sp>
    <dsp:sp modelId="{77C6C249-EF23-474F-8056-1F4986994870}">
      <dsp:nvSpPr>
        <dsp:cNvPr id="0" name=""/>
        <dsp:cNvSpPr/>
      </dsp:nvSpPr>
      <dsp:spPr>
        <a:xfrm>
          <a:off x="1774989" y="744520"/>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Servicios</a:t>
          </a:r>
        </a:p>
      </dsp:txBody>
      <dsp:txXfrm>
        <a:off x="1774989" y="744520"/>
        <a:ext cx="883078" cy="269231"/>
      </dsp:txXfrm>
    </dsp:sp>
    <dsp:sp modelId="{87B76A2D-67D5-4B47-A3D9-3EF6D47EBFF8}">
      <dsp:nvSpPr>
        <dsp:cNvPr id="0" name=""/>
        <dsp:cNvSpPr/>
      </dsp:nvSpPr>
      <dsp:spPr>
        <a:xfrm>
          <a:off x="1774989" y="1081059"/>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Social</a:t>
          </a:r>
        </a:p>
      </dsp:txBody>
      <dsp:txXfrm>
        <a:off x="1774989" y="1081059"/>
        <a:ext cx="883078" cy="269231"/>
      </dsp:txXfrm>
    </dsp:sp>
    <dsp:sp modelId="{97F2170D-15B3-41DA-A846-9903C4D6BB1F}">
      <dsp:nvSpPr>
        <dsp:cNvPr id="0" name=""/>
        <dsp:cNvSpPr/>
      </dsp:nvSpPr>
      <dsp:spPr>
        <a:xfrm rot="16200000">
          <a:off x="755254" y="2060565"/>
          <a:ext cx="1417006"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t>Inversión</a:t>
          </a:r>
        </a:p>
      </dsp:txBody>
      <dsp:txXfrm>
        <a:off x="755254" y="2060565"/>
        <a:ext cx="1417006" cy="269231"/>
      </dsp:txXfrm>
    </dsp:sp>
    <dsp:sp modelId="{933927B6-88B4-462B-8D1F-FDC0877CA8DF}">
      <dsp:nvSpPr>
        <dsp:cNvPr id="0" name=""/>
        <dsp:cNvSpPr/>
      </dsp:nvSpPr>
      <dsp:spPr>
        <a:xfrm>
          <a:off x="1774989" y="1555756"/>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Privada</a:t>
          </a:r>
        </a:p>
      </dsp:txBody>
      <dsp:txXfrm>
        <a:off x="1774989" y="1555756"/>
        <a:ext cx="883078" cy="269231"/>
      </dsp:txXfrm>
    </dsp:sp>
    <dsp:sp modelId="{0749D987-0D40-4DE2-B948-3417DB26AB0F}">
      <dsp:nvSpPr>
        <dsp:cNvPr id="0" name=""/>
        <dsp:cNvSpPr/>
      </dsp:nvSpPr>
      <dsp:spPr>
        <a:xfrm>
          <a:off x="1774989" y="1892295"/>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Pública</a:t>
          </a:r>
        </a:p>
      </dsp:txBody>
      <dsp:txXfrm>
        <a:off x="1774989" y="1892295"/>
        <a:ext cx="883078" cy="269231"/>
      </dsp:txXfrm>
    </dsp:sp>
    <dsp:sp modelId="{1977764F-E26F-4FDB-B2B1-444B53D6B7EA}">
      <dsp:nvSpPr>
        <dsp:cNvPr id="0" name=""/>
        <dsp:cNvSpPr/>
      </dsp:nvSpPr>
      <dsp:spPr>
        <a:xfrm>
          <a:off x="1774989" y="2228834"/>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Mixta</a:t>
          </a:r>
        </a:p>
      </dsp:txBody>
      <dsp:txXfrm>
        <a:off x="1774989" y="2228834"/>
        <a:ext cx="883078" cy="269231"/>
      </dsp:txXfrm>
    </dsp:sp>
    <dsp:sp modelId="{E002410E-90F1-43A4-93D2-631195B1EEE7}">
      <dsp:nvSpPr>
        <dsp:cNvPr id="0" name=""/>
        <dsp:cNvSpPr/>
      </dsp:nvSpPr>
      <dsp:spPr>
        <a:xfrm>
          <a:off x="1774989" y="2565373"/>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Coparticipación</a:t>
          </a:r>
        </a:p>
      </dsp:txBody>
      <dsp:txXfrm>
        <a:off x="1774989" y="2565373"/>
        <a:ext cx="883078" cy="269231"/>
      </dsp:txXfrm>
    </dsp:sp>
    <dsp:sp modelId="{6BA8BEBF-7C94-4A45-9561-35FE8454D493}">
      <dsp:nvSpPr>
        <dsp:cNvPr id="0" name=""/>
        <dsp:cNvSpPr/>
      </dsp:nvSpPr>
      <dsp:spPr>
        <a:xfrm rot="16200000">
          <a:off x="755254" y="3544879"/>
          <a:ext cx="1417006"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MX" sz="1700" kern="1200" dirty="0"/>
            <a:t>Magnitud</a:t>
          </a:r>
        </a:p>
      </dsp:txBody>
      <dsp:txXfrm>
        <a:off x="755254" y="3544879"/>
        <a:ext cx="1417006" cy="269231"/>
      </dsp:txXfrm>
    </dsp:sp>
    <dsp:sp modelId="{C9FDEE28-2ABA-4C4E-8BE3-DD90E2F1B53E}">
      <dsp:nvSpPr>
        <dsp:cNvPr id="0" name=""/>
        <dsp:cNvSpPr/>
      </dsp:nvSpPr>
      <dsp:spPr>
        <a:xfrm>
          <a:off x="1774989" y="3040071"/>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Micros</a:t>
          </a:r>
        </a:p>
      </dsp:txBody>
      <dsp:txXfrm>
        <a:off x="1774989" y="3040071"/>
        <a:ext cx="883078" cy="269231"/>
      </dsp:txXfrm>
    </dsp:sp>
    <dsp:sp modelId="{DCA167DB-1BBB-4CF2-B81F-05A14558BB74}">
      <dsp:nvSpPr>
        <dsp:cNvPr id="0" name=""/>
        <dsp:cNvSpPr/>
      </dsp:nvSpPr>
      <dsp:spPr>
        <a:xfrm>
          <a:off x="1774989" y="3376610"/>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Pequeñas</a:t>
          </a:r>
        </a:p>
      </dsp:txBody>
      <dsp:txXfrm>
        <a:off x="1774989" y="3376610"/>
        <a:ext cx="883078" cy="269231"/>
      </dsp:txXfrm>
    </dsp:sp>
    <dsp:sp modelId="{682FE9CF-93B9-4CEF-91B7-E9056A647A77}">
      <dsp:nvSpPr>
        <dsp:cNvPr id="0" name=""/>
        <dsp:cNvSpPr/>
      </dsp:nvSpPr>
      <dsp:spPr>
        <a:xfrm>
          <a:off x="1774989" y="3713149"/>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Medianas</a:t>
          </a:r>
        </a:p>
      </dsp:txBody>
      <dsp:txXfrm>
        <a:off x="1774989" y="3713149"/>
        <a:ext cx="883078" cy="269231"/>
      </dsp:txXfrm>
    </dsp:sp>
    <dsp:sp modelId="{73F9B339-64A4-4966-AA91-3F12D66C1746}">
      <dsp:nvSpPr>
        <dsp:cNvPr id="0" name=""/>
        <dsp:cNvSpPr/>
      </dsp:nvSpPr>
      <dsp:spPr>
        <a:xfrm>
          <a:off x="1774989" y="4049688"/>
          <a:ext cx="883078" cy="2692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Grandes</a:t>
          </a:r>
        </a:p>
      </dsp:txBody>
      <dsp:txXfrm>
        <a:off x="1774989" y="4049688"/>
        <a:ext cx="883078" cy="26923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7E55FCE-D5FA-47C8-A567-C0E48B566614}" type="datetimeFigureOut">
              <a:rPr lang="es-MX" smtClean="0"/>
              <a:t>08/03/2018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70EB21-714F-44D6-B8A1-5CC8AC4B6D4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67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E55FCE-D5FA-47C8-A567-C0E48B566614}" type="datetimeFigureOut">
              <a:rPr lang="es-MX" smtClean="0"/>
              <a:t>08/03/2018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103931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E55FCE-D5FA-47C8-A567-C0E48B566614}" type="datetimeFigureOut">
              <a:rPr lang="es-MX" smtClean="0"/>
              <a:t>08/03/2018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185131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E55FCE-D5FA-47C8-A567-C0E48B566614}" type="datetimeFigureOut">
              <a:rPr lang="es-MX" smtClean="0"/>
              <a:t>08/03/2018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368318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7E55FCE-D5FA-47C8-A567-C0E48B566614}" type="datetimeFigureOut">
              <a:rPr lang="es-MX" smtClean="0"/>
              <a:t>08/03/2018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70EB21-714F-44D6-B8A1-5CC8AC4B6D4E}"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74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7E55FCE-D5FA-47C8-A567-C0E48B566614}" type="datetimeFigureOut">
              <a:rPr lang="es-MX" smtClean="0"/>
              <a:t>08/03/2018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3064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7E55FCE-D5FA-47C8-A567-C0E48B566614}" type="datetimeFigureOut">
              <a:rPr lang="es-MX" smtClean="0"/>
              <a:t>08/03/2018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81748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7E55FCE-D5FA-47C8-A567-C0E48B566614}" type="datetimeFigureOut">
              <a:rPr lang="es-MX" smtClean="0"/>
              <a:t>08/03/2018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26035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E55FCE-D5FA-47C8-A567-C0E48B566614}" type="datetimeFigureOut">
              <a:rPr lang="es-MX" smtClean="0"/>
              <a:t>08/03/2018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283981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E55FCE-D5FA-47C8-A567-C0E48B566614}" type="datetimeFigureOut">
              <a:rPr lang="es-MX" smtClean="0"/>
              <a:t>08/03/2018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70EB21-714F-44D6-B8A1-5CC8AC4B6D4E}" type="slidenum">
              <a:rPr lang="es-MX" smtClean="0"/>
              <a:t>‹Nº›</a:t>
            </a:fld>
            <a:endParaRPr lang="es-MX"/>
          </a:p>
        </p:txBody>
      </p:sp>
    </p:spTree>
    <p:extLst>
      <p:ext uri="{BB962C8B-B14F-4D97-AF65-F5344CB8AC3E}">
        <p14:creationId xmlns:p14="http://schemas.microsoft.com/office/powerpoint/2010/main" val="284058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7E55FCE-D5FA-47C8-A567-C0E48B566614}" type="datetimeFigureOut">
              <a:rPr lang="es-MX" smtClean="0"/>
              <a:t>08/03/2018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70EB21-714F-44D6-B8A1-5CC8AC4B6D4E}" type="slidenum">
              <a:rPr lang="es-MX" smtClean="0"/>
              <a:t>‹Nº›</a:t>
            </a:fld>
            <a:endParaRPr lang="es-MX"/>
          </a:p>
        </p:txBody>
      </p:sp>
    </p:spTree>
    <p:extLst>
      <p:ext uri="{BB962C8B-B14F-4D97-AF65-F5344CB8AC3E}">
        <p14:creationId xmlns:p14="http://schemas.microsoft.com/office/powerpoint/2010/main" val="340070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E55FCE-D5FA-47C8-A567-C0E48B566614}" type="datetimeFigureOut">
              <a:rPr lang="es-MX" smtClean="0"/>
              <a:t>08/03/2018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70EB21-714F-44D6-B8A1-5CC8AC4B6D4E}"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5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810EE-4067-4C3C-8F19-D6E3A1C3CDE6}"/>
              </a:ext>
            </a:extLst>
          </p:cNvPr>
          <p:cNvSpPr>
            <a:spLocks noGrp="1"/>
          </p:cNvSpPr>
          <p:nvPr>
            <p:ph type="ctrTitle"/>
          </p:nvPr>
        </p:nvSpPr>
        <p:spPr>
          <a:xfrm>
            <a:off x="1224870" y="610096"/>
            <a:ext cx="10058400" cy="3566160"/>
          </a:xfrm>
        </p:spPr>
        <p:txBody>
          <a:bodyPr>
            <a:normAutofit/>
          </a:bodyPr>
          <a:lstStyle/>
          <a:p>
            <a:pPr algn="ctr"/>
            <a:r>
              <a:rPr lang="es-MX" sz="6000" dirty="0"/>
              <a:t>Unidad l. Administración en una empresa</a:t>
            </a:r>
          </a:p>
        </p:txBody>
      </p:sp>
    </p:spTree>
    <p:extLst>
      <p:ext uri="{BB962C8B-B14F-4D97-AF65-F5344CB8AC3E}">
        <p14:creationId xmlns:p14="http://schemas.microsoft.com/office/powerpoint/2010/main" val="149983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1E3AC-843C-4D16-91EA-855E1BAB01D1}"/>
              </a:ext>
            </a:extLst>
          </p:cNvPr>
          <p:cNvSpPr>
            <a:spLocks noGrp="1"/>
          </p:cNvSpPr>
          <p:nvPr>
            <p:ph type="title"/>
          </p:nvPr>
        </p:nvSpPr>
        <p:spPr/>
        <p:txBody>
          <a:bodyPr/>
          <a:lstStyle/>
          <a:p>
            <a:r>
              <a:rPr lang="es-MX" dirty="0"/>
              <a:t>Empresa</a:t>
            </a:r>
          </a:p>
        </p:txBody>
      </p:sp>
      <p:sp>
        <p:nvSpPr>
          <p:cNvPr id="3" name="Marcador de contenido 2">
            <a:extLst>
              <a:ext uri="{FF2B5EF4-FFF2-40B4-BE49-F238E27FC236}">
                <a16:creationId xmlns:a16="http://schemas.microsoft.com/office/drawing/2014/main" id="{E069238D-E6C5-4AD3-B80A-7130C9BDF0A4}"/>
              </a:ext>
            </a:extLst>
          </p:cNvPr>
          <p:cNvSpPr>
            <a:spLocks noGrp="1"/>
          </p:cNvSpPr>
          <p:nvPr>
            <p:ph idx="1"/>
          </p:nvPr>
        </p:nvSpPr>
        <p:spPr>
          <a:xfrm>
            <a:off x="1066800" y="1866999"/>
            <a:ext cx="10058400" cy="4023360"/>
          </a:xfrm>
        </p:spPr>
        <p:txBody>
          <a:bodyPr>
            <a:normAutofit/>
          </a:bodyPr>
          <a:lstStyle/>
          <a:p>
            <a:pPr algn="just">
              <a:lnSpc>
                <a:spcPct val="150000"/>
              </a:lnSpc>
            </a:pPr>
            <a:r>
              <a:rPr lang="es-MX" sz="1800" dirty="0"/>
              <a:t>Una empresa o negocio es una organización dedicada a realizar actividades industriales, comerciales o de prestación de servicios. Algunas tienen fines de lucro, es decir, buscan generar valor económico, mientras que otras su único propósito es brindar un valor social.</a:t>
            </a:r>
          </a:p>
          <a:p>
            <a:endParaRPr lang="es-MX" sz="1800" dirty="0"/>
          </a:p>
        </p:txBody>
      </p:sp>
      <p:pic>
        <p:nvPicPr>
          <p:cNvPr id="1026" name="Picture 2" descr="Resultado de imagen para empresas">
            <a:extLst>
              <a:ext uri="{FF2B5EF4-FFF2-40B4-BE49-F238E27FC236}">
                <a16:creationId xmlns:a16="http://schemas.microsoft.com/office/drawing/2014/main" id="{135112D6-D913-4043-AC8A-76AB86779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549" y="4763647"/>
            <a:ext cx="2161953" cy="14286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Resultado de imagen para empresas">
            <a:extLst>
              <a:ext uri="{FF2B5EF4-FFF2-40B4-BE49-F238E27FC236}">
                <a16:creationId xmlns:a16="http://schemas.microsoft.com/office/drawing/2014/main" id="{633042D0-CBB9-4109-94E3-412EC70F9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357" y="2993710"/>
            <a:ext cx="3135317" cy="17699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20185A1-6DEF-437A-AD65-51D0608E806F}"/>
              </a:ext>
            </a:extLst>
          </p:cNvPr>
          <p:cNvSpPr/>
          <p:nvPr/>
        </p:nvSpPr>
        <p:spPr>
          <a:xfrm>
            <a:off x="1066800" y="3275895"/>
            <a:ext cx="6096000" cy="2169825"/>
          </a:xfrm>
          <a:prstGeom prst="rect">
            <a:avLst/>
          </a:prstGeom>
        </p:spPr>
        <p:txBody>
          <a:bodyPr>
            <a:spAutoFit/>
          </a:bodyPr>
          <a:lstStyle/>
          <a:p>
            <a:pPr algn="just">
              <a:lnSpc>
                <a:spcPct val="150000"/>
              </a:lnSpc>
            </a:pPr>
            <a:r>
              <a:rPr lang="es-MX" dirty="0">
                <a:solidFill>
                  <a:schemeClr val="tx1">
                    <a:lumMod val="75000"/>
                    <a:lumOff val="25000"/>
                  </a:schemeClr>
                </a:solidFill>
              </a:rPr>
              <a:t>Una empresa es una entidad que se constituye para satisfacer responsablemente las necesidades de una población que demanda bienes y servicios de acuerdo con las condiciones económicas, políticas, culturales, sociales, tecnológicas, medioambientales y legales en que se encuentra.</a:t>
            </a:r>
          </a:p>
        </p:txBody>
      </p:sp>
    </p:spTree>
    <p:extLst>
      <p:ext uri="{BB962C8B-B14F-4D97-AF65-F5344CB8AC3E}">
        <p14:creationId xmlns:p14="http://schemas.microsoft.com/office/powerpoint/2010/main" val="31347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0ABCE-B2C0-4FB4-B493-8FB86DDC10B8}"/>
              </a:ext>
            </a:extLst>
          </p:cNvPr>
          <p:cNvSpPr>
            <a:spLocks noGrp="1"/>
          </p:cNvSpPr>
          <p:nvPr>
            <p:ph type="title"/>
          </p:nvPr>
        </p:nvSpPr>
        <p:spPr/>
        <p:txBody>
          <a:bodyPr/>
          <a:lstStyle/>
          <a:p>
            <a:r>
              <a:rPr lang="es-MX" dirty="0"/>
              <a:t>Clasificación de las empresas</a:t>
            </a:r>
          </a:p>
        </p:txBody>
      </p:sp>
      <p:sp>
        <p:nvSpPr>
          <p:cNvPr id="3" name="Marcador de contenido 2">
            <a:extLst>
              <a:ext uri="{FF2B5EF4-FFF2-40B4-BE49-F238E27FC236}">
                <a16:creationId xmlns:a16="http://schemas.microsoft.com/office/drawing/2014/main" id="{EB255192-E0B7-47D0-B47E-FE2CBC4B8DE5}"/>
              </a:ext>
            </a:extLst>
          </p:cNvPr>
          <p:cNvSpPr>
            <a:spLocks noGrp="1"/>
          </p:cNvSpPr>
          <p:nvPr>
            <p:ph idx="1"/>
          </p:nvPr>
        </p:nvSpPr>
        <p:spPr>
          <a:xfrm>
            <a:off x="1097280" y="2210688"/>
            <a:ext cx="3123846" cy="4023360"/>
          </a:xfrm>
        </p:spPr>
        <p:txBody>
          <a:bodyPr/>
          <a:lstStyle/>
          <a:p>
            <a:pPr algn="just">
              <a:lnSpc>
                <a:spcPct val="150000"/>
              </a:lnSpc>
            </a:pPr>
            <a:r>
              <a:rPr lang="es-MX" dirty="0"/>
              <a:t>Las empresas pueden clasificarse por diferentes criterios, tales como su actividad, la naturaleza de su capital y su magnitud.</a:t>
            </a:r>
          </a:p>
          <a:p>
            <a:endParaRPr lang="es-MX" dirty="0"/>
          </a:p>
        </p:txBody>
      </p:sp>
      <p:graphicFrame>
        <p:nvGraphicFramePr>
          <p:cNvPr id="4" name="Diagrama 3">
            <a:extLst>
              <a:ext uri="{FF2B5EF4-FFF2-40B4-BE49-F238E27FC236}">
                <a16:creationId xmlns:a16="http://schemas.microsoft.com/office/drawing/2014/main" id="{4F597438-B95B-44DF-9F5A-ECE09ADB87A8}"/>
              </a:ext>
            </a:extLst>
          </p:cNvPr>
          <p:cNvGraphicFramePr/>
          <p:nvPr>
            <p:extLst>
              <p:ext uri="{D42A27DB-BD31-4B8C-83A1-F6EECF244321}">
                <p14:modId xmlns:p14="http://schemas.microsoft.com/office/powerpoint/2010/main" val="3103942457"/>
              </p:ext>
            </p:extLst>
          </p:nvPr>
        </p:nvGraphicFramePr>
        <p:xfrm>
          <a:off x="7107510" y="1843686"/>
          <a:ext cx="3987210" cy="439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Resultado de imagen para inversion">
            <a:extLst>
              <a:ext uri="{FF2B5EF4-FFF2-40B4-BE49-F238E27FC236}">
                <a16:creationId xmlns:a16="http://schemas.microsoft.com/office/drawing/2014/main" id="{E62BAA90-5244-4EDA-8D9B-6EBF180CEF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4690" y="3484156"/>
            <a:ext cx="2427789" cy="1146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pequeñas y grandes empresas">
            <a:extLst>
              <a:ext uri="{FF2B5EF4-FFF2-40B4-BE49-F238E27FC236}">
                <a16:creationId xmlns:a16="http://schemas.microsoft.com/office/drawing/2014/main" id="{18BE3C88-A727-42A3-BEED-E1D117DCCD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3946" y="4986267"/>
            <a:ext cx="1720813" cy="11451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empresas industriales">
            <a:extLst>
              <a:ext uri="{FF2B5EF4-FFF2-40B4-BE49-F238E27FC236}">
                <a16:creationId xmlns:a16="http://schemas.microsoft.com/office/drawing/2014/main" id="{A83B1901-EB06-4F04-BCAA-997F6E7298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7630" y="1982171"/>
            <a:ext cx="2790825"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3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B53B4-97CB-4C15-8EFC-07D40FD23A44}"/>
              </a:ext>
            </a:extLst>
          </p:cNvPr>
          <p:cNvSpPr>
            <a:spLocks noGrp="1"/>
          </p:cNvSpPr>
          <p:nvPr>
            <p:ph type="title"/>
          </p:nvPr>
        </p:nvSpPr>
        <p:spPr>
          <a:xfrm>
            <a:off x="1256769" y="263527"/>
            <a:ext cx="10058400" cy="1450757"/>
          </a:xfrm>
        </p:spPr>
        <p:txBody>
          <a:bodyPr>
            <a:normAutofit/>
          </a:bodyPr>
          <a:lstStyle/>
          <a:p>
            <a:r>
              <a:rPr lang="es-MX" sz="3600" dirty="0"/>
              <a:t>Clasificación de las empresas conforme su actividad</a:t>
            </a:r>
          </a:p>
        </p:txBody>
      </p:sp>
      <p:sp>
        <p:nvSpPr>
          <p:cNvPr id="3" name="Marcador de contenido 2">
            <a:extLst>
              <a:ext uri="{FF2B5EF4-FFF2-40B4-BE49-F238E27FC236}">
                <a16:creationId xmlns:a16="http://schemas.microsoft.com/office/drawing/2014/main" id="{EA895FA1-EF84-426C-A039-DA8C41183AB8}"/>
              </a:ext>
            </a:extLst>
          </p:cNvPr>
          <p:cNvSpPr>
            <a:spLocks noGrp="1"/>
          </p:cNvSpPr>
          <p:nvPr>
            <p:ph idx="1"/>
          </p:nvPr>
        </p:nvSpPr>
        <p:spPr>
          <a:xfrm>
            <a:off x="363634" y="2164711"/>
            <a:ext cx="9386421" cy="3789522"/>
          </a:xfrm>
        </p:spPr>
        <p:txBody>
          <a:bodyPr>
            <a:normAutofit/>
          </a:bodyPr>
          <a:lstStyle/>
          <a:p>
            <a:pPr algn="just">
              <a:buFont typeface="Arial" panose="020B0604020202020204" pitchFamily="34" charset="0"/>
              <a:buChar char="•"/>
            </a:pPr>
            <a:r>
              <a:rPr lang="es-MX" sz="1600" dirty="0"/>
              <a:t> Las </a:t>
            </a:r>
            <a:r>
              <a:rPr lang="es-MX" sz="1600" dirty="0">
                <a:solidFill>
                  <a:schemeClr val="accent2"/>
                </a:solidFill>
              </a:rPr>
              <a:t>empresas industriales </a:t>
            </a:r>
            <a:r>
              <a:rPr lang="es-MX" sz="1600" dirty="0"/>
              <a:t>se caracterizan por la transformación de elementos naturales en otro tipo de producto. Un ejemplo de éstas, son las empresas petroleras, que transforma el petróleo en una serie de derivados que pueden utilizarse para diversos artículos. O bien, la industria del calzado que transforma materias primas en zapatos; así́ como la industria textil que transforma hilos en telas y estas en vestidos o ropa.</a:t>
            </a:r>
          </a:p>
          <a:p>
            <a:pPr algn="just">
              <a:buFont typeface="Arial" panose="020B0604020202020204" pitchFamily="34" charset="0"/>
              <a:buChar char="•"/>
            </a:pPr>
            <a:r>
              <a:rPr lang="es-MX" sz="1600" dirty="0"/>
              <a:t> Las </a:t>
            </a:r>
            <a:r>
              <a:rPr lang="es-MX" sz="1600" dirty="0">
                <a:solidFill>
                  <a:schemeClr val="accent2"/>
                </a:solidFill>
              </a:rPr>
              <a:t>empresas comerciales </a:t>
            </a:r>
            <a:r>
              <a:rPr lang="es-MX" sz="1600" dirty="0"/>
              <a:t>se caracterizan por comprar y vender, es decir, no necesitan alterar los productos que adquieren. Una tienda departamental o de autoservicio es el modelo más representativo de esta actividad. </a:t>
            </a:r>
          </a:p>
          <a:p>
            <a:pPr algn="just">
              <a:buFont typeface="Arial" panose="020B0604020202020204" pitchFamily="34" charset="0"/>
              <a:buChar char="•"/>
            </a:pPr>
            <a:r>
              <a:rPr lang="es-MX" sz="1600" dirty="0"/>
              <a:t> Las </a:t>
            </a:r>
            <a:r>
              <a:rPr lang="es-MX" sz="1600" dirty="0">
                <a:solidFill>
                  <a:schemeClr val="accent2"/>
                </a:solidFill>
              </a:rPr>
              <a:t>empresas de servicio </a:t>
            </a:r>
            <a:r>
              <a:rPr lang="es-MX" sz="1600" dirty="0"/>
              <a:t>han proliferado en las últimas décadas debido a la gran demanda de nuevas actividades. Algo que venden las empresas de este tipo es un valor intangible, es decir, algo que no puede verse, tocarse u olerse. Un ejemplo de estas son los bancos, que prestan una serie de beneficios como la guarda de dinero, ofrecen créditos y una gran cantidad de servicios financieros, bursátiles y de apoyo para el crecimiento de las empresas. </a:t>
            </a:r>
          </a:p>
          <a:p>
            <a:pPr algn="just">
              <a:buFont typeface="Arial" panose="020B0604020202020204" pitchFamily="34" charset="0"/>
              <a:buChar char="•"/>
            </a:pPr>
            <a:r>
              <a:rPr lang="es-MX" sz="1600" dirty="0"/>
              <a:t> Las </a:t>
            </a:r>
            <a:r>
              <a:rPr lang="es-MX" sz="1600" dirty="0">
                <a:solidFill>
                  <a:schemeClr val="accent2"/>
                </a:solidFill>
              </a:rPr>
              <a:t>empresas sociales </a:t>
            </a:r>
            <a:r>
              <a:rPr lang="es-MX" sz="1600" dirty="0"/>
              <a:t>son organizaciones que se caracterizan por ejecutar iniciativas orientadas a subsanar una necesidad social dentro de un contexto determinado, por ejemplo, intentar resolver un problema ambiental a la par que se emprende un negocio que genera un valor económico.</a:t>
            </a:r>
          </a:p>
        </p:txBody>
      </p:sp>
      <p:pic>
        <p:nvPicPr>
          <p:cNvPr id="1026" name="Picture 2" descr="Resultado de imagen para empresas petroleras">
            <a:extLst>
              <a:ext uri="{FF2B5EF4-FFF2-40B4-BE49-F238E27FC236}">
                <a16:creationId xmlns:a16="http://schemas.microsoft.com/office/drawing/2014/main" id="{8DE78E87-0768-482B-A007-FCD00B82C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5122" y="2164711"/>
            <a:ext cx="1133963" cy="669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iverpool">
            <a:extLst>
              <a:ext uri="{FF2B5EF4-FFF2-40B4-BE49-F238E27FC236}">
                <a16:creationId xmlns:a16="http://schemas.microsoft.com/office/drawing/2014/main" id="{1F7F24AD-FBEF-43FB-B805-470E50F7E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449" y="3223580"/>
            <a:ext cx="1635997" cy="507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banamex">
            <a:extLst>
              <a:ext uri="{FF2B5EF4-FFF2-40B4-BE49-F238E27FC236}">
                <a16:creationId xmlns:a16="http://schemas.microsoft.com/office/drawing/2014/main" id="{301E583C-6984-48A2-B593-7C98EC4A7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7448" y="4150064"/>
            <a:ext cx="1669312" cy="3964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ilumexico">
            <a:extLst>
              <a:ext uri="{FF2B5EF4-FFF2-40B4-BE49-F238E27FC236}">
                <a16:creationId xmlns:a16="http://schemas.microsoft.com/office/drawing/2014/main" id="{8EA21597-7B7A-4D4E-860F-38A5AFEDA3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47448" y="5199017"/>
            <a:ext cx="1558998" cy="45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BBF5E-6E93-4486-8D8B-D290A7BC16F6}"/>
              </a:ext>
            </a:extLst>
          </p:cNvPr>
          <p:cNvSpPr>
            <a:spLocks noGrp="1"/>
          </p:cNvSpPr>
          <p:nvPr>
            <p:ph type="title"/>
          </p:nvPr>
        </p:nvSpPr>
        <p:spPr/>
        <p:txBody>
          <a:bodyPr/>
          <a:lstStyle/>
          <a:p>
            <a:r>
              <a:rPr lang="es-MX" dirty="0"/>
              <a:t>Por Ejemplo…</a:t>
            </a:r>
          </a:p>
        </p:txBody>
      </p:sp>
      <p:pic>
        <p:nvPicPr>
          <p:cNvPr id="4" name="Imagen 3">
            <a:extLst>
              <a:ext uri="{FF2B5EF4-FFF2-40B4-BE49-F238E27FC236}">
                <a16:creationId xmlns:a16="http://schemas.microsoft.com/office/drawing/2014/main" id="{273173CE-EF4C-4AB6-B08F-8E283C401FC0}"/>
              </a:ext>
            </a:extLst>
          </p:cNvPr>
          <p:cNvPicPr/>
          <p:nvPr/>
        </p:nvPicPr>
        <p:blipFill rotWithShape="1">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l="1872" t="34101" r="2072" b="5038"/>
          <a:stretch/>
        </p:blipFill>
        <p:spPr bwMode="auto">
          <a:xfrm>
            <a:off x="1015409" y="2115879"/>
            <a:ext cx="10446489" cy="3423684"/>
          </a:xfrm>
          <a:prstGeom prst="rect">
            <a:avLst/>
          </a:prstGeom>
          <a:noFill/>
          <a:ln>
            <a:noFill/>
          </a:ln>
        </p:spPr>
      </p:pic>
    </p:spTree>
    <p:extLst>
      <p:ext uri="{BB962C8B-B14F-4D97-AF65-F5344CB8AC3E}">
        <p14:creationId xmlns:p14="http://schemas.microsoft.com/office/powerpoint/2010/main" val="23378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81B01-04B7-4074-BBBB-D08BFA4C160A}"/>
              </a:ext>
            </a:extLst>
          </p:cNvPr>
          <p:cNvSpPr>
            <a:spLocks noGrp="1"/>
          </p:cNvSpPr>
          <p:nvPr>
            <p:ph type="title"/>
          </p:nvPr>
        </p:nvSpPr>
        <p:spPr/>
        <p:txBody>
          <a:bodyPr>
            <a:normAutofit/>
          </a:bodyPr>
          <a:lstStyle/>
          <a:p>
            <a:r>
              <a:rPr lang="es-MX" sz="3600" dirty="0"/>
              <a:t>Clasificación de las empresas conforme su capital</a:t>
            </a:r>
          </a:p>
        </p:txBody>
      </p:sp>
      <p:pic>
        <p:nvPicPr>
          <p:cNvPr id="2050" name="Picture 2" descr="Resultado de imagen para capital de una empresa">
            <a:extLst>
              <a:ext uri="{FF2B5EF4-FFF2-40B4-BE49-F238E27FC236}">
                <a16:creationId xmlns:a16="http://schemas.microsoft.com/office/drawing/2014/main" id="{45E2DD41-10D2-45F3-AC3E-E8D7008EE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565" y="4221127"/>
            <a:ext cx="4316639" cy="18499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0F96A23-3710-4936-AB6B-74A067F4022F}"/>
              </a:ext>
            </a:extLst>
          </p:cNvPr>
          <p:cNvSpPr>
            <a:spLocks noGrp="1"/>
          </p:cNvSpPr>
          <p:nvPr>
            <p:ph idx="1"/>
          </p:nvPr>
        </p:nvSpPr>
        <p:spPr>
          <a:xfrm>
            <a:off x="682610" y="2164711"/>
            <a:ext cx="10758023" cy="4023360"/>
          </a:xfrm>
        </p:spPr>
        <p:txBody>
          <a:bodyPr>
            <a:normAutofit/>
          </a:bodyPr>
          <a:lstStyle/>
          <a:p>
            <a:pPr algn="just"/>
            <a:r>
              <a:rPr lang="es-MX" sz="1800" dirty="0"/>
              <a:t>Las empresas también se identifican por el tipo de inversión que tienen, de tal suerte que podemos agruparlas de la siguiente manera:</a:t>
            </a:r>
          </a:p>
          <a:p>
            <a:pPr algn="just">
              <a:buFont typeface="Arial" panose="020B0604020202020204" pitchFamily="34" charset="0"/>
              <a:buChar char="•"/>
            </a:pPr>
            <a:r>
              <a:rPr lang="es-MX" sz="1800" dirty="0"/>
              <a:t> </a:t>
            </a:r>
            <a:r>
              <a:rPr lang="es-MX" sz="1800" dirty="0">
                <a:solidFill>
                  <a:schemeClr val="accent2"/>
                </a:solidFill>
              </a:rPr>
              <a:t>Capital Privado: </a:t>
            </a:r>
            <a:r>
              <a:rPr lang="es-MX" sz="1800" dirty="0"/>
              <a:t>Su inversión se conforma por una o varias personas que aportan un patrimonio para constituir la empresa.</a:t>
            </a:r>
          </a:p>
          <a:p>
            <a:pPr algn="just">
              <a:buFont typeface="Arial" panose="020B0604020202020204" pitchFamily="34" charset="0"/>
              <a:buChar char="•"/>
            </a:pPr>
            <a:r>
              <a:rPr lang="es-MX" sz="1800" dirty="0"/>
              <a:t> </a:t>
            </a:r>
            <a:r>
              <a:rPr lang="es-MX" sz="1800" dirty="0">
                <a:solidFill>
                  <a:schemeClr val="accent2"/>
                </a:solidFill>
              </a:rPr>
              <a:t>Capital Público: </a:t>
            </a:r>
            <a:r>
              <a:rPr lang="es-MX" sz="1800" dirty="0"/>
              <a:t>El Estado tiene la total participación en la inversión. </a:t>
            </a:r>
          </a:p>
          <a:p>
            <a:pPr algn="just">
              <a:buFont typeface="Arial" panose="020B0604020202020204" pitchFamily="34" charset="0"/>
              <a:buChar char="•"/>
            </a:pPr>
            <a:r>
              <a:rPr lang="es-MX" sz="1800" dirty="0"/>
              <a:t> </a:t>
            </a:r>
            <a:r>
              <a:rPr lang="es-MX" sz="1800" dirty="0">
                <a:solidFill>
                  <a:schemeClr val="accent2"/>
                </a:solidFill>
              </a:rPr>
              <a:t>Capital mixto: </a:t>
            </a:r>
            <a:r>
              <a:rPr lang="es-MX" sz="1800" dirty="0"/>
              <a:t>Es la mezcla de aportaciones tanto públicas como privadas.</a:t>
            </a:r>
          </a:p>
          <a:p>
            <a:pPr algn="just">
              <a:buFont typeface="Arial" panose="020B0604020202020204" pitchFamily="34" charset="0"/>
              <a:buChar char="•"/>
            </a:pPr>
            <a:r>
              <a:rPr lang="es-MX" sz="1800" dirty="0"/>
              <a:t> </a:t>
            </a:r>
            <a:r>
              <a:rPr lang="es-MX" sz="1800" dirty="0">
                <a:solidFill>
                  <a:schemeClr val="accent2"/>
                </a:solidFill>
              </a:rPr>
              <a:t>Coparticipación o coinversión: </a:t>
            </a:r>
            <a:r>
              <a:rPr lang="es-MX" sz="1800" dirty="0"/>
              <a:t>La inversión es de capital nacional y capital extranjero. </a:t>
            </a:r>
          </a:p>
          <a:p>
            <a:endParaRPr lang="es-MX" dirty="0"/>
          </a:p>
        </p:txBody>
      </p:sp>
    </p:spTree>
    <p:extLst>
      <p:ext uri="{BB962C8B-B14F-4D97-AF65-F5344CB8AC3E}">
        <p14:creationId xmlns:p14="http://schemas.microsoft.com/office/powerpoint/2010/main" val="30526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81B01-04B7-4074-BBBB-D08BFA4C160A}"/>
              </a:ext>
            </a:extLst>
          </p:cNvPr>
          <p:cNvSpPr>
            <a:spLocks noGrp="1"/>
          </p:cNvSpPr>
          <p:nvPr>
            <p:ph type="title"/>
          </p:nvPr>
        </p:nvSpPr>
        <p:spPr/>
        <p:txBody>
          <a:bodyPr>
            <a:normAutofit/>
          </a:bodyPr>
          <a:lstStyle/>
          <a:p>
            <a:r>
              <a:rPr lang="es-MX" sz="3600" dirty="0"/>
              <a:t>Clasificación de las empresas conforme su magnitud</a:t>
            </a:r>
          </a:p>
        </p:txBody>
      </p:sp>
      <p:graphicFrame>
        <p:nvGraphicFramePr>
          <p:cNvPr id="4" name="Tabla 3">
            <a:extLst>
              <a:ext uri="{FF2B5EF4-FFF2-40B4-BE49-F238E27FC236}">
                <a16:creationId xmlns:a16="http://schemas.microsoft.com/office/drawing/2014/main" id="{5ED25FE7-F33E-4330-AF8F-6A5DE9486057}"/>
              </a:ext>
            </a:extLst>
          </p:cNvPr>
          <p:cNvGraphicFramePr>
            <a:graphicFrameLocks noGrp="1"/>
          </p:cNvGraphicFramePr>
          <p:nvPr>
            <p:extLst>
              <p:ext uri="{D42A27DB-BD31-4B8C-83A1-F6EECF244321}">
                <p14:modId xmlns:p14="http://schemas.microsoft.com/office/powerpoint/2010/main" val="2549601450"/>
              </p:ext>
            </p:extLst>
          </p:nvPr>
        </p:nvGraphicFramePr>
        <p:xfrm>
          <a:off x="1392865" y="2520502"/>
          <a:ext cx="9005777" cy="3455580"/>
        </p:xfrm>
        <a:graphic>
          <a:graphicData uri="http://schemas.openxmlformats.org/drawingml/2006/table">
            <a:tbl>
              <a:tblPr firstRow="1" bandRow="1">
                <a:tableStyleId>{5C22544A-7EE6-4342-B048-85BDC9FD1C3A}</a:tableStyleId>
              </a:tblPr>
              <a:tblGrid>
                <a:gridCol w="2236487">
                  <a:extLst>
                    <a:ext uri="{9D8B030D-6E8A-4147-A177-3AD203B41FA5}">
                      <a16:colId xmlns:a16="http://schemas.microsoft.com/office/drawing/2014/main" val="181454988"/>
                    </a:ext>
                  </a:extLst>
                </a:gridCol>
                <a:gridCol w="2256430">
                  <a:extLst>
                    <a:ext uri="{9D8B030D-6E8A-4147-A177-3AD203B41FA5}">
                      <a16:colId xmlns:a16="http://schemas.microsoft.com/office/drawing/2014/main" val="2701452062"/>
                    </a:ext>
                  </a:extLst>
                </a:gridCol>
                <a:gridCol w="2256430">
                  <a:extLst>
                    <a:ext uri="{9D8B030D-6E8A-4147-A177-3AD203B41FA5}">
                      <a16:colId xmlns:a16="http://schemas.microsoft.com/office/drawing/2014/main" val="3813654084"/>
                    </a:ext>
                  </a:extLst>
                </a:gridCol>
                <a:gridCol w="2256430">
                  <a:extLst>
                    <a:ext uri="{9D8B030D-6E8A-4147-A177-3AD203B41FA5}">
                      <a16:colId xmlns:a16="http://schemas.microsoft.com/office/drawing/2014/main" val="3240653209"/>
                    </a:ext>
                  </a:extLst>
                </a:gridCol>
              </a:tblGrid>
              <a:tr h="575930">
                <a:tc>
                  <a:txBody>
                    <a:bodyPr/>
                    <a:lstStyle/>
                    <a:p>
                      <a:pPr algn="ctr"/>
                      <a:r>
                        <a:rPr lang="es-MX" dirty="0"/>
                        <a:t>Sector</a:t>
                      </a:r>
                    </a:p>
                  </a:txBody>
                  <a:tcPr anchor="ctr"/>
                </a:tc>
                <a:tc>
                  <a:txBody>
                    <a:bodyPr/>
                    <a:lstStyle/>
                    <a:p>
                      <a:pPr algn="ctr"/>
                      <a:r>
                        <a:rPr lang="es-MX" dirty="0"/>
                        <a:t>Industrial</a:t>
                      </a:r>
                    </a:p>
                  </a:txBody>
                  <a:tcPr anchor="ctr"/>
                </a:tc>
                <a:tc>
                  <a:txBody>
                    <a:bodyPr/>
                    <a:lstStyle/>
                    <a:p>
                      <a:pPr algn="ctr"/>
                      <a:r>
                        <a:rPr lang="es-MX" dirty="0"/>
                        <a:t>Servicios</a:t>
                      </a:r>
                    </a:p>
                  </a:txBody>
                  <a:tcPr anchor="ctr"/>
                </a:tc>
                <a:tc>
                  <a:txBody>
                    <a:bodyPr/>
                    <a:lstStyle/>
                    <a:p>
                      <a:pPr algn="ctr"/>
                      <a:r>
                        <a:rPr lang="es-MX" dirty="0"/>
                        <a:t>Comercial</a:t>
                      </a:r>
                    </a:p>
                  </a:txBody>
                  <a:tcPr anchor="ctr"/>
                </a:tc>
                <a:extLst>
                  <a:ext uri="{0D108BD9-81ED-4DB2-BD59-A6C34878D82A}">
                    <a16:rowId xmlns:a16="http://schemas.microsoft.com/office/drawing/2014/main" val="2593310059"/>
                  </a:ext>
                </a:extLst>
              </a:tr>
              <a:tr h="575930">
                <a:tc>
                  <a:txBody>
                    <a:bodyPr/>
                    <a:lstStyle/>
                    <a:p>
                      <a:pPr algn="ctr"/>
                      <a:r>
                        <a:rPr lang="es-MX" dirty="0"/>
                        <a:t>Magnitud</a:t>
                      </a:r>
                    </a:p>
                  </a:txBody>
                  <a:tcPr anchor="ctr">
                    <a:solidFill>
                      <a:schemeClr val="accent1">
                        <a:lumMod val="60000"/>
                        <a:lumOff val="40000"/>
                      </a:schemeClr>
                    </a:solidFill>
                  </a:tcPr>
                </a:tc>
                <a:tc gridSpan="3">
                  <a:txBody>
                    <a:bodyPr/>
                    <a:lstStyle/>
                    <a:p>
                      <a:pPr algn="ctr"/>
                      <a:r>
                        <a:rPr lang="es-MX" dirty="0"/>
                        <a:t>Número de empleados</a:t>
                      </a:r>
                    </a:p>
                  </a:txBody>
                  <a:tcPr anchor="ctr">
                    <a:solidFill>
                      <a:schemeClr val="accent1">
                        <a:lumMod val="60000"/>
                        <a:lumOff val="40000"/>
                      </a:schemeClr>
                    </a:solidFill>
                  </a:tcPr>
                </a:tc>
                <a:tc hMerge="1">
                  <a:txBody>
                    <a:bodyPr/>
                    <a:lstStyle/>
                    <a:p>
                      <a:endParaRPr lang="es-MX" dirty="0"/>
                    </a:p>
                  </a:txBody>
                  <a:tcPr/>
                </a:tc>
                <a:tc hMerge="1">
                  <a:txBody>
                    <a:bodyPr/>
                    <a:lstStyle/>
                    <a:p>
                      <a:endParaRPr lang="es-MX" dirty="0"/>
                    </a:p>
                  </a:txBody>
                  <a:tcPr/>
                </a:tc>
                <a:extLst>
                  <a:ext uri="{0D108BD9-81ED-4DB2-BD59-A6C34878D82A}">
                    <a16:rowId xmlns:a16="http://schemas.microsoft.com/office/drawing/2014/main" val="613727936"/>
                  </a:ext>
                </a:extLst>
              </a:tr>
              <a:tr h="575930">
                <a:tc>
                  <a:txBody>
                    <a:bodyPr/>
                    <a:lstStyle/>
                    <a:p>
                      <a:pPr algn="l"/>
                      <a:r>
                        <a:rPr lang="es-MX" dirty="0"/>
                        <a:t>Micro</a:t>
                      </a:r>
                    </a:p>
                  </a:txBody>
                  <a:tcPr anchor="ctr"/>
                </a:tc>
                <a:tc>
                  <a:txBody>
                    <a:bodyPr/>
                    <a:lstStyle/>
                    <a:p>
                      <a:pPr algn="ctr"/>
                      <a:r>
                        <a:rPr lang="es-MX" dirty="0"/>
                        <a:t>Hasta 30</a:t>
                      </a:r>
                    </a:p>
                  </a:txBody>
                  <a:tcPr anchor="ctr"/>
                </a:tc>
                <a:tc>
                  <a:txBody>
                    <a:bodyPr/>
                    <a:lstStyle/>
                    <a:p>
                      <a:pPr algn="ctr"/>
                      <a:r>
                        <a:rPr lang="es-MX" dirty="0"/>
                        <a:t>Hasta 5</a:t>
                      </a:r>
                    </a:p>
                  </a:txBody>
                  <a:tcPr anchor="ctr"/>
                </a:tc>
                <a:tc>
                  <a:txBody>
                    <a:bodyPr/>
                    <a:lstStyle/>
                    <a:p>
                      <a:pPr algn="ctr"/>
                      <a:r>
                        <a:rPr lang="es-MX" dirty="0"/>
                        <a:t>Hasta 20</a:t>
                      </a:r>
                    </a:p>
                  </a:txBody>
                  <a:tcPr anchor="ctr"/>
                </a:tc>
                <a:extLst>
                  <a:ext uri="{0D108BD9-81ED-4DB2-BD59-A6C34878D82A}">
                    <a16:rowId xmlns:a16="http://schemas.microsoft.com/office/drawing/2014/main" val="3232295892"/>
                  </a:ext>
                </a:extLst>
              </a:tr>
              <a:tr h="575930">
                <a:tc>
                  <a:txBody>
                    <a:bodyPr/>
                    <a:lstStyle/>
                    <a:p>
                      <a:pPr algn="l"/>
                      <a:r>
                        <a:rPr lang="es-MX" dirty="0"/>
                        <a:t>Pequeña</a:t>
                      </a:r>
                    </a:p>
                  </a:txBody>
                  <a:tcPr anchor="ctr"/>
                </a:tc>
                <a:tc>
                  <a:txBody>
                    <a:bodyPr/>
                    <a:lstStyle/>
                    <a:p>
                      <a:pPr algn="ctr"/>
                      <a:r>
                        <a:rPr lang="es-MX" dirty="0"/>
                        <a:t>De 31 a 100</a:t>
                      </a:r>
                    </a:p>
                  </a:txBody>
                  <a:tcPr anchor="ctr"/>
                </a:tc>
                <a:tc>
                  <a:txBody>
                    <a:bodyPr/>
                    <a:lstStyle/>
                    <a:p>
                      <a:pPr algn="ctr"/>
                      <a:r>
                        <a:rPr lang="es-MX" dirty="0"/>
                        <a:t>De 6 a 20</a:t>
                      </a:r>
                    </a:p>
                  </a:txBody>
                  <a:tcPr anchor="ctr"/>
                </a:tc>
                <a:tc>
                  <a:txBody>
                    <a:bodyPr/>
                    <a:lstStyle/>
                    <a:p>
                      <a:pPr algn="ctr"/>
                      <a:r>
                        <a:rPr lang="es-MX" dirty="0"/>
                        <a:t>De 21 a 50</a:t>
                      </a:r>
                    </a:p>
                  </a:txBody>
                  <a:tcPr anchor="ctr"/>
                </a:tc>
                <a:extLst>
                  <a:ext uri="{0D108BD9-81ED-4DB2-BD59-A6C34878D82A}">
                    <a16:rowId xmlns:a16="http://schemas.microsoft.com/office/drawing/2014/main" val="1625849934"/>
                  </a:ext>
                </a:extLst>
              </a:tr>
              <a:tr h="575930">
                <a:tc>
                  <a:txBody>
                    <a:bodyPr/>
                    <a:lstStyle/>
                    <a:p>
                      <a:pPr algn="l"/>
                      <a:r>
                        <a:rPr lang="es-MX" dirty="0"/>
                        <a:t>Mediana</a:t>
                      </a:r>
                    </a:p>
                  </a:txBody>
                  <a:tcPr anchor="ctr"/>
                </a:tc>
                <a:tc>
                  <a:txBody>
                    <a:bodyPr/>
                    <a:lstStyle/>
                    <a:p>
                      <a:pPr algn="ctr"/>
                      <a:r>
                        <a:rPr lang="es-MX" dirty="0"/>
                        <a:t>De 101 a 500</a:t>
                      </a:r>
                    </a:p>
                  </a:txBody>
                  <a:tcPr anchor="ctr"/>
                </a:tc>
                <a:tc>
                  <a:txBody>
                    <a:bodyPr/>
                    <a:lstStyle/>
                    <a:p>
                      <a:pPr algn="ctr"/>
                      <a:r>
                        <a:rPr lang="es-MX" dirty="0"/>
                        <a:t>De 21 a 100</a:t>
                      </a:r>
                    </a:p>
                  </a:txBody>
                  <a:tcPr anchor="ctr"/>
                </a:tc>
                <a:tc>
                  <a:txBody>
                    <a:bodyPr/>
                    <a:lstStyle/>
                    <a:p>
                      <a:pPr algn="ctr"/>
                      <a:r>
                        <a:rPr lang="es-MX" dirty="0"/>
                        <a:t>De 51 a 100</a:t>
                      </a:r>
                    </a:p>
                  </a:txBody>
                  <a:tcPr anchor="ctr"/>
                </a:tc>
                <a:extLst>
                  <a:ext uri="{0D108BD9-81ED-4DB2-BD59-A6C34878D82A}">
                    <a16:rowId xmlns:a16="http://schemas.microsoft.com/office/drawing/2014/main" val="3575121762"/>
                  </a:ext>
                </a:extLst>
              </a:tr>
              <a:tr h="575930">
                <a:tc>
                  <a:txBody>
                    <a:bodyPr/>
                    <a:lstStyle/>
                    <a:p>
                      <a:pPr algn="l"/>
                      <a:r>
                        <a:rPr lang="es-MX" dirty="0"/>
                        <a:t>Grande</a:t>
                      </a:r>
                    </a:p>
                  </a:txBody>
                  <a:tcPr anchor="ctr"/>
                </a:tc>
                <a:tc>
                  <a:txBody>
                    <a:bodyPr/>
                    <a:lstStyle/>
                    <a:p>
                      <a:pPr algn="ctr"/>
                      <a:r>
                        <a:rPr lang="es-MX" dirty="0"/>
                        <a:t>Más de 500</a:t>
                      </a:r>
                    </a:p>
                  </a:txBody>
                  <a:tcPr anchor="ctr"/>
                </a:tc>
                <a:tc>
                  <a:txBody>
                    <a:bodyPr/>
                    <a:lstStyle/>
                    <a:p>
                      <a:pPr algn="ctr"/>
                      <a:r>
                        <a:rPr lang="es-MX" dirty="0"/>
                        <a:t>Más de 100</a:t>
                      </a:r>
                    </a:p>
                  </a:txBody>
                  <a:tcPr anchor="ctr"/>
                </a:tc>
                <a:tc>
                  <a:txBody>
                    <a:bodyPr/>
                    <a:lstStyle/>
                    <a:p>
                      <a:pPr algn="ctr"/>
                      <a:r>
                        <a:rPr lang="es-MX" dirty="0"/>
                        <a:t>Más de 100</a:t>
                      </a:r>
                    </a:p>
                  </a:txBody>
                  <a:tcPr anchor="ctr"/>
                </a:tc>
                <a:extLst>
                  <a:ext uri="{0D108BD9-81ED-4DB2-BD59-A6C34878D82A}">
                    <a16:rowId xmlns:a16="http://schemas.microsoft.com/office/drawing/2014/main" val="1805864338"/>
                  </a:ext>
                </a:extLst>
              </a:tr>
            </a:tbl>
          </a:graphicData>
        </a:graphic>
      </p:graphicFrame>
      <p:sp>
        <p:nvSpPr>
          <p:cNvPr id="5" name="Rectángulo 4">
            <a:extLst>
              <a:ext uri="{FF2B5EF4-FFF2-40B4-BE49-F238E27FC236}">
                <a16:creationId xmlns:a16="http://schemas.microsoft.com/office/drawing/2014/main" id="{0F6095A0-669A-41AC-8B9F-7A298DB5DFC5}"/>
              </a:ext>
            </a:extLst>
          </p:cNvPr>
          <p:cNvSpPr/>
          <p:nvPr/>
        </p:nvSpPr>
        <p:spPr>
          <a:xfrm>
            <a:off x="1097280" y="1944265"/>
            <a:ext cx="9184694" cy="369332"/>
          </a:xfrm>
          <a:prstGeom prst="rect">
            <a:avLst/>
          </a:prstGeom>
        </p:spPr>
        <p:txBody>
          <a:bodyPr wrap="none">
            <a:spAutoFit/>
          </a:bodyPr>
          <a:lstStyle/>
          <a:p>
            <a:r>
              <a:rPr lang="es-MX" dirty="0">
                <a:solidFill>
                  <a:schemeClr val="tx1">
                    <a:lumMod val="75000"/>
                    <a:lumOff val="25000"/>
                  </a:schemeClr>
                </a:solidFill>
              </a:rPr>
              <a:t>Las empresas también se pueden clasificar por su tamaño, en base a su número de empleados.  </a:t>
            </a:r>
          </a:p>
        </p:txBody>
      </p:sp>
    </p:spTree>
    <p:extLst>
      <p:ext uri="{BB962C8B-B14F-4D97-AF65-F5344CB8AC3E}">
        <p14:creationId xmlns:p14="http://schemas.microsoft.com/office/powerpoint/2010/main" val="332838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AE5F6-6210-4DBC-A23F-8A96FC0F4F5C}"/>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49FAB1C2-AB57-45C6-9AF2-6D777B4907F8}"/>
              </a:ext>
            </a:extLst>
          </p:cNvPr>
          <p:cNvSpPr>
            <a:spLocks noGrp="1"/>
          </p:cNvSpPr>
          <p:nvPr>
            <p:ph idx="1"/>
          </p:nvPr>
        </p:nvSpPr>
        <p:spPr>
          <a:xfrm>
            <a:off x="1097280" y="2026487"/>
            <a:ext cx="10058400" cy="4023360"/>
          </a:xfrm>
        </p:spPr>
        <p:txBody>
          <a:bodyPr/>
          <a:lstStyle/>
          <a:p>
            <a:pPr>
              <a:buFont typeface="Arial" panose="020B0604020202020204" pitchFamily="34" charset="0"/>
              <a:buChar char="•"/>
            </a:pPr>
            <a:r>
              <a:rPr lang="es-MX" sz="1800" dirty="0"/>
              <a:t> Prieto Sierra, Carlos. (2014). Emprendimiento: Conceptos y plan de negocios. México, Editorial Pearson. </a:t>
            </a:r>
          </a:p>
          <a:p>
            <a:endParaRPr lang="es-MX" dirty="0"/>
          </a:p>
        </p:txBody>
      </p:sp>
    </p:spTree>
    <p:extLst>
      <p:ext uri="{BB962C8B-B14F-4D97-AF65-F5344CB8AC3E}">
        <p14:creationId xmlns:p14="http://schemas.microsoft.com/office/powerpoint/2010/main" val="144268833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589</Words>
  <Application>Microsoft Office PowerPoint</Application>
  <PresentationFormat>Panorámica</PresentationFormat>
  <Paragraphs>59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Retrospección</vt:lpstr>
      <vt:lpstr>Unidad l. Administración en una empresa</vt:lpstr>
      <vt:lpstr>Empresa</vt:lpstr>
      <vt:lpstr>Clasificación de las empresas</vt:lpstr>
      <vt:lpstr>Clasificación de las empresas conforme su actividad</vt:lpstr>
      <vt:lpstr>Por Ejemplo…</vt:lpstr>
      <vt:lpstr>Clasificación de las empresas conforme su capital</vt:lpstr>
      <vt:lpstr>Clasificación de las empresas conforme su magnitud</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l. Administración en una empresa</dc:title>
  <dc:creator>Leav Preparatoria</dc:creator>
  <cp:lastModifiedBy>Leav Preparatoria</cp:lastModifiedBy>
  <cp:revision>9</cp:revision>
  <dcterms:created xsi:type="dcterms:W3CDTF">2018-03-07T22:58:36Z</dcterms:created>
  <dcterms:modified xsi:type="dcterms:W3CDTF">2018-03-08T19:37:44Z</dcterms:modified>
</cp:coreProperties>
</file>