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0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30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6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436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03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1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92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30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60CA57-E06E-4F6F-B52A-A2579E8A47A3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D6B3AC-C94F-48DC-9393-CB59A5549EB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3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xicoemprende.org.mx/index.php?option=com_content&amp;task=view&amp;id=48&amp;Itemid=79" TargetMode="External"/><Relationship Id="rId2" Type="http://schemas.openxmlformats.org/officeDocument/2006/relationships/hyperlink" Target="http://www.empresario.com.co/recursos/be/portalninos/contenido/doc3conocelospasosparacrearempres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5B13B-D2F6-45E6-BBAE-B8B601DB2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9" y="1222744"/>
            <a:ext cx="11121655" cy="2721935"/>
          </a:xfrm>
        </p:spPr>
        <p:txBody>
          <a:bodyPr>
            <a:normAutofit/>
          </a:bodyPr>
          <a:lstStyle/>
          <a:p>
            <a:r>
              <a:rPr lang="es-MX" sz="7500" dirty="0"/>
              <a:t>Unidad </a:t>
            </a:r>
            <a:r>
              <a:rPr lang="es-MX" sz="7500" dirty="0" err="1"/>
              <a:t>lll</a:t>
            </a:r>
            <a:r>
              <a:rPr lang="es-MX" sz="7500" dirty="0"/>
              <a:t>.  ¡Soy empresario!</a:t>
            </a:r>
          </a:p>
        </p:txBody>
      </p:sp>
    </p:spTree>
    <p:extLst>
      <p:ext uri="{BB962C8B-B14F-4D97-AF65-F5344CB8AC3E}">
        <p14:creationId xmlns:p14="http://schemas.microsoft.com/office/powerpoint/2010/main" val="19859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6F35-7474-4F4E-8963-52898460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Emprendedor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A4883-DE86-4082-84F3-0046C8EF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8" y="2026486"/>
            <a:ext cx="5993219" cy="40233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MX" sz="1800" dirty="0"/>
              <a:t>Se le conoce como emprendedor a la persona que identifica una oportunidad de negocio, de un producto o servicio, o simplemente empieza un proyecto por su propio entusiasmo. </a:t>
            </a:r>
          </a:p>
          <a:p>
            <a:pPr algn="just">
              <a:lnSpc>
                <a:spcPct val="150000"/>
              </a:lnSpc>
            </a:pPr>
            <a:r>
              <a:rPr lang="es-MX" sz="1800" dirty="0"/>
              <a:t>El emprendedor es un líder que afronta los riesgos de forma reflexiva y racional. El dinamismo del espíritu emprendedor puede iniciar incluso desde que un individuo opta por iniciar sus estudios superiores, formar una familia, conseguir un trabajo o crear una empresa. </a:t>
            </a:r>
            <a:endParaRPr lang="es-MX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71B1F501-E623-449A-B9ED-F42BB080E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36" y="2469631"/>
            <a:ext cx="4193768" cy="2857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30D31-DA58-4F20-BA46-43361E48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Empresario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0E359-1166-46A2-9F2D-85A3B072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52060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/>
              <a:t>Se conoce como empresario al individuo que establece los objetivos y propósitos estratégicos para cumplir metas específicas dentro de alguna organización, las cuales progresivamente incrementarán la ventaja competitiva de toda la empresa y permitirán su crecimiento. </a:t>
            </a:r>
          </a:p>
        </p:txBody>
      </p:sp>
      <p:pic>
        <p:nvPicPr>
          <p:cNvPr id="3074" name="Picture 2" descr="Resultado de imagen para empresario">
            <a:extLst>
              <a:ext uri="{FF2B5EF4-FFF2-40B4-BE49-F238E27FC236}">
                <a16:creationId xmlns:a16="http://schemas.microsoft.com/office/drawing/2014/main" id="{C490D128-DA59-4CEF-8C87-8294BE4EC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2946" r="33179" b="1240"/>
          <a:stretch/>
        </p:blipFill>
        <p:spPr bwMode="auto">
          <a:xfrm>
            <a:off x="9197163" y="3190923"/>
            <a:ext cx="2277133" cy="25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56BD8D6-7484-4421-BB6B-DD5F05FF68DC}"/>
              </a:ext>
            </a:extLst>
          </p:cNvPr>
          <p:cNvSpPr/>
          <p:nvPr/>
        </p:nvSpPr>
        <p:spPr>
          <a:xfrm>
            <a:off x="1066800" y="3320765"/>
            <a:ext cx="75863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manera genérica podemos distinguir tres tipos de empresarios: </a:t>
            </a:r>
          </a:p>
          <a:p>
            <a:pPr algn="just">
              <a:lnSpc>
                <a:spcPct val="150000"/>
              </a:lnSpc>
            </a:pPr>
            <a:endParaRPr lang="es-MX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Propietarios: aquellos que son dueños de una organización.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Inversionistas o accionistas: quienes aportan capital en una empresa.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Alta dirección: aquellos que se encuentran a cargo de las actividades de la empresa, como directores ejecutivos o gerentes. </a:t>
            </a:r>
          </a:p>
        </p:txBody>
      </p:sp>
    </p:spTree>
    <p:extLst>
      <p:ext uri="{BB962C8B-B14F-4D97-AF65-F5344CB8AC3E}">
        <p14:creationId xmlns:p14="http://schemas.microsoft.com/office/powerpoint/2010/main" val="1521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91FC-7388-473B-98CD-18A2CECE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Perfil de un emprendedor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666F5-7C67-4EEE-AA08-03E5E54A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6" y="2092330"/>
            <a:ext cx="6498620" cy="40233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1800" dirty="0"/>
              <a:t>Un emprendedor suele tener la capacidad organizativa, el ser analítico, entusiasta, innovador, optimista, flexible, dinámico, capaz de asumir riesgos, creativo y orientado al crecimiento.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1800" dirty="0"/>
              <a:t>Con lo anterior se puede concluir que una persona emprendedora es aquella que, en mayor o menor medida, es persistente, goza de la libertad para atreverse a actuar y por lo tanto estará dispuesta a tomar riesgos y cometer errores.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574543-57C2-408C-9820-BF8674EF2B5F}"/>
              </a:ext>
            </a:extLst>
          </p:cNvPr>
          <p:cNvSpPr/>
          <p:nvPr/>
        </p:nvSpPr>
        <p:spPr>
          <a:xfrm>
            <a:off x="365051" y="5592470"/>
            <a:ext cx="4260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“El coraje representa ir de descalabro en descalabro sin perder el entusiasmo”. - Winston Churchill </a:t>
            </a:r>
            <a:endParaRPr lang="es-MX" sz="1400" i="1" dirty="0"/>
          </a:p>
        </p:txBody>
      </p:sp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EAB444E3-1C7E-47B0-8B7C-03C52EF5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8" y="2250784"/>
            <a:ext cx="3674878" cy="2828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4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4D39B-BA0E-470B-9351-FFCB82C0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Perfil de un empresario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5E86C-AACE-415D-A69A-7152704B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587" y="1983956"/>
            <a:ext cx="6241312" cy="402336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1800" dirty="0"/>
              <a:t>Un empresario se caracteriza por buscar el progreso y el bien común mediante la superación de sus propios retos profesionales, lo que conduce a asumir riesgos y tomar decisiones que repercutirán en el rumbo de la organización. No obstante, deberá desarrollarse bajo esquemas de comportamiento éticos y socialmente responsables.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1800" dirty="0"/>
              <a:t>El empresario posee capacidades que le permiten hacer frete a los inconvenientes que se presentan en el entorno de la empresa, así como tener un esquema flexible que le permita adecuarse rápidamente a dichos cambios.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1800" dirty="0"/>
              <a:t>El liderazgo, es una característica esencial en el perfil de un empresario, ya que debe ser capaz de conducir un equipo, pero también de inspirar a los colaboradores a alcanzar las metas. 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1756D3FE-91B2-48A0-9541-38D2DB00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0" y="2620562"/>
            <a:ext cx="4500142" cy="250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33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60B72-F521-450A-9581-F0B6ABD3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Empresario VS Emprendedor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802E1-38F4-482B-8042-25B8885E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5222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/>
              <a:t>Mientras el empresario busca satisfacer necesidades económicas, el emprendedor tiene una motivación distinta; el emprendedor ve en su proyecto la posibilidad de superar retos tanto personales como profesionales y en el caso de los emprendimientos empresariales, lograr la obtención de ganancias económicas. </a:t>
            </a:r>
          </a:p>
          <a:p>
            <a:pPr algn="just">
              <a:lnSpc>
                <a:spcPct val="150000"/>
              </a:lnSpc>
            </a:pPr>
            <a:r>
              <a:rPr lang="es-MX" sz="1800" dirty="0"/>
              <a:t>Todo emprendedor tiene una idea que poco a poco materializa hasta volverlo un proyecto, aunque para realizarlo necesita conocimientos y habilidades propias del empresario, así como su capacidad de gestión, control y planeación en el área de negocios.</a:t>
            </a:r>
          </a:p>
        </p:txBody>
      </p:sp>
    </p:spTree>
    <p:extLst>
      <p:ext uri="{BB962C8B-B14F-4D97-AF65-F5344CB8AC3E}">
        <p14:creationId xmlns:p14="http://schemas.microsoft.com/office/powerpoint/2010/main" val="386449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4535A-3C42-40C3-B95E-D1FB5D79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38053-D92A-4126-8E5B-0C2D00AF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3" y="2147776"/>
            <a:ext cx="11249247" cy="38701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 Prieto Sierra, Carlos. (2014). </a:t>
            </a:r>
            <a:r>
              <a:rPr lang="es-MX" sz="1600" i="1" dirty="0"/>
              <a:t>Emprendimiento: Conceptos y plan de negocios</a:t>
            </a:r>
            <a:r>
              <a:rPr lang="es-MX" sz="1600" dirty="0"/>
              <a:t>. México, Editorial Pearson.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 Cámara de Comercio de Bogotá. (2009). </a:t>
            </a:r>
            <a:r>
              <a:rPr lang="es-MX" sz="1600" i="1" dirty="0"/>
              <a:t>Conoce los pasos para crear empresa. </a:t>
            </a:r>
            <a:r>
              <a:rPr lang="es-MX" sz="1600" dirty="0"/>
              <a:t>Recuperado de: </a:t>
            </a:r>
            <a:r>
              <a:rPr lang="es-MX" sz="1600" dirty="0">
                <a:hlinkClick r:id="rId2"/>
              </a:rPr>
              <a:t>www.empresario.com.co/recursos/be/portalninos/contenido/doc3conocelospasosparacrearempresa.pdf</a:t>
            </a:r>
            <a:endParaRPr lang="es-MX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/>
              <a:t>México Emprende. (2017) </a:t>
            </a:r>
            <a:r>
              <a:rPr lang="es-MX" sz="1600" i="1" dirty="0"/>
              <a:t>Características de un emprendedor. </a:t>
            </a:r>
            <a:r>
              <a:rPr lang="es-MX" sz="1600" dirty="0"/>
              <a:t>Recuperado de: </a:t>
            </a:r>
            <a:r>
              <a:rPr lang="es-MX" sz="1600" dirty="0">
                <a:hlinkClick r:id="rId3"/>
              </a:rPr>
              <a:t>www.mexicoemprende.org.mx/index.php?option=com_content&amp;task=view&amp;id=48&amp;Itemid=79</a:t>
            </a:r>
            <a:endParaRPr lang="es-MX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2219247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601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Retrospección</vt:lpstr>
      <vt:lpstr>Unidad lll.  ¡Soy empresario!</vt:lpstr>
      <vt:lpstr>Emprendedor</vt:lpstr>
      <vt:lpstr>Empresario</vt:lpstr>
      <vt:lpstr>Perfil de un emprendedor</vt:lpstr>
      <vt:lpstr>Perfil de un empresario</vt:lpstr>
      <vt:lpstr>Empresario VS Emprendedor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lll.  ¡Soy empresario!</dc:title>
  <dc:creator>Leav Preparatoria</dc:creator>
  <cp:lastModifiedBy>Leav Preparatoria</cp:lastModifiedBy>
  <cp:revision>10</cp:revision>
  <dcterms:created xsi:type="dcterms:W3CDTF">2018-03-07T19:03:47Z</dcterms:created>
  <dcterms:modified xsi:type="dcterms:W3CDTF">2018-03-07T21:55:17Z</dcterms:modified>
</cp:coreProperties>
</file>