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7" r:id="rId6"/>
    <p:sldId id="256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73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963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5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60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53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2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59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563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31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09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965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598618"/>
            <a:ext cx="6336704" cy="6093296"/>
          </a:xfrm>
        </p:spPr>
        <p:txBody>
          <a:bodyPr>
            <a:normAutofit fontScale="25000" lnSpcReduction="20000"/>
          </a:bodyPr>
          <a:lstStyle/>
          <a:p>
            <a:r>
              <a:rPr lang="es-MX" sz="6000" b="1" dirty="0" smtClean="0">
                <a:solidFill>
                  <a:schemeClr val="tx1"/>
                </a:solidFill>
              </a:rPr>
              <a:t>Bloque </a:t>
            </a:r>
            <a:r>
              <a:rPr lang="es-MX" sz="6000" b="1" dirty="0">
                <a:solidFill>
                  <a:schemeClr val="tx1"/>
                </a:solidFill>
              </a:rPr>
              <a:t>I. Reconoces el lenguaje técnico de la Física</a:t>
            </a:r>
          </a:p>
          <a:p>
            <a:r>
              <a:rPr lang="es-MX" sz="3700" b="1" dirty="0">
                <a:solidFill>
                  <a:schemeClr val="tx1"/>
                </a:solidFill>
              </a:rPr>
              <a:t> </a:t>
            </a:r>
            <a:endParaRPr lang="es-MX" sz="3700" dirty="0">
              <a:solidFill>
                <a:schemeClr val="tx1"/>
              </a:solidFill>
            </a:endParaRP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La Física y el método científico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.....................................................................................1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Ramas de la Física clásica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...............................................................................................4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Ramas de la Física moderna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...........................................................................................4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La Física y su impacto en la tecnología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...........................................................................5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Historia de la Física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.........................................................................................................6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El método científico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........................................................................................................8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Magnitudes físicas y su medición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.................................................................................10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Prefijos del SI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..................................................................................................................14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Conversión de unidades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..................................................................................................15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El sistema inglés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..............................................................................................................18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Notación científica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</a:t>
            </a:r>
            <a:r>
              <a:rPr lang="es-MX" sz="4800" b="1" dirty="0" smtClean="0">
                <a:solidFill>
                  <a:schemeClr val="tx1"/>
                </a:solidFill>
              </a:rPr>
              <a:t>..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.........................................................................19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Conversión de notación decimal a científica................................................................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</a:rPr>
              <a:t>.20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Conversión de notación científica a decimal................................................................ .</a:t>
            </a:r>
            <a:r>
              <a:rPr lang="es-MX" sz="4800" dirty="0" smtClean="0">
                <a:solidFill>
                  <a:schemeClr val="tx1"/>
                </a:solidFill>
              </a:rPr>
              <a:t>20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Suma y resta de cantidades en notación científica.......................................................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</a:rPr>
              <a:t>.21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Multiplicación con notación científica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............................................................................21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División con notación científica....................................................................................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</a:rPr>
              <a:t>.22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Instrumentos de medición</a:t>
            </a:r>
            <a:r>
              <a:rPr lang="es-MX" sz="4800" dirty="0">
                <a:solidFill>
                  <a:schemeClr val="tx1"/>
                </a:solidFill>
              </a:rPr>
              <a:t>.......</a:t>
            </a:r>
            <a:r>
              <a:rPr lang="es-MX" sz="4800" b="1" dirty="0">
                <a:solidFill>
                  <a:schemeClr val="tx1"/>
                </a:solidFill>
              </a:rPr>
              <a:t>.</a:t>
            </a:r>
            <a:r>
              <a:rPr lang="es-MX" sz="4800" dirty="0">
                <a:solidFill>
                  <a:schemeClr val="tx1"/>
                </a:solidFill>
              </a:rPr>
              <a:t>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</a:rPr>
              <a:t>23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Errores en la medición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...................................................................................................25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s-MX" sz="4800" b="1" dirty="0">
                <a:solidFill>
                  <a:schemeClr val="tx1"/>
                </a:solidFill>
              </a:rPr>
              <a:t>Vectores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.........................................................................................................................27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Clasificación de los sistemas vectoriales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.......................................................................29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Métodos gráficos de solución para suma de vectores.................................................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</a:rPr>
              <a:t>29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Método del triángulo</a:t>
            </a:r>
            <a:r>
              <a:rPr lang="es-MX" sz="4800" dirty="0" smtClean="0">
                <a:solidFill>
                  <a:schemeClr val="tx1"/>
                </a:solidFill>
              </a:rPr>
              <a:t>.................................................................................................... 29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Método del polígono....................................................................................................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</a:rPr>
              <a:t>30</a:t>
            </a:r>
            <a:endParaRPr lang="es-MX" sz="4800" dirty="0">
              <a:solidFill>
                <a:schemeClr val="tx1"/>
              </a:solidFill>
            </a:endParaRPr>
          </a:p>
          <a:p>
            <a:pPr algn="l"/>
            <a:r>
              <a:rPr lang="es-MX" sz="4800" dirty="0">
                <a:solidFill>
                  <a:schemeClr val="tx1"/>
                </a:solidFill>
              </a:rPr>
              <a:t>Descomposición rectangular de vectores por métodos gráficos y analíticos</a:t>
            </a:r>
            <a:r>
              <a:rPr lang="es-MX" sz="4800" dirty="0" smtClean="0">
                <a:solidFill>
                  <a:schemeClr val="tx1"/>
                </a:solidFill>
              </a:rPr>
              <a:t>…….……...32</a:t>
            </a:r>
            <a:endParaRPr lang="es-MX" sz="4800" dirty="0">
              <a:solidFill>
                <a:schemeClr val="tx1"/>
              </a:solidFill>
            </a:endParaRPr>
          </a:p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FISICA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/>
          <a:stretch/>
        </p:blipFill>
        <p:spPr bwMode="auto">
          <a:xfrm>
            <a:off x="179513" y="175842"/>
            <a:ext cx="4812734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9</a:t>
            </a:r>
            <a:endParaRPr lang="es-MX" sz="20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r="3554"/>
          <a:stretch/>
        </p:blipFill>
        <p:spPr bwMode="auto">
          <a:xfrm>
            <a:off x="4992246" y="2132856"/>
            <a:ext cx="4044250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3023" r="14561" b="21826"/>
          <a:stretch/>
        </p:blipFill>
        <p:spPr bwMode="auto">
          <a:xfrm>
            <a:off x="1080001" y="175842"/>
            <a:ext cx="6516335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</a:t>
            </a:r>
            <a:endParaRPr lang="es-MX" sz="2000" b="1" dirty="0"/>
          </a:p>
        </p:txBody>
      </p:sp>
      <p:pic>
        <p:nvPicPr>
          <p:cNvPr id="17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r="3294"/>
          <a:stretch/>
        </p:blipFill>
        <p:spPr bwMode="auto">
          <a:xfrm>
            <a:off x="1080001" y="175841"/>
            <a:ext cx="6516335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2</a:t>
            </a:r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"/>
          <a:stretch/>
        </p:blipFill>
        <p:spPr bwMode="auto">
          <a:xfrm>
            <a:off x="1080000" y="175840"/>
            <a:ext cx="6516336" cy="65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3</a:t>
            </a:r>
          </a:p>
        </p:txBody>
      </p:sp>
      <p:pic>
        <p:nvPicPr>
          <p:cNvPr id="1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/>
          <a:stretch/>
        </p:blipFill>
        <p:spPr bwMode="auto">
          <a:xfrm>
            <a:off x="150142" y="165759"/>
            <a:ext cx="439182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</a:t>
            </a:r>
            <a:endParaRPr lang="es-MX" sz="2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r="8689"/>
          <a:stretch/>
        </p:blipFill>
        <p:spPr bwMode="auto">
          <a:xfrm>
            <a:off x="4644008" y="162473"/>
            <a:ext cx="4392488" cy="648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16336" cy="65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5</a:t>
            </a:r>
          </a:p>
        </p:txBody>
      </p:sp>
      <p:pic>
        <p:nvPicPr>
          <p:cNvPr id="1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3"/>
          <a:stretch/>
        </p:blipFill>
        <p:spPr bwMode="auto">
          <a:xfrm>
            <a:off x="1079998" y="175841"/>
            <a:ext cx="6516338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6</a:t>
            </a:r>
            <a:endParaRPr lang="es-MX" sz="2000" b="1" dirty="0"/>
          </a:p>
        </p:txBody>
      </p:sp>
      <p:pic>
        <p:nvPicPr>
          <p:cNvPr id="17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3"/>
          <a:stretch/>
        </p:blipFill>
        <p:spPr bwMode="auto">
          <a:xfrm>
            <a:off x="1080000" y="175841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7</a:t>
            </a:r>
            <a:endParaRPr lang="es-MX" sz="2000" b="1" dirty="0"/>
          </a:p>
        </p:txBody>
      </p:sp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"/>
          <a:stretch/>
        </p:blipFill>
        <p:spPr bwMode="auto">
          <a:xfrm>
            <a:off x="1079999" y="175841"/>
            <a:ext cx="6516337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8</a:t>
            </a:r>
          </a:p>
        </p:txBody>
      </p:sp>
      <p:pic>
        <p:nvPicPr>
          <p:cNvPr id="9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21</Words>
  <Application>Microsoft Office PowerPoint</Application>
  <PresentationFormat>Presentación en pantalla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Tema de Office</vt:lpstr>
      <vt:lpstr>1_Tema de Office</vt:lpstr>
      <vt:lpstr>2_Tema de Office</vt:lpstr>
      <vt:lpstr>3_Tema de Office</vt:lpstr>
      <vt:lpstr>4_Tema de Office</vt:lpstr>
      <vt:lpstr>FISICA 1</vt:lpstr>
      <vt:lpstr>1</vt:lpstr>
      <vt:lpstr>2</vt:lpstr>
      <vt:lpstr>3</vt:lpstr>
      <vt:lpstr>4</vt:lpstr>
      <vt:lpstr>5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76</cp:revision>
  <dcterms:created xsi:type="dcterms:W3CDTF">2018-03-12T00:29:19Z</dcterms:created>
  <dcterms:modified xsi:type="dcterms:W3CDTF">2018-06-05T00:28:47Z</dcterms:modified>
</cp:coreProperties>
</file>