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92" r:id="rId2"/>
    <p:sldMasterId id="2147483804" r:id="rId3"/>
    <p:sldMasterId id="2147483816" r:id="rId4"/>
    <p:sldMasterId id="2147483828" r:id="rId5"/>
    <p:sldMasterId id="2147483840" r:id="rId6"/>
    <p:sldMasterId id="2147483852" r:id="rId7"/>
    <p:sldMasterId id="2147483864" r:id="rId8"/>
  </p:sldMasterIdLst>
  <p:sldIdLst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8290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0446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4339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750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775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380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9525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226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4079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915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580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31070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8358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0524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8943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7501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7754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3805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9525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2262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4079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91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6571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5801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8358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0524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8943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691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7506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6574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74522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6792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79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076165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86333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162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7820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12974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54871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68715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85809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10030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79566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85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433016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56944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9156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78680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57792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94661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53434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68715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85809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10030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795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823821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85601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56944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9156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78680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57792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94661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53434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68715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85809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100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766907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79566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85601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56944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9156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78680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57792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94661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53434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68715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858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399161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10030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79566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85601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56944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9156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78680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57792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94661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534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7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310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442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442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902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48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48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48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48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7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8.xml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6.jpe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6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0648"/>
            <a:ext cx="4320480" cy="6336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0648"/>
            <a:ext cx="4392488" cy="6336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3 Título"/>
          <p:cNvSpPr txBox="1">
            <a:spLocks/>
          </p:cNvSpPr>
          <p:nvPr/>
        </p:nvSpPr>
        <p:spPr>
          <a:xfrm>
            <a:off x="107504" y="6319897"/>
            <a:ext cx="792088" cy="5307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b="1" dirty="0" smtClean="0"/>
              <a:t>21</a:t>
            </a:r>
            <a:endParaRPr lang="es-MX" sz="2000" b="1" dirty="0"/>
          </a:p>
        </p:txBody>
      </p:sp>
    </p:spTree>
    <p:extLst>
      <p:ext uri="{BB962C8B-B14F-4D97-AF65-F5344CB8AC3E}">
        <p14:creationId xmlns:p14="http://schemas.microsoft.com/office/powerpoint/2010/main" val="358792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06588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00" y="175842"/>
            <a:ext cx="6516336" cy="6493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107504" y="6319897"/>
            <a:ext cx="792088" cy="530720"/>
          </a:xfrm>
        </p:spPr>
        <p:txBody>
          <a:bodyPr>
            <a:noAutofit/>
          </a:bodyPr>
          <a:lstStyle/>
          <a:p>
            <a:r>
              <a:rPr lang="es-MX" sz="2000" b="1" dirty="0" smtClean="0"/>
              <a:t>30</a:t>
            </a:r>
            <a:endParaRPr lang="es-MX" sz="2000" b="1" dirty="0"/>
          </a:p>
        </p:txBody>
      </p:sp>
      <p:pic>
        <p:nvPicPr>
          <p:cNvPr id="5" name="Picture 2" descr="D:\GEOLOGIA_ESTRUCTURAL\EMAILS\04_email07feb18\image003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01" b="8031"/>
          <a:stretch/>
        </p:blipFill>
        <p:spPr bwMode="auto">
          <a:xfrm>
            <a:off x="69626" y="175841"/>
            <a:ext cx="768901" cy="8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26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06588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4320480" cy="648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88641"/>
            <a:ext cx="4320480" cy="6480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3 Título"/>
          <p:cNvSpPr txBox="1">
            <a:spLocks/>
          </p:cNvSpPr>
          <p:nvPr/>
        </p:nvSpPr>
        <p:spPr>
          <a:xfrm>
            <a:off x="107504" y="6319897"/>
            <a:ext cx="792088" cy="5307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b="1" dirty="0" smtClean="0"/>
              <a:t>31</a:t>
            </a:r>
            <a:endParaRPr lang="es-MX" sz="2000" b="1" dirty="0"/>
          </a:p>
        </p:txBody>
      </p:sp>
    </p:spTree>
    <p:extLst>
      <p:ext uri="{BB962C8B-B14F-4D97-AF65-F5344CB8AC3E}">
        <p14:creationId xmlns:p14="http://schemas.microsoft.com/office/powerpoint/2010/main" val="51355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06588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00" y="175841"/>
            <a:ext cx="6516336" cy="1452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707"/>
          <a:stretch/>
        </p:blipFill>
        <p:spPr bwMode="auto">
          <a:xfrm>
            <a:off x="1105797" y="1628800"/>
            <a:ext cx="6490539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3 Título"/>
          <p:cNvSpPr>
            <a:spLocks noGrp="1"/>
          </p:cNvSpPr>
          <p:nvPr>
            <p:ph type="ctrTitle"/>
          </p:nvPr>
        </p:nvSpPr>
        <p:spPr>
          <a:xfrm>
            <a:off x="107504" y="6319897"/>
            <a:ext cx="792088" cy="530720"/>
          </a:xfrm>
        </p:spPr>
        <p:txBody>
          <a:bodyPr>
            <a:noAutofit/>
          </a:bodyPr>
          <a:lstStyle/>
          <a:p>
            <a:r>
              <a:rPr lang="es-MX" sz="2000" b="1" dirty="0" smtClean="0"/>
              <a:t>32</a:t>
            </a:r>
            <a:endParaRPr lang="es-MX" sz="2000" b="1" dirty="0"/>
          </a:p>
        </p:txBody>
      </p:sp>
      <p:pic>
        <p:nvPicPr>
          <p:cNvPr id="6" name="Picture 2" descr="D:\GEOLOGIA_ESTRUCTURAL\EMAILS\04_email07feb18\image003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01" b="8031"/>
          <a:stretch/>
        </p:blipFill>
        <p:spPr bwMode="auto">
          <a:xfrm>
            <a:off x="69626" y="175841"/>
            <a:ext cx="768901" cy="8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26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43" t="71904" r="2946" b="-1360"/>
          <a:stretch/>
        </p:blipFill>
        <p:spPr bwMode="auto">
          <a:xfrm>
            <a:off x="69626" y="1196752"/>
            <a:ext cx="4214342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548" y="116632"/>
            <a:ext cx="4590940" cy="6552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3 Título"/>
          <p:cNvSpPr>
            <a:spLocks noGrp="1"/>
          </p:cNvSpPr>
          <p:nvPr>
            <p:ph type="ctrTitle"/>
          </p:nvPr>
        </p:nvSpPr>
        <p:spPr>
          <a:xfrm>
            <a:off x="107504" y="6319897"/>
            <a:ext cx="792088" cy="530720"/>
          </a:xfrm>
        </p:spPr>
        <p:txBody>
          <a:bodyPr>
            <a:noAutofit/>
          </a:bodyPr>
          <a:lstStyle/>
          <a:p>
            <a:r>
              <a:rPr lang="es-MX" sz="2000" b="1" dirty="0" smtClean="0"/>
              <a:t>33</a:t>
            </a:r>
            <a:endParaRPr lang="es-MX" sz="2000" b="1" dirty="0"/>
          </a:p>
        </p:txBody>
      </p:sp>
      <p:pic>
        <p:nvPicPr>
          <p:cNvPr id="6" name="Picture 2" descr="D:\GEOLOGIA_ESTRUCTURAL\EMAILS\04_email07feb18\image003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01" b="8031"/>
          <a:stretch/>
        </p:blipFill>
        <p:spPr bwMode="auto">
          <a:xfrm>
            <a:off x="69626" y="175841"/>
            <a:ext cx="768901" cy="8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55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06588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00" y="1877403"/>
            <a:ext cx="6482408" cy="4834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00" y="146657"/>
            <a:ext cx="6482410" cy="1730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3 Título"/>
          <p:cNvSpPr>
            <a:spLocks noGrp="1"/>
          </p:cNvSpPr>
          <p:nvPr>
            <p:ph type="ctrTitle"/>
          </p:nvPr>
        </p:nvSpPr>
        <p:spPr>
          <a:xfrm>
            <a:off x="107504" y="6319897"/>
            <a:ext cx="792088" cy="530720"/>
          </a:xfrm>
        </p:spPr>
        <p:txBody>
          <a:bodyPr>
            <a:noAutofit/>
          </a:bodyPr>
          <a:lstStyle/>
          <a:p>
            <a:r>
              <a:rPr lang="es-MX" sz="2000" b="1" dirty="0" smtClean="0"/>
              <a:t>34</a:t>
            </a:r>
            <a:endParaRPr lang="es-MX" sz="2000" b="1" dirty="0"/>
          </a:p>
        </p:txBody>
      </p:sp>
      <p:pic>
        <p:nvPicPr>
          <p:cNvPr id="6" name="Picture 2" descr="D:\GEOLOGIA_ESTRUCTURAL\EMAILS\04_email07feb18\image003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01" b="8031"/>
          <a:stretch/>
        </p:blipFill>
        <p:spPr bwMode="auto">
          <a:xfrm>
            <a:off x="69626" y="175841"/>
            <a:ext cx="768901" cy="8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26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5112568" cy="6309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3 Título"/>
          <p:cNvSpPr txBox="1">
            <a:spLocks/>
          </p:cNvSpPr>
          <p:nvPr/>
        </p:nvSpPr>
        <p:spPr>
          <a:xfrm>
            <a:off x="107504" y="6319897"/>
            <a:ext cx="792088" cy="5307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b="1" dirty="0" smtClean="0"/>
              <a:t>22</a:t>
            </a:r>
            <a:endParaRPr lang="es-MX" sz="2000" b="1" dirty="0"/>
          </a:p>
        </p:txBody>
      </p:sp>
    </p:spTree>
    <p:extLst>
      <p:ext uri="{BB962C8B-B14F-4D97-AF65-F5344CB8AC3E}">
        <p14:creationId xmlns:p14="http://schemas.microsoft.com/office/powerpoint/2010/main" val="241906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06588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00" y="175841"/>
            <a:ext cx="6516336" cy="6565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107504" y="6319897"/>
            <a:ext cx="792088" cy="530720"/>
          </a:xfrm>
        </p:spPr>
        <p:txBody>
          <a:bodyPr>
            <a:noAutofit/>
          </a:bodyPr>
          <a:lstStyle/>
          <a:p>
            <a:r>
              <a:rPr lang="es-MX" sz="2000" b="1" dirty="0" smtClean="0"/>
              <a:t>23</a:t>
            </a:r>
            <a:endParaRPr lang="es-MX" sz="2000" b="1" dirty="0"/>
          </a:p>
        </p:txBody>
      </p:sp>
      <p:pic>
        <p:nvPicPr>
          <p:cNvPr id="5" name="Picture 2" descr="D:\GEOLOGIA_ESTRUCTURAL\EMAILS\04_email07feb18\image003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01" b="8031"/>
          <a:stretch/>
        </p:blipFill>
        <p:spPr bwMode="auto">
          <a:xfrm>
            <a:off x="69626" y="175841"/>
            <a:ext cx="768901" cy="8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92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98" y="175842"/>
            <a:ext cx="6516337" cy="6493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3 Título"/>
          <p:cNvSpPr>
            <a:spLocks noGrp="1"/>
          </p:cNvSpPr>
          <p:nvPr>
            <p:ph type="ctrTitle"/>
          </p:nvPr>
        </p:nvSpPr>
        <p:spPr>
          <a:xfrm>
            <a:off x="107504" y="6319897"/>
            <a:ext cx="792088" cy="530720"/>
          </a:xfrm>
        </p:spPr>
        <p:txBody>
          <a:bodyPr>
            <a:noAutofit/>
          </a:bodyPr>
          <a:lstStyle/>
          <a:p>
            <a:r>
              <a:rPr lang="es-MX" sz="2000" b="1" dirty="0" smtClean="0"/>
              <a:t>2</a:t>
            </a:r>
            <a:r>
              <a:rPr lang="es-MX" sz="2000" b="1" dirty="0"/>
              <a:t>4</a:t>
            </a:r>
          </a:p>
        </p:txBody>
      </p:sp>
      <p:pic>
        <p:nvPicPr>
          <p:cNvPr id="4" name="Picture 2" descr="D:\GEOLOGIA_ESTRUCTURAL\EMAILS\04_email07feb18\image00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01" b="8031"/>
          <a:stretch/>
        </p:blipFill>
        <p:spPr bwMode="auto">
          <a:xfrm>
            <a:off x="69626" y="175841"/>
            <a:ext cx="768901" cy="8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06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4320480" cy="6408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88640"/>
            <a:ext cx="4320480" cy="6408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3 Título"/>
          <p:cNvSpPr txBox="1">
            <a:spLocks/>
          </p:cNvSpPr>
          <p:nvPr/>
        </p:nvSpPr>
        <p:spPr>
          <a:xfrm>
            <a:off x="107504" y="6319897"/>
            <a:ext cx="792088" cy="5307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b="1" dirty="0" smtClean="0"/>
              <a:t>25</a:t>
            </a:r>
            <a:endParaRPr lang="es-MX" sz="2000" b="1" dirty="0"/>
          </a:p>
        </p:txBody>
      </p:sp>
    </p:spTree>
    <p:extLst>
      <p:ext uri="{BB962C8B-B14F-4D97-AF65-F5344CB8AC3E}">
        <p14:creationId xmlns:p14="http://schemas.microsoft.com/office/powerpoint/2010/main" val="358792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06588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74" y="175842"/>
            <a:ext cx="4320480" cy="6493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5842"/>
            <a:ext cx="4320480" cy="6493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3 Título"/>
          <p:cNvSpPr>
            <a:spLocks noGrp="1"/>
          </p:cNvSpPr>
          <p:nvPr>
            <p:ph type="ctrTitle"/>
          </p:nvPr>
        </p:nvSpPr>
        <p:spPr>
          <a:xfrm>
            <a:off x="107504" y="6319897"/>
            <a:ext cx="792088" cy="530720"/>
          </a:xfrm>
        </p:spPr>
        <p:txBody>
          <a:bodyPr>
            <a:noAutofit/>
          </a:bodyPr>
          <a:lstStyle/>
          <a:p>
            <a:r>
              <a:rPr lang="es-MX" sz="2000" b="1" dirty="0" smtClean="0"/>
              <a:t>26</a:t>
            </a:r>
            <a:endParaRPr lang="es-MX" sz="2000" b="1" dirty="0"/>
          </a:p>
        </p:txBody>
      </p:sp>
    </p:spTree>
    <p:extLst>
      <p:ext uri="{BB962C8B-B14F-4D97-AF65-F5344CB8AC3E}">
        <p14:creationId xmlns:p14="http://schemas.microsoft.com/office/powerpoint/2010/main" val="263504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906588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2856"/>
            <a:ext cx="4373340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52" y="175841"/>
            <a:ext cx="4338736" cy="6493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3 Título"/>
          <p:cNvSpPr>
            <a:spLocks noGrp="1"/>
          </p:cNvSpPr>
          <p:nvPr>
            <p:ph type="ctrTitle"/>
          </p:nvPr>
        </p:nvSpPr>
        <p:spPr>
          <a:xfrm>
            <a:off x="107504" y="6319897"/>
            <a:ext cx="792088" cy="530720"/>
          </a:xfrm>
        </p:spPr>
        <p:txBody>
          <a:bodyPr>
            <a:noAutofit/>
          </a:bodyPr>
          <a:lstStyle/>
          <a:p>
            <a:r>
              <a:rPr lang="es-MX" sz="2000" b="1" dirty="0" smtClean="0"/>
              <a:t>27</a:t>
            </a:r>
            <a:endParaRPr lang="es-MX" sz="2000" b="1" dirty="0"/>
          </a:p>
        </p:txBody>
      </p:sp>
      <p:pic>
        <p:nvPicPr>
          <p:cNvPr id="6" name="Picture 2" descr="D:\GEOLOGIA_ESTRUCTURAL\EMAILS\04_email07feb18\image003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01" b="8031"/>
          <a:stretch/>
        </p:blipFill>
        <p:spPr bwMode="auto">
          <a:xfrm>
            <a:off x="69626" y="175841"/>
            <a:ext cx="768901" cy="8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55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06588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98" y="175842"/>
            <a:ext cx="6516338" cy="6493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107504" y="6319897"/>
            <a:ext cx="792088" cy="530720"/>
          </a:xfrm>
        </p:spPr>
        <p:txBody>
          <a:bodyPr>
            <a:noAutofit/>
          </a:bodyPr>
          <a:lstStyle/>
          <a:p>
            <a:r>
              <a:rPr lang="es-MX" sz="2000" b="1" dirty="0" smtClean="0"/>
              <a:t>28</a:t>
            </a:r>
            <a:endParaRPr lang="es-MX" sz="2000" b="1" dirty="0"/>
          </a:p>
        </p:txBody>
      </p:sp>
      <p:pic>
        <p:nvPicPr>
          <p:cNvPr id="5" name="Picture 2" descr="D:\GEOLOGIA_ESTRUCTURAL\EMAILS\04_email07feb18\image003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01" b="8031"/>
          <a:stretch/>
        </p:blipFill>
        <p:spPr bwMode="auto">
          <a:xfrm>
            <a:off x="69626" y="175841"/>
            <a:ext cx="768901" cy="8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26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06588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4320480" cy="6552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8640"/>
            <a:ext cx="4392488" cy="6552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3 Título"/>
          <p:cNvSpPr txBox="1">
            <a:spLocks/>
          </p:cNvSpPr>
          <p:nvPr/>
        </p:nvSpPr>
        <p:spPr>
          <a:xfrm>
            <a:off x="107504" y="6319897"/>
            <a:ext cx="792088" cy="5307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b="1" dirty="0" smtClean="0"/>
              <a:t>29</a:t>
            </a:r>
            <a:endParaRPr lang="es-MX" sz="2000" b="1" dirty="0"/>
          </a:p>
        </p:txBody>
      </p:sp>
    </p:spTree>
    <p:extLst>
      <p:ext uri="{BB962C8B-B14F-4D97-AF65-F5344CB8AC3E}">
        <p14:creationId xmlns:p14="http://schemas.microsoft.com/office/powerpoint/2010/main" val="51355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2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3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4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5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6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7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18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14</Words>
  <Application>Microsoft Office PowerPoint</Application>
  <PresentationFormat>Presentación en pantalla (4:3)</PresentationFormat>
  <Paragraphs>14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8</vt:i4>
      </vt:variant>
      <vt:variant>
        <vt:lpstr>Títulos de diapositiva</vt:lpstr>
      </vt:variant>
      <vt:variant>
        <vt:i4>14</vt:i4>
      </vt:variant>
    </vt:vector>
  </HeadingPairs>
  <TitlesOfParts>
    <vt:vector size="22" baseType="lpstr">
      <vt:lpstr>Tema de Office</vt:lpstr>
      <vt:lpstr>12_Tema de Office</vt:lpstr>
      <vt:lpstr>13_Tema de Office</vt:lpstr>
      <vt:lpstr>14_Tema de Office</vt:lpstr>
      <vt:lpstr>15_Tema de Office</vt:lpstr>
      <vt:lpstr>16_Tema de Office</vt:lpstr>
      <vt:lpstr>17_Tema de Office</vt:lpstr>
      <vt:lpstr>18_Tema de Office</vt:lpstr>
      <vt:lpstr>Presentación de PowerPoint</vt:lpstr>
      <vt:lpstr>Presentación de PowerPoint</vt:lpstr>
      <vt:lpstr>23</vt:lpstr>
      <vt:lpstr>24</vt:lpstr>
      <vt:lpstr>Presentación de PowerPoint</vt:lpstr>
      <vt:lpstr>26</vt:lpstr>
      <vt:lpstr>27</vt:lpstr>
      <vt:lpstr>28</vt:lpstr>
      <vt:lpstr>Presentación de PowerPoint</vt:lpstr>
      <vt:lpstr>30</vt:lpstr>
      <vt:lpstr>Presentación de PowerPoint</vt:lpstr>
      <vt:lpstr>32</vt:lpstr>
      <vt:lpstr>33</vt:lpstr>
      <vt:lpstr>34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Home</dc:creator>
  <cp:lastModifiedBy>Home</cp:lastModifiedBy>
  <cp:revision>76</cp:revision>
  <dcterms:created xsi:type="dcterms:W3CDTF">2018-03-12T00:29:19Z</dcterms:created>
  <dcterms:modified xsi:type="dcterms:W3CDTF">2018-06-05T00:30:59Z</dcterms:modified>
</cp:coreProperties>
</file>