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84" r:id="rId4"/>
  </p:sldMasterIdLst>
  <p:sldIdLst>
    <p:sldId id="257" r:id="rId5"/>
    <p:sldId id="256" r:id="rId6"/>
    <p:sldId id="258" r:id="rId7"/>
    <p:sldId id="260" r:id="rId8"/>
    <p:sldId id="261" r:id="rId9"/>
    <p:sldId id="262" r:id="rId10"/>
    <p:sldId id="263" r:id="rId11"/>
    <p:sldId id="264" r:id="rId12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01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/>
              <a:t>04/06/2018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88290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/>
              <a:t>04/06/2018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10446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/>
              <a:t>04/06/2018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343393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87213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06052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75017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88169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1245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41483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27416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5242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/>
              <a:t>04/06/2018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7310709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58877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047875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001712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53897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883507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783953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874783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935773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616250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6862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/>
              <a:t>04/06/2018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4657173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417813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402964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90124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445201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071457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082748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101440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400697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64477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8384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/>
              <a:t>04/06/2018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6076165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203323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634897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420446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12734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1986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/>
              <a:t>04/06/2018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84330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/>
              <a:t>04/06/2018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28238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/>
              <a:t>04/06/2018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37669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/>
              <a:t>04/06/2018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03991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/>
              <a:t>04/06/2018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574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81AD80-0F30-4C40-A90B-54D3EC367A71}" type="datetimeFigureOut">
              <a:rPr lang="es-MX" smtClean="0"/>
              <a:t>04/06/2018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A1213-7874-4515-8BE6-3E9457C889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4310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81AD80-0F30-4C40-A90B-54D3EC367A71}" type="datetimeFigureOut">
              <a:rPr lang="es-MX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A1213-7874-4515-8BE6-3E9457C889A0}" type="slidenum">
              <a:rPr lang="es-MX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0403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3077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2473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899592" y="764704"/>
            <a:ext cx="7912968" cy="3960440"/>
          </a:xfrm>
        </p:spPr>
        <p:txBody>
          <a:bodyPr>
            <a:normAutofit fontScale="25000" lnSpcReduction="20000"/>
          </a:bodyPr>
          <a:lstStyle/>
          <a:p>
            <a:r>
              <a:rPr lang="es-MX" sz="6800" b="1" dirty="0">
                <a:solidFill>
                  <a:schemeClr val="tx1"/>
                </a:solidFill>
              </a:rPr>
              <a:t>Bloque II. Identificas diferencias entre distintos tipos de movimiento</a:t>
            </a:r>
          </a:p>
          <a:p>
            <a:endParaRPr lang="es-MX" sz="5200" dirty="0">
              <a:solidFill>
                <a:schemeClr val="tx1"/>
              </a:solidFill>
            </a:endParaRPr>
          </a:p>
          <a:p>
            <a:r>
              <a:rPr lang="es-MX" sz="6000" b="1" dirty="0">
                <a:solidFill>
                  <a:schemeClr val="tx1"/>
                </a:solidFill>
              </a:rPr>
              <a:t>Nociones de movimiento</a:t>
            </a:r>
            <a:r>
              <a:rPr lang="es-MX" sz="6000" dirty="0" smtClean="0">
                <a:solidFill>
                  <a:schemeClr val="tx1"/>
                </a:solidFill>
              </a:rPr>
              <a:t>............................................................................................ 35</a:t>
            </a:r>
            <a:endParaRPr lang="es-MX" sz="6000" dirty="0">
              <a:solidFill>
                <a:schemeClr val="tx1"/>
              </a:solidFill>
            </a:endParaRPr>
          </a:p>
          <a:p>
            <a:endParaRPr lang="es-MX" sz="6000" dirty="0">
              <a:solidFill>
                <a:schemeClr val="tx1"/>
              </a:solidFill>
            </a:endParaRPr>
          </a:p>
          <a:p>
            <a:r>
              <a:rPr lang="es-MX" sz="6000" b="1" dirty="0">
                <a:solidFill>
                  <a:schemeClr val="tx1"/>
                </a:solidFill>
              </a:rPr>
              <a:t>Movimiento en una dimensión</a:t>
            </a:r>
            <a:r>
              <a:rPr lang="es-MX" sz="6000" dirty="0">
                <a:solidFill>
                  <a:schemeClr val="tx1"/>
                </a:solidFill>
              </a:rPr>
              <a:t>.................................................................................. </a:t>
            </a:r>
            <a:r>
              <a:rPr lang="es-MX" sz="6000" dirty="0" smtClean="0">
                <a:solidFill>
                  <a:schemeClr val="tx1"/>
                </a:solidFill>
              </a:rPr>
              <a:t>38</a:t>
            </a:r>
            <a:endParaRPr lang="es-MX" sz="6000" dirty="0">
              <a:solidFill>
                <a:schemeClr val="tx1"/>
              </a:solidFill>
            </a:endParaRPr>
          </a:p>
          <a:p>
            <a:r>
              <a:rPr lang="es-MX" sz="6000" dirty="0">
                <a:solidFill>
                  <a:schemeClr val="tx1"/>
                </a:solidFill>
              </a:rPr>
              <a:t>Movimiento rectilíneo uniforme................................................................................. </a:t>
            </a:r>
            <a:r>
              <a:rPr lang="es-MX" sz="6000" dirty="0" smtClean="0">
                <a:solidFill>
                  <a:schemeClr val="tx1"/>
                </a:solidFill>
              </a:rPr>
              <a:t>38</a:t>
            </a:r>
            <a:endParaRPr lang="es-MX" sz="6000" dirty="0">
              <a:solidFill>
                <a:schemeClr val="tx1"/>
              </a:solidFill>
            </a:endParaRPr>
          </a:p>
          <a:p>
            <a:r>
              <a:rPr lang="es-MX" sz="6000" dirty="0">
                <a:solidFill>
                  <a:schemeClr val="tx1"/>
                </a:solidFill>
              </a:rPr>
              <a:t>Movimiento rectilíneo uniformemente acelerado...................................................... </a:t>
            </a:r>
            <a:r>
              <a:rPr lang="es-MX" sz="6000" dirty="0" smtClean="0">
                <a:solidFill>
                  <a:schemeClr val="tx1"/>
                </a:solidFill>
              </a:rPr>
              <a:t>40</a:t>
            </a:r>
            <a:endParaRPr lang="es-MX" sz="6000" dirty="0">
              <a:solidFill>
                <a:schemeClr val="tx1"/>
              </a:solidFill>
            </a:endParaRPr>
          </a:p>
          <a:p>
            <a:r>
              <a:rPr lang="es-MX" sz="6000" dirty="0">
                <a:solidFill>
                  <a:schemeClr val="tx1"/>
                </a:solidFill>
              </a:rPr>
              <a:t>Caída libre.................................................................................................................... </a:t>
            </a:r>
            <a:r>
              <a:rPr lang="es-MX" sz="6000" dirty="0" smtClean="0">
                <a:solidFill>
                  <a:schemeClr val="tx1"/>
                </a:solidFill>
              </a:rPr>
              <a:t>42</a:t>
            </a:r>
            <a:endParaRPr lang="es-MX" sz="6000" dirty="0">
              <a:solidFill>
                <a:schemeClr val="tx1"/>
              </a:solidFill>
            </a:endParaRPr>
          </a:p>
          <a:p>
            <a:r>
              <a:rPr lang="es-MX" sz="6000" dirty="0">
                <a:solidFill>
                  <a:schemeClr val="tx1"/>
                </a:solidFill>
              </a:rPr>
              <a:t>Tiro vertical.................................................................................................................. </a:t>
            </a:r>
            <a:r>
              <a:rPr lang="es-MX" sz="6000" dirty="0" smtClean="0">
                <a:solidFill>
                  <a:schemeClr val="tx1"/>
                </a:solidFill>
              </a:rPr>
              <a:t>43</a:t>
            </a:r>
            <a:endParaRPr lang="es-MX" sz="6000" dirty="0">
              <a:solidFill>
                <a:schemeClr val="tx1"/>
              </a:solidFill>
            </a:endParaRPr>
          </a:p>
          <a:p>
            <a:endParaRPr lang="es-MX" sz="6000" dirty="0">
              <a:solidFill>
                <a:schemeClr val="tx1"/>
              </a:solidFill>
            </a:endParaRPr>
          </a:p>
          <a:p>
            <a:r>
              <a:rPr lang="es-MX" sz="6000" b="1" dirty="0">
                <a:solidFill>
                  <a:schemeClr val="tx1"/>
                </a:solidFill>
              </a:rPr>
              <a:t>Movimiento en dos dimensiones</a:t>
            </a:r>
            <a:r>
              <a:rPr lang="es-MX" sz="6000" dirty="0">
                <a:solidFill>
                  <a:schemeClr val="tx1"/>
                </a:solidFill>
              </a:rPr>
              <a:t>............................................................................... </a:t>
            </a:r>
            <a:r>
              <a:rPr lang="es-MX" sz="6000" dirty="0" smtClean="0">
                <a:solidFill>
                  <a:schemeClr val="tx1"/>
                </a:solidFill>
              </a:rPr>
              <a:t>44</a:t>
            </a:r>
            <a:endParaRPr lang="es-MX" sz="6000" dirty="0">
              <a:solidFill>
                <a:schemeClr val="tx1"/>
              </a:solidFill>
            </a:endParaRPr>
          </a:p>
          <a:p>
            <a:r>
              <a:rPr lang="es-MX" sz="6000" dirty="0">
                <a:solidFill>
                  <a:schemeClr val="tx1"/>
                </a:solidFill>
              </a:rPr>
              <a:t>Movimiento circular.................................................................................................... </a:t>
            </a:r>
            <a:r>
              <a:rPr lang="es-MX" sz="6000" dirty="0" smtClean="0">
                <a:solidFill>
                  <a:schemeClr val="tx1"/>
                </a:solidFill>
              </a:rPr>
              <a:t>47</a:t>
            </a:r>
            <a:endParaRPr lang="es-MX" sz="6000" dirty="0">
              <a:solidFill>
                <a:schemeClr val="tx1"/>
              </a:solidFill>
            </a:endParaRPr>
          </a:p>
          <a:p>
            <a:endParaRPr lang="es-MX" sz="5200" dirty="0">
              <a:solidFill>
                <a:schemeClr val="tx1"/>
              </a:solidFill>
            </a:endParaRPr>
          </a:p>
        </p:txBody>
      </p:sp>
      <p:sp>
        <p:nvSpPr>
          <p:cNvPr id="4" name="3 Título"/>
          <p:cNvSpPr>
            <a:spLocks noGrp="1"/>
          </p:cNvSpPr>
          <p:nvPr>
            <p:ph type="ctrTitle"/>
          </p:nvPr>
        </p:nvSpPr>
        <p:spPr>
          <a:xfrm>
            <a:off x="1972245" y="301426"/>
            <a:ext cx="5048027" cy="275111"/>
          </a:xfrm>
        </p:spPr>
        <p:txBody>
          <a:bodyPr>
            <a:noAutofit/>
          </a:bodyPr>
          <a:lstStyle/>
          <a:p>
            <a:r>
              <a:rPr lang="es-MX" sz="2000" b="1" dirty="0" smtClean="0"/>
              <a:t>FISICA 1</a:t>
            </a:r>
            <a:endParaRPr lang="es-MX" sz="2000" b="1" dirty="0"/>
          </a:p>
        </p:txBody>
      </p:sp>
      <p:pic>
        <p:nvPicPr>
          <p:cNvPr id="5" name="Picture 2" descr="D:\GEOLOGIA_ESTRUCTURAL\EMAILS\04_email07feb18\image003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001" b="8031"/>
          <a:stretch/>
        </p:blipFill>
        <p:spPr bwMode="auto">
          <a:xfrm>
            <a:off x="69626" y="175841"/>
            <a:ext cx="768901" cy="836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1518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3 Título"/>
          <p:cNvSpPr>
            <a:spLocks noGrp="1"/>
          </p:cNvSpPr>
          <p:nvPr>
            <p:ph type="ctrTitle"/>
          </p:nvPr>
        </p:nvSpPr>
        <p:spPr>
          <a:xfrm>
            <a:off x="107504" y="6319897"/>
            <a:ext cx="792088" cy="530720"/>
          </a:xfrm>
        </p:spPr>
        <p:txBody>
          <a:bodyPr>
            <a:noAutofit/>
          </a:bodyPr>
          <a:lstStyle/>
          <a:p>
            <a:r>
              <a:rPr lang="es-MX" sz="2000" b="1" dirty="0" smtClean="0"/>
              <a:t>35</a:t>
            </a:r>
            <a:endParaRPr lang="es-MX" sz="2000" b="1" dirty="0"/>
          </a:p>
        </p:txBody>
      </p:sp>
      <p:pic>
        <p:nvPicPr>
          <p:cNvPr id="17" name="Picture 2" descr="D:\GEOLOGIA_ESTRUCTURAL\EMAILS\04_email07feb18\image003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001" b="8031"/>
          <a:stretch/>
        </p:blipFill>
        <p:spPr bwMode="auto">
          <a:xfrm>
            <a:off x="69626" y="175841"/>
            <a:ext cx="768901" cy="836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628800"/>
            <a:ext cx="4320480" cy="2808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160241"/>
            <a:ext cx="4337298" cy="65091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59067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3 Título"/>
          <p:cNvSpPr>
            <a:spLocks noGrp="1"/>
          </p:cNvSpPr>
          <p:nvPr>
            <p:ph type="ctrTitle"/>
          </p:nvPr>
        </p:nvSpPr>
        <p:spPr>
          <a:xfrm>
            <a:off x="107504" y="6319897"/>
            <a:ext cx="792088" cy="530720"/>
          </a:xfrm>
        </p:spPr>
        <p:txBody>
          <a:bodyPr>
            <a:noAutofit/>
          </a:bodyPr>
          <a:lstStyle/>
          <a:p>
            <a:r>
              <a:rPr lang="es-MX" sz="2000" b="1" dirty="0" smtClean="0"/>
              <a:t>36</a:t>
            </a:r>
            <a:endParaRPr lang="es-MX" sz="2000" b="1" dirty="0"/>
          </a:p>
        </p:txBody>
      </p:sp>
      <p:pic>
        <p:nvPicPr>
          <p:cNvPr id="11" name="Picture 2" descr="D:\GEOLOGIA_ESTRUCTURAL\EMAILS\04_email07feb18\image003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001" b="8031"/>
          <a:stretch/>
        </p:blipFill>
        <p:spPr bwMode="auto">
          <a:xfrm>
            <a:off x="69626" y="175841"/>
            <a:ext cx="768901" cy="836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000" y="175841"/>
            <a:ext cx="6516336" cy="64935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22242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75840"/>
            <a:ext cx="4320480" cy="6565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75840"/>
            <a:ext cx="4320480" cy="6565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3 Título"/>
          <p:cNvSpPr txBox="1">
            <a:spLocks/>
          </p:cNvSpPr>
          <p:nvPr/>
        </p:nvSpPr>
        <p:spPr>
          <a:xfrm>
            <a:off x="107504" y="6319897"/>
            <a:ext cx="792088" cy="5307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2000" b="1" dirty="0" smtClean="0"/>
              <a:t>37</a:t>
            </a:r>
            <a:endParaRPr lang="es-MX" sz="2000" b="1" dirty="0"/>
          </a:p>
        </p:txBody>
      </p:sp>
    </p:spTree>
    <p:extLst>
      <p:ext uri="{BB962C8B-B14F-4D97-AF65-F5344CB8AC3E}">
        <p14:creationId xmlns:p14="http://schemas.microsoft.com/office/powerpoint/2010/main" val="1626752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3 Título"/>
          <p:cNvSpPr>
            <a:spLocks noGrp="1"/>
          </p:cNvSpPr>
          <p:nvPr>
            <p:ph type="ctrTitle"/>
          </p:nvPr>
        </p:nvSpPr>
        <p:spPr>
          <a:xfrm>
            <a:off x="107504" y="6319897"/>
            <a:ext cx="792088" cy="530720"/>
          </a:xfrm>
        </p:spPr>
        <p:txBody>
          <a:bodyPr>
            <a:noAutofit/>
          </a:bodyPr>
          <a:lstStyle/>
          <a:p>
            <a:r>
              <a:rPr lang="es-MX" sz="2000" b="1" dirty="0" smtClean="0"/>
              <a:t>38</a:t>
            </a:r>
            <a:endParaRPr lang="es-MX" sz="2000" b="1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000" y="175840"/>
            <a:ext cx="6516336" cy="64935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2" descr="D:\GEOLOGIA_ESTRUCTURAL\EMAILS\04_email07feb18\image003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001" b="8031"/>
          <a:stretch/>
        </p:blipFill>
        <p:spPr bwMode="auto">
          <a:xfrm>
            <a:off x="69626" y="175841"/>
            <a:ext cx="768901" cy="836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3662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75839"/>
            <a:ext cx="4320480" cy="6409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988840"/>
            <a:ext cx="4320480" cy="2520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3 Título"/>
          <p:cNvSpPr txBox="1">
            <a:spLocks/>
          </p:cNvSpPr>
          <p:nvPr/>
        </p:nvSpPr>
        <p:spPr>
          <a:xfrm>
            <a:off x="107504" y="6319897"/>
            <a:ext cx="792088" cy="5307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2000" b="1" dirty="0" smtClean="0"/>
              <a:t>39</a:t>
            </a:r>
            <a:endParaRPr lang="es-MX" sz="2000" b="1" dirty="0"/>
          </a:p>
        </p:txBody>
      </p:sp>
    </p:spTree>
    <p:extLst>
      <p:ext uri="{BB962C8B-B14F-4D97-AF65-F5344CB8AC3E}">
        <p14:creationId xmlns:p14="http://schemas.microsoft.com/office/powerpoint/2010/main" val="3947886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70" y="150565"/>
            <a:ext cx="4354414" cy="65573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150565"/>
            <a:ext cx="4364483" cy="65573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3 Título"/>
          <p:cNvSpPr txBox="1">
            <a:spLocks/>
          </p:cNvSpPr>
          <p:nvPr/>
        </p:nvSpPr>
        <p:spPr>
          <a:xfrm>
            <a:off x="107504" y="6319897"/>
            <a:ext cx="792088" cy="5307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2000" b="1" dirty="0" smtClean="0"/>
              <a:t>40</a:t>
            </a:r>
            <a:endParaRPr lang="es-MX" sz="2000" b="1" dirty="0"/>
          </a:p>
        </p:txBody>
      </p:sp>
    </p:spTree>
    <p:extLst>
      <p:ext uri="{BB962C8B-B14F-4D97-AF65-F5344CB8AC3E}">
        <p14:creationId xmlns:p14="http://schemas.microsoft.com/office/powerpoint/2010/main" val="2703867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3 Título"/>
          <p:cNvSpPr>
            <a:spLocks noGrp="1"/>
          </p:cNvSpPr>
          <p:nvPr>
            <p:ph type="ctrTitle"/>
          </p:nvPr>
        </p:nvSpPr>
        <p:spPr>
          <a:xfrm>
            <a:off x="107504" y="6319897"/>
            <a:ext cx="792088" cy="530720"/>
          </a:xfrm>
        </p:spPr>
        <p:txBody>
          <a:bodyPr>
            <a:noAutofit/>
          </a:bodyPr>
          <a:lstStyle/>
          <a:p>
            <a:r>
              <a:rPr lang="es-MX" sz="2000" b="1" dirty="0" smtClean="0"/>
              <a:t>41</a:t>
            </a:r>
            <a:endParaRPr lang="es-MX" sz="2000" b="1" dirty="0"/>
          </a:p>
        </p:txBody>
      </p:sp>
      <p:pic>
        <p:nvPicPr>
          <p:cNvPr id="10" name="Picture 2" descr="D:\GEOLOGIA_ESTRUCTURAL\EMAILS\04_email07feb18\image003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001" b="8031"/>
          <a:stretch/>
        </p:blipFill>
        <p:spPr bwMode="auto">
          <a:xfrm>
            <a:off x="69626" y="175841"/>
            <a:ext cx="768901" cy="836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000" y="175841"/>
            <a:ext cx="6588344" cy="64935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39721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634</TotalTime>
  <Words>59</Words>
  <Application>Microsoft Office PowerPoint</Application>
  <PresentationFormat>Presentación en pantalla (4:3)</PresentationFormat>
  <Paragraphs>20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4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Tema de Office</vt:lpstr>
      <vt:lpstr>1_Tema de Office</vt:lpstr>
      <vt:lpstr>2_Tema de Office</vt:lpstr>
      <vt:lpstr>3_Tema de Office</vt:lpstr>
      <vt:lpstr>FISICA 1</vt:lpstr>
      <vt:lpstr>35</vt:lpstr>
      <vt:lpstr>36</vt:lpstr>
      <vt:lpstr>Presentación de PowerPoint</vt:lpstr>
      <vt:lpstr>38</vt:lpstr>
      <vt:lpstr>Presentación de PowerPoint</vt:lpstr>
      <vt:lpstr>Presentación de PowerPoint</vt:lpstr>
      <vt:lpstr>41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Home</dc:creator>
  <cp:lastModifiedBy>Home</cp:lastModifiedBy>
  <cp:revision>78</cp:revision>
  <dcterms:created xsi:type="dcterms:W3CDTF">2018-03-12T00:29:19Z</dcterms:created>
  <dcterms:modified xsi:type="dcterms:W3CDTF">2018-06-05T00:47:08Z</dcterms:modified>
</cp:coreProperties>
</file>