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720" r:id="rId4"/>
    <p:sldMasterId id="2147483732" r:id="rId5"/>
    <p:sldMasterId id="2147483744" r:id="rId6"/>
  </p:sldMasterIdLst>
  <p:sldIdLst>
    <p:sldId id="265" r:id="rId7"/>
    <p:sldId id="273" r:id="rId8"/>
    <p:sldId id="267" r:id="rId9"/>
    <p:sldId id="268" r:id="rId10"/>
    <p:sldId id="269" r:id="rId11"/>
    <p:sldId id="270" r:id="rId12"/>
    <p:sldId id="272" r:id="rId13"/>
    <p:sldId id="274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96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5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5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56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96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6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6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43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6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5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70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7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47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2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4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47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10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28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73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3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2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29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50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19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73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830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489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8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256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379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802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992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55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27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38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64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01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4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805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6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07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15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01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5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24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0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42</a:t>
            </a:r>
            <a:endParaRPr lang="es-MX" sz="2000" b="1" dirty="0"/>
          </a:p>
        </p:txBody>
      </p:sp>
      <p:pic>
        <p:nvPicPr>
          <p:cNvPr id="9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2"/>
            <a:ext cx="6516336" cy="656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32048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116"/>
            <a:ext cx="4351660" cy="657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smtClean="0"/>
              <a:t>43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608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44</a:t>
            </a:r>
            <a:endParaRPr lang="es-MX" sz="2000" b="1" dirty="0"/>
          </a:p>
        </p:txBody>
      </p:sp>
      <p:pic>
        <p:nvPicPr>
          <p:cNvPr id="1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5" cy="354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3717032"/>
            <a:ext cx="651633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1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45</a:t>
            </a:r>
            <a:endParaRPr lang="es-MX" sz="2000" b="1" dirty="0"/>
          </a:p>
        </p:txBody>
      </p:sp>
      <p:pic>
        <p:nvPicPr>
          <p:cNvPr id="1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2"/>
            <a:ext cx="6444328" cy="656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439248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1"/>
            <a:ext cx="4320480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46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925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47</a:t>
            </a:r>
            <a:endParaRPr lang="es-MX" sz="2000" b="1" dirty="0"/>
          </a:p>
        </p:txBody>
      </p:sp>
      <p:pic>
        <p:nvPicPr>
          <p:cNvPr id="1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660351" cy="9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1138416"/>
            <a:ext cx="6660351" cy="560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3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48</a:t>
            </a:r>
            <a:endParaRPr lang="es-MX" sz="2000" b="1" dirty="0"/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175842"/>
            <a:ext cx="6444330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092280" y="6453336"/>
            <a:ext cx="3600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3" y="116632"/>
            <a:ext cx="4328892" cy="66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32048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49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419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</Words>
  <Application>Microsoft Office PowerPoint</Application>
  <PresentationFormat>Presentación en pantalla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Tema de Office</vt:lpstr>
      <vt:lpstr>4_Tema de Office</vt:lpstr>
      <vt:lpstr>5_Tema de Office</vt:lpstr>
      <vt:lpstr>6_Tema de Office</vt:lpstr>
      <vt:lpstr>7_Tema de Office</vt:lpstr>
      <vt:lpstr>8_Tema de Office</vt:lpstr>
      <vt:lpstr>42</vt:lpstr>
      <vt:lpstr>Presentación de PowerPoint</vt:lpstr>
      <vt:lpstr>44</vt:lpstr>
      <vt:lpstr>45</vt:lpstr>
      <vt:lpstr>Presentación de PowerPoint</vt:lpstr>
      <vt:lpstr>47</vt:lpstr>
      <vt:lpstr>48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78</cp:revision>
  <dcterms:created xsi:type="dcterms:W3CDTF">2018-03-12T00:29:19Z</dcterms:created>
  <dcterms:modified xsi:type="dcterms:W3CDTF">2018-06-05T00:48:57Z</dcterms:modified>
</cp:coreProperties>
</file>