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32" r:id="rId7"/>
    <p:sldMasterId id="2147483744" r:id="rId8"/>
  </p:sldMasterIdLst>
  <p:sldIdLst>
    <p:sldId id="257" r:id="rId9"/>
    <p:sldId id="256" r:id="rId10"/>
    <p:sldId id="258" r:id="rId11"/>
    <p:sldId id="260" r:id="rId12"/>
    <p:sldId id="261" r:id="rId13"/>
    <p:sldId id="262" r:id="rId14"/>
    <p:sldId id="263" r:id="rId15"/>
    <p:sldId id="265" r:id="rId16"/>
    <p:sldId id="273" r:id="rId17"/>
    <p:sldId id="267" r:id="rId18"/>
    <p:sldId id="268" r:id="rId19"/>
    <p:sldId id="272" r:id="rId20"/>
    <p:sldId id="274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96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45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607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53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59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563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631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09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96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6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62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433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62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50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70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609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77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474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23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43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489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8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2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379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566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802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99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550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270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386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564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501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80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525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262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079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1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01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58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524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02/06/2018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02/06/2018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4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764704"/>
            <a:ext cx="7912968" cy="4464496"/>
          </a:xfrm>
        </p:spPr>
        <p:txBody>
          <a:bodyPr>
            <a:normAutofit fontScale="25000" lnSpcReduction="20000"/>
          </a:bodyPr>
          <a:lstStyle/>
          <a:p>
            <a:r>
              <a:rPr lang="es-MX" sz="6800" b="1" dirty="0">
                <a:solidFill>
                  <a:schemeClr val="tx1"/>
                </a:solidFill>
              </a:rPr>
              <a:t>Bloque III. Comprendes el movimiento de los cuerpos a partir de las leyes de la dinámica de Newton</a:t>
            </a:r>
          </a:p>
          <a:p>
            <a:endParaRPr lang="es-MX" sz="5200" dirty="0">
              <a:solidFill>
                <a:schemeClr val="tx1"/>
              </a:solidFill>
            </a:endParaRPr>
          </a:p>
          <a:p>
            <a:r>
              <a:rPr lang="es-MX" sz="6000" b="1" dirty="0">
                <a:solidFill>
                  <a:schemeClr val="tx1"/>
                </a:solidFill>
              </a:rPr>
              <a:t>Leyes de la dinámica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 50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Interacción de fuerzas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.................................................................................................52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Antecedentes históricas del estudio del movimiento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.................................................52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La fuerza como un vector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.............................................................................................53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La inercia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......................................................................................................................53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b="1" dirty="0">
                <a:solidFill>
                  <a:schemeClr val="tx1"/>
                </a:solidFill>
              </a:rPr>
              <a:t>Leyes del movimiento de Newton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.............................................................................53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    Peso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........................................................................................................................ 55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    La fuerza normal............................................................................................ ....... </a:t>
            </a:r>
            <a:r>
              <a:rPr lang="es-MX" sz="6000" dirty="0" smtClean="0">
                <a:solidFill>
                  <a:schemeClr val="tx1"/>
                </a:solidFill>
              </a:rPr>
              <a:t>.55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    El plano inclinado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....................................................................................................56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    La fricción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................................................................................................................57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b="1" dirty="0" smtClean="0">
                <a:solidFill>
                  <a:schemeClr val="tx1"/>
                </a:solidFill>
              </a:rPr>
              <a:t>Leyes </a:t>
            </a:r>
            <a:r>
              <a:rPr lang="es-MX" sz="6000" b="1" dirty="0">
                <a:solidFill>
                  <a:schemeClr val="tx1"/>
                </a:solidFill>
              </a:rPr>
              <a:t>de Kepler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......................................................................................................... 59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Primera Ley de Kepler................................................................................................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59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Segunda Ley de Kepler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 59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dirty="0">
                <a:solidFill>
                  <a:schemeClr val="tx1"/>
                </a:solidFill>
              </a:rPr>
              <a:t>Tercera Ley de Kepler</a:t>
            </a:r>
            <a:r>
              <a:rPr lang="es-MX" sz="6000" dirty="0" smtClean="0">
                <a:solidFill>
                  <a:schemeClr val="tx1"/>
                </a:solidFill>
              </a:rPr>
              <a:t>................................................................................................. 60</a:t>
            </a:r>
            <a:endParaRPr lang="es-MX" sz="6000" dirty="0">
              <a:solidFill>
                <a:schemeClr val="tx1"/>
              </a:solidFill>
            </a:endParaRPr>
          </a:p>
          <a:p>
            <a:r>
              <a:rPr lang="es-MX" sz="6000" b="1" dirty="0" smtClean="0">
                <a:solidFill>
                  <a:schemeClr val="tx1"/>
                </a:solidFill>
              </a:rPr>
              <a:t>Ley </a:t>
            </a:r>
            <a:r>
              <a:rPr lang="es-MX" sz="6000" b="1" dirty="0">
                <a:solidFill>
                  <a:schemeClr val="tx1"/>
                </a:solidFill>
              </a:rPr>
              <a:t>de la gravitación universal</a:t>
            </a:r>
            <a:r>
              <a:rPr lang="es-MX" sz="6000" dirty="0">
                <a:solidFill>
                  <a:schemeClr val="tx1"/>
                </a:solidFill>
              </a:rPr>
              <a:t>................................................................................. </a:t>
            </a:r>
            <a:r>
              <a:rPr lang="es-MX" sz="6000" dirty="0" smtClean="0">
                <a:solidFill>
                  <a:schemeClr val="tx1"/>
                </a:solidFill>
              </a:rPr>
              <a:t>.60</a:t>
            </a:r>
            <a:endParaRPr lang="es-MX" sz="60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  <a:p>
            <a:endParaRPr lang="es-MX" sz="52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FISICA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841"/>
            <a:ext cx="4286350" cy="641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5841"/>
            <a:ext cx="4392488" cy="642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58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1091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59</a:t>
            </a:r>
            <a:endParaRPr lang="es-MX" sz="2000" b="1" dirty="0"/>
          </a:p>
        </p:txBody>
      </p:sp>
      <p:pic>
        <p:nvPicPr>
          <p:cNvPr id="16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432048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8452"/>
            <a:ext cx="4320480" cy="658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6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6588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60</a:t>
            </a:r>
            <a:endParaRPr lang="es-MX" sz="2000" b="1" dirty="0"/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9" y="175840"/>
            <a:ext cx="6516337" cy="195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98" y="2132855"/>
            <a:ext cx="6516337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392488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84176"/>
            <a:ext cx="4320480" cy="389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61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4190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50</a:t>
            </a:r>
            <a:endParaRPr lang="es-MX" sz="2000" b="1" dirty="0"/>
          </a:p>
        </p:txBody>
      </p:sp>
      <p:pic>
        <p:nvPicPr>
          <p:cNvPr id="17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"/>
          <a:stretch/>
        </p:blipFill>
        <p:spPr bwMode="auto">
          <a:xfrm>
            <a:off x="1193800" y="175841"/>
            <a:ext cx="6474544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51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" b="1"/>
          <a:stretch/>
        </p:blipFill>
        <p:spPr bwMode="auto">
          <a:xfrm>
            <a:off x="1080000" y="279400"/>
            <a:ext cx="6444328" cy="63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52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53</a:t>
            </a:r>
            <a:endParaRPr lang="es-MX" sz="2000" b="1" dirty="0"/>
          </a:p>
        </p:txBody>
      </p:sp>
      <p:pic>
        <p:nvPicPr>
          <p:cNvPr id="1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"/>
          <a:stretch/>
        </p:blipFill>
        <p:spPr bwMode="auto">
          <a:xfrm>
            <a:off x="1080000" y="175840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54</a:t>
            </a:r>
            <a:endParaRPr lang="es-MX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39248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640"/>
            <a:ext cx="432048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107504" y="6319897"/>
            <a:ext cx="792088" cy="530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/>
              <a:t>55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56</a:t>
            </a:r>
            <a:endParaRPr lang="es-MX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8640"/>
            <a:ext cx="6444328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57</a:t>
            </a:r>
            <a:endParaRPr lang="es-MX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8640"/>
            <a:ext cx="644432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124</Words>
  <Application>Microsoft Office PowerPoint</Application>
  <PresentationFormat>Presentación en pantalla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Tema de Office</vt:lpstr>
      <vt:lpstr>1_Tema de Office</vt:lpstr>
      <vt:lpstr>2_Tema de Office</vt:lpstr>
      <vt:lpstr>3_Tema de Office</vt:lpstr>
      <vt:lpstr>4_Tema de Office</vt:lpstr>
      <vt:lpstr>5_Tema de Office</vt:lpstr>
      <vt:lpstr>7_Tema de Office</vt:lpstr>
      <vt:lpstr>8_Tema de Office</vt:lpstr>
      <vt:lpstr>FISICA 1</vt:lpstr>
      <vt:lpstr>50</vt:lpstr>
      <vt:lpstr>Presentación de PowerPoint</vt:lpstr>
      <vt:lpstr>Presentación de PowerPoint</vt:lpstr>
      <vt:lpstr>53</vt:lpstr>
      <vt:lpstr>54</vt:lpstr>
      <vt:lpstr>Presentación de PowerPoint</vt:lpstr>
      <vt:lpstr>56</vt:lpstr>
      <vt:lpstr>57</vt:lpstr>
      <vt:lpstr>Presentación de PowerPoint</vt:lpstr>
      <vt:lpstr>59</vt:lpstr>
      <vt:lpstr>60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87</cp:revision>
  <dcterms:created xsi:type="dcterms:W3CDTF">2018-03-12T00:29:19Z</dcterms:created>
  <dcterms:modified xsi:type="dcterms:W3CDTF">2018-06-03T00:00:47Z</dcterms:modified>
</cp:coreProperties>
</file>