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sldIdLst>
    <p:sldId id="257" r:id="rId4"/>
    <p:sldId id="256" r:id="rId5"/>
    <p:sldId id="258" r:id="rId6"/>
    <p:sldId id="260" r:id="rId7"/>
    <p:sldId id="261" r:id="rId8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014" y="-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heme" Target="theme/theme1.xml"/><Relationship Id="rId5" Type="http://schemas.openxmlformats.org/officeDocument/2006/relationships/slide" Target="slides/slide2.xml"/><Relationship Id="rId10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/>
              <a:t>04/06/2018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88290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/>
              <a:t>04/06/2018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10446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/>
              <a:t>04/06/2018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343393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87213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06052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75017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88169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1245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41483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27416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5242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/>
              <a:t>04/06/2018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7310709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58877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047875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001712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53897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883507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783953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874783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935773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616250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6862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/>
              <a:t>04/06/2018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4657173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417813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402964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90124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4452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/>
              <a:t>04/06/2018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60761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/>
              <a:t>04/06/2018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84330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/>
              <a:t>04/06/2018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28238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/>
              <a:t>04/06/2018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37669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/>
              <a:t>04/06/2018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03991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/>
              <a:t>04/06/2018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574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81AD80-0F30-4C40-A90B-54D3EC367A71}" type="datetimeFigureOut">
              <a:rPr lang="es-MX" smtClean="0"/>
              <a:t>04/06/2018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A1213-7874-4515-8BE6-3E9457C889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4310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81AD80-0F30-4C40-A90B-54D3EC367A71}" type="datetimeFigureOut">
              <a:rPr lang="es-MX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A1213-7874-4515-8BE6-3E9457C889A0}" type="slidenum">
              <a:rPr lang="es-MX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0403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3077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899592" y="764704"/>
            <a:ext cx="7912968" cy="4464496"/>
          </a:xfrm>
        </p:spPr>
        <p:txBody>
          <a:bodyPr>
            <a:normAutofit/>
          </a:bodyPr>
          <a:lstStyle/>
          <a:p>
            <a:r>
              <a:rPr lang="es-MX" sz="2000" b="1" dirty="0" smtClean="0">
                <a:solidFill>
                  <a:schemeClr val="tx1"/>
                </a:solidFill>
              </a:rPr>
              <a:t>Bloque </a:t>
            </a:r>
            <a:r>
              <a:rPr lang="es-MX" sz="2000" b="1" dirty="0">
                <a:solidFill>
                  <a:schemeClr val="tx1"/>
                </a:solidFill>
              </a:rPr>
              <a:t>IV. Relacionas el trabajo con la energía</a:t>
            </a:r>
          </a:p>
          <a:p>
            <a:endParaRPr lang="es-MX" sz="5200" dirty="0">
              <a:solidFill>
                <a:schemeClr val="tx1"/>
              </a:solidFill>
            </a:endParaRPr>
          </a:p>
          <a:p>
            <a:r>
              <a:rPr lang="es-MX" sz="1500" b="1" dirty="0">
                <a:solidFill>
                  <a:schemeClr val="tx1"/>
                </a:solidFill>
              </a:rPr>
              <a:t>Trabajo mecánico</a:t>
            </a:r>
            <a:r>
              <a:rPr lang="es-MX" sz="1500" dirty="0">
                <a:solidFill>
                  <a:schemeClr val="tx1"/>
                </a:solidFill>
              </a:rPr>
              <a:t>.................................................................................................... </a:t>
            </a:r>
            <a:r>
              <a:rPr lang="es-MX" sz="1500" dirty="0" smtClean="0">
                <a:solidFill>
                  <a:schemeClr val="tx1"/>
                </a:solidFill>
              </a:rPr>
              <a:t>62</a:t>
            </a:r>
            <a:endParaRPr lang="es-MX" sz="1500" dirty="0">
              <a:solidFill>
                <a:schemeClr val="tx1"/>
              </a:solidFill>
            </a:endParaRPr>
          </a:p>
          <a:p>
            <a:r>
              <a:rPr lang="es-MX" sz="1500" dirty="0">
                <a:solidFill>
                  <a:schemeClr val="tx1"/>
                </a:solidFill>
              </a:rPr>
              <a:t>Energía cinética y potencial.................................................................................... </a:t>
            </a:r>
            <a:r>
              <a:rPr lang="es-MX" sz="1500" dirty="0" smtClean="0">
                <a:solidFill>
                  <a:schemeClr val="tx1"/>
                </a:solidFill>
              </a:rPr>
              <a:t>65</a:t>
            </a:r>
            <a:endParaRPr lang="es-MX" sz="1500" dirty="0">
              <a:solidFill>
                <a:schemeClr val="tx1"/>
              </a:solidFill>
            </a:endParaRPr>
          </a:p>
          <a:p>
            <a:r>
              <a:rPr lang="es-MX" sz="1500" b="1" dirty="0">
                <a:solidFill>
                  <a:schemeClr val="tx1"/>
                </a:solidFill>
              </a:rPr>
              <a:t>Breve historia de la energía</a:t>
            </a:r>
            <a:r>
              <a:rPr lang="es-MX" sz="1500" dirty="0" smtClean="0">
                <a:solidFill>
                  <a:schemeClr val="tx1"/>
                </a:solidFill>
              </a:rPr>
              <a:t>.................................................................................... 65</a:t>
            </a:r>
            <a:endParaRPr lang="es-MX" sz="1500" dirty="0">
              <a:solidFill>
                <a:schemeClr val="tx1"/>
              </a:solidFill>
            </a:endParaRPr>
          </a:p>
          <a:p>
            <a:r>
              <a:rPr lang="es-MX" sz="1500" b="1" dirty="0">
                <a:solidFill>
                  <a:schemeClr val="tx1"/>
                </a:solidFill>
              </a:rPr>
              <a:t>Ley de la conservación de la energía</a:t>
            </a:r>
            <a:r>
              <a:rPr lang="es-MX" sz="1500" dirty="0">
                <a:solidFill>
                  <a:schemeClr val="tx1"/>
                </a:solidFill>
              </a:rPr>
              <a:t>...................................................................... </a:t>
            </a:r>
            <a:r>
              <a:rPr lang="es-MX" sz="1500" dirty="0" smtClean="0">
                <a:solidFill>
                  <a:schemeClr val="tx1"/>
                </a:solidFill>
              </a:rPr>
              <a:t>69</a:t>
            </a:r>
            <a:endParaRPr lang="es-MX" sz="1500" dirty="0">
              <a:solidFill>
                <a:schemeClr val="tx1"/>
              </a:solidFill>
            </a:endParaRPr>
          </a:p>
          <a:p>
            <a:r>
              <a:rPr lang="es-MX" sz="1500" b="1" dirty="0">
                <a:solidFill>
                  <a:schemeClr val="tx1"/>
                </a:solidFill>
              </a:rPr>
              <a:t>Potencia mecánica</a:t>
            </a:r>
            <a:r>
              <a:rPr lang="es-MX" sz="1500" dirty="0">
                <a:solidFill>
                  <a:schemeClr val="tx1"/>
                </a:solidFill>
              </a:rPr>
              <a:t>.................................................................................................. </a:t>
            </a:r>
            <a:r>
              <a:rPr lang="es-MX" sz="1500" dirty="0" smtClean="0">
                <a:solidFill>
                  <a:schemeClr val="tx1"/>
                </a:solidFill>
              </a:rPr>
              <a:t>70</a:t>
            </a:r>
            <a:endParaRPr lang="es-MX" sz="1500" dirty="0">
              <a:solidFill>
                <a:schemeClr val="tx1"/>
              </a:solidFill>
            </a:endParaRPr>
          </a:p>
          <a:p>
            <a:endParaRPr lang="es-MX" sz="5200" dirty="0">
              <a:solidFill>
                <a:schemeClr val="tx1"/>
              </a:solidFill>
            </a:endParaRPr>
          </a:p>
          <a:p>
            <a:endParaRPr lang="es-MX" sz="5200" dirty="0">
              <a:solidFill>
                <a:schemeClr val="tx1"/>
              </a:solidFill>
            </a:endParaRPr>
          </a:p>
          <a:p>
            <a:endParaRPr lang="es-MX" sz="5200" dirty="0">
              <a:solidFill>
                <a:schemeClr val="tx1"/>
              </a:solidFill>
            </a:endParaRPr>
          </a:p>
        </p:txBody>
      </p:sp>
      <p:sp>
        <p:nvSpPr>
          <p:cNvPr id="4" name="3 Título"/>
          <p:cNvSpPr>
            <a:spLocks noGrp="1"/>
          </p:cNvSpPr>
          <p:nvPr>
            <p:ph type="ctrTitle"/>
          </p:nvPr>
        </p:nvSpPr>
        <p:spPr>
          <a:xfrm>
            <a:off x="1972245" y="301426"/>
            <a:ext cx="5048027" cy="275111"/>
          </a:xfrm>
        </p:spPr>
        <p:txBody>
          <a:bodyPr>
            <a:noAutofit/>
          </a:bodyPr>
          <a:lstStyle/>
          <a:p>
            <a:r>
              <a:rPr lang="es-MX" sz="2000" b="1" dirty="0" smtClean="0"/>
              <a:t>FISICA 1</a:t>
            </a:r>
            <a:endParaRPr lang="es-MX" sz="2000" b="1" dirty="0"/>
          </a:p>
        </p:txBody>
      </p:sp>
      <p:pic>
        <p:nvPicPr>
          <p:cNvPr id="5" name="Picture 2" descr="D:\GEOLOGIA_ESTRUCTURAL\EMAILS\04_email07feb18\image003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001" b="8031"/>
          <a:stretch/>
        </p:blipFill>
        <p:spPr bwMode="auto">
          <a:xfrm>
            <a:off x="69626" y="175841"/>
            <a:ext cx="768901" cy="836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1518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3 Título"/>
          <p:cNvSpPr>
            <a:spLocks noGrp="1"/>
          </p:cNvSpPr>
          <p:nvPr>
            <p:ph type="ctrTitle"/>
          </p:nvPr>
        </p:nvSpPr>
        <p:spPr>
          <a:xfrm>
            <a:off x="107504" y="6319897"/>
            <a:ext cx="792088" cy="530720"/>
          </a:xfrm>
        </p:spPr>
        <p:txBody>
          <a:bodyPr>
            <a:noAutofit/>
          </a:bodyPr>
          <a:lstStyle/>
          <a:p>
            <a:r>
              <a:rPr lang="es-MX" sz="2000" b="1" dirty="0" smtClean="0"/>
              <a:t>50</a:t>
            </a:r>
            <a:endParaRPr lang="es-MX" sz="2000" b="1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09" t="19167" r="32813" b="9000"/>
          <a:stretch/>
        </p:blipFill>
        <p:spPr bwMode="auto">
          <a:xfrm>
            <a:off x="179512" y="175841"/>
            <a:ext cx="4248472" cy="64935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59" t="23500" r="33854" b="6834"/>
          <a:stretch/>
        </p:blipFill>
        <p:spPr bwMode="auto">
          <a:xfrm>
            <a:off x="4572000" y="180157"/>
            <a:ext cx="4392488" cy="64935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3 Título"/>
          <p:cNvSpPr txBox="1">
            <a:spLocks/>
          </p:cNvSpPr>
          <p:nvPr/>
        </p:nvSpPr>
        <p:spPr>
          <a:xfrm>
            <a:off x="259904" y="6472297"/>
            <a:ext cx="792088" cy="5307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2000" b="1" dirty="0" smtClean="0"/>
              <a:t>62</a:t>
            </a:r>
            <a:endParaRPr lang="es-MX" sz="2000" b="1" dirty="0"/>
          </a:p>
        </p:txBody>
      </p:sp>
    </p:spTree>
    <p:extLst>
      <p:ext uri="{BB962C8B-B14F-4D97-AF65-F5344CB8AC3E}">
        <p14:creationId xmlns:p14="http://schemas.microsoft.com/office/powerpoint/2010/main" val="4159067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37" t="14667" r="35992" b="17166"/>
          <a:stretch/>
        </p:blipFill>
        <p:spPr bwMode="auto">
          <a:xfrm>
            <a:off x="179512" y="116632"/>
            <a:ext cx="4320480" cy="6552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83" t="16500" r="34583" b="13167"/>
          <a:stretch/>
        </p:blipFill>
        <p:spPr bwMode="auto">
          <a:xfrm>
            <a:off x="4592836" y="116632"/>
            <a:ext cx="4371652" cy="6552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3 Título"/>
          <p:cNvSpPr txBox="1">
            <a:spLocks/>
          </p:cNvSpPr>
          <p:nvPr/>
        </p:nvSpPr>
        <p:spPr>
          <a:xfrm>
            <a:off x="259904" y="6472297"/>
            <a:ext cx="792088" cy="5307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2000" b="1" dirty="0" smtClean="0"/>
              <a:t>63</a:t>
            </a:r>
            <a:endParaRPr lang="es-MX" sz="2000" b="1" dirty="0"/>
          </a:p>
        </p:txBody>
      </p:sp>
    </p:spTree>
    <p:extLst>
      <p:ext uri="{BB962C8B-B14F-4D97-AF65-F5344CB8AC3E}">
        <p14:creationId xmlns:p14="http://schemas.microsoft.com/office/powerpoint/2010/main" val="3222242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08" t="21333" r="35730" b="17834"/>
          <a:stretch/>
        </p:blipFill>
        <p:spPr bwMode="auto">
          <a:xfrm>
            <a:off x="114548" y="116632"/>
            <a:ext cx="4313436" cy="6480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91" t="24500" r="33854" b="55334"/>
          <a:stretch/>
        </p:blipFill>
        <p:spPr bwMode="auto">
          <a:xfrm>
            <a:off x="4572000" y="1767756"/>
            <a:ext cx="4392488" cy="2304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3 Título"/>
          <p:cNvSpPr txBox="1">
            <a:spLocks/>
          </p:cNvSpPr>
          <p:nvPr/>
        </p:nvSpPr>
        <p:spPr>
          <a:xfrm>
            <a:off x="259904" y="6472297"/>
            <a:ext cx="792088" cy="5307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2000" b="1" dirty="0" smtClean="0"/>
              <a:t>64</a:t>
            </a:r>
            <a:endParaRPr lang="es-MX" sz="2000" b="1" dirty="0"/>
          </a:p>
        </p:txBody>
      </p:sp>
    </p:spTree>
    <p:extLst>
      <p:ext uri="{BB962C8B-B14F-4D97-AF65-F5344CB8AC3E}">
        <p14:creationId xmlns:p14="http://schemas.microsoft.com/office/powerpoint/2010/main" val="1626752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3 Título"/>
          <p:cNvSpPr>
            <a:spLocks noGrp="1"/>
          </p:cNvSpPr>
          <p:nvPr>
            <p:ph type="ctrTitle"/>
          </p:nvPr>
        </p:nvSpPr>
        <p:spPr>
          <a:xfrm>
            <a:off x="107504" y="6319897"/>
            <a:ext cx="792088" cy="530720"/>
          </a:xfrm>
        </p:spPr>
        <p:txBody>
          <a:bodyPr>
            <a:noAutofit/>
          </a:bodyPr>
          <a:lstStyle/>
          <a:p>
            <a:r>
              <a:rPr lang="es-MX" sz="2000" b="1" dirty="0" smtClean="0"/>
              <a:t>65</a:t>
            </a:r>
            <a:endParaRPr lang="es-MX" sz="2000" b="1" dirty="0"/>
          </a:p>
        </p:txBody>
      </p:sp>
      <p:pic>
        <p:nvPicPr>
          <p:cNvPr id="15" name="Picture 2" descr="D:\GEOLOGIA_ESTRUCTURAL\EMAILS\04_email07feb18\image003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001" b="8031"/>
          <a:stretch/>
        </p:blipFill>
        <p:spPr bwMode="auto">
          <a:xfrm>
            <a:off x="69626" y="175841"/>
            <a:ext cx="768901" cy="836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479" t="20000" r="34375" b="12333"/>
          <a:stretch/>
        </p:blipFill>
        <p:spPr bwMode="auto">
          <a:xfrm>
            <a:off x="1080000" y="175841"/>
            <a:ext cx="6444328" cy="64935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73662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692</TotalTime>
  <Words>46</Words>
  <Application>Microsoft Office PowerPoint</Application>
  <PresentationFormat>Presentación en pantalla (4:3)</PresentationFormat>
  <Paragraphs>14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3</vt:i4>
      </vt:variant>
      <vt:variant>
        <vt:lpstr>Títulos de diapositiva</vt:lpstr>
      </vt:variant>
      <vt:variant>
        <vt:i4>5</vt:i4>
      </vt:variant>
    </vt:vector>
  </HeadingPairs>
  <TitlesOfParts>
    <vt:vector size="8" baseType="lpstr">
      <vt:lpstr>Tema de Office</vt:lpstr>
      <vt:lpstr>1_Tema de Office</vt:lpstr>
      <vt:lpstr>2_Tema de Office</vt:lpstr>
      <vt:lpstr>FISICA 1</vt:lpstr>
      <vt:lpstr>50</vt:lpstr>
      <vt:lpstr>Presentación de PowerPoint</vt:lpstr>
      <vt:lpstr>Presentación de PowerPoint</vt:lpstr>
      <vt:lpstr>65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Home</dc:creator>
  <cp:lastModifiedBy>Home</cp:lastModifiedBy>
  <cp:revision>92</cp:revision>
  <dcterms:created xsi:type="dcterms:W3CDTF">2018-03-12T00:29:19Z</dcterms:created>
  <dcterms:modified xsi:type="dcterms:W3CDTF">2018-06-05T00:53:02Z</dcterms:modified>
</cp:coreProperties>
</file>