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</p:sldMasterIdLst>
  <p:sldIdLst>
    <p:sldId id="262" r:id="rId5"/>
    <p:sldId id="263" r:id="rId6"/>
    <p:sldId id="265" r:id="rId7"/>
    <p:sldId id="273" r:id="rId8"/>
    <p:sldId id="267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1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0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3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04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6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96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45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60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53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25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59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6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0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96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56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62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433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26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18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250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60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774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474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23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6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66</a:t>
            </a:r>
            <a:endParaRPr lang="es-MX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1" t="19000" r="35833" b="13667"/>
          <a:stretch/>
        </p:blipFill>
        <p:spPr bwMode="auto">
          <a:xfrm>
            <a:off x="1080000" y="116632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22000" r="35001" b="7666"/>
          <a:stretch/>
        </p:blipFill>
        <p:spPr bwMode="auto">
          <a:xfrm>
            <a:off x="107504" y="116632"/>
            <a:ext cx="4392488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t="25500" r="34302" b="6531"/>
          <a:stretch/>
        </p:blipFill>
        <p:spPr bwMode="auto">
          <a:xfrm>
            <a:off x="4576926" y="548680"/>
            <a:ext cx="4387561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3 Título"/>
          <p:cNvSpPr txBox="1">
            <a:spLocks/>
          </p:cNvSpPr>
          <p:nvPr/>
        </p:nvSpPr>
        <p:spPr>
          <a:xfrm>
            <a:off x="259904" y="64722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67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703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t="16333" r="34688" b="23166"/>
          <a:stretch/>
        </p:blipFill>
        <p:spPr bwMode="auto">
          <a:xfrm>
            <a:off x="179512" y="116632"/>
            <a:ext cx="432048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t="16001" r="34583" b="23000"/>
          <a:stretch/>
        </p:blipFill>
        <p:spPr bwMode="auto">
          <a:xfrm>
            <a:off x="4601468" y="116632"/>
            <a:ext cx="436302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259904" y="64722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68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137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69</a:t>
            </a:r>
            <a:endParaRPr lang="es-MX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t="17833" r="34583" b="21166"/>
          <a:stretch/>
        </p:blipFill>
        <p:spPr bwMode="auto">
          <a:xfrm>
            <a:off x="1080000" y="188640"/>
            <a:ext cx="6516336" cy="481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1" t="51334" r="35626" b="29275"/>
          <a:stretch/>
        </p:blipFill>
        <p:spPr bwMode="auto">
          <a:xfrm>
            <a:off x="1080000" y="5008200"/>
            <a:ext cx="6516336" cy="166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 t="20500" r="34063" b="17062"/>
          <a:stretch/>
        </p:blipFill>
        <p:spPr bwMode="auto">
          <a:xfrm>
            <a:off x="212080" y="116632"/>
            <a:ext cx="435992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2" t="16500" r="35937" b="12167"/>
          <a:stretch/>
        </p:blipFill>
        <p:spPr bwMode="auto">
          <a:xfrm>
            <a:off x="4716016" y="131428"/>
            <a:ext cx="432048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3 Título"/>
          <p:cNvSpPr txBox="1">
            <a:spLocks/>
          </p:cNvSpPr>
          <p:nvPr/>
        </p:nvSpPr>
        <p:spPr>
          <a:xfrm>
            <a:off x="259904" y="64722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70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1091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</Words>
  <Application>Microsoft Office PowerPoint</Application>
  <PresentationFormat>Presentación en pantalla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Tema de Office</vt:lpstr>
      <vt:lpstr>3_Tema de Office</vt:lpstr>
      <vt:lpstr>4_Tema de Office</vt:lpstr>
      <vt:lpstr>5_Tema de Office</vt:lpstr>
      <vt:lpstr>66</vt:lpstr>
      <vt:lpstr>Presentación de PowerPoint</vt:lpstr>
      <vt:lpstr>Presentación de PowerPoint</vt:lpstr>
      <vt:lpstr>69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92</cp:revision>
  <dcterms:created xsi:type="dcterms:W3CDTF">2018-03-12T00:29:19Z</dcterms:created>
  <dcterms:modified xsi:type="dcterms:W3CDTF">2018-06-05T00:53:47Z</dcterms:modified>
</cp:coreProperties>
</file>