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3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EE076-C125-4A6A-9F1D-FADA875FD7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6DCDFE11-692C-43D0-A17A-F9FFEDE454C5}">
      <dgm:prSet phldrT="[Texto]"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La ciencia utiliza la inducción, la deducción y la verificación , usa hipótesis y teoría para llegar a la ley.</a:t>
          </a:r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712D78F-C8F0-40B4-B1B4-5C9A26CDF78E}" type="parTrans" cxnId="{B8A3081F-C13A-493D-BAD2-106F9D94A48E}">
      <dgm:prSet/>
      <dgm:spPr/>
      <dgm:t>
        <a:bodyPr/>
        <a:lstStyle/>
        <a:p>
          <a:endParaRPr lang="es-MX"/>
        </a:p>
      </dgm:t>
    </dgm:pt>
    <dgm:pt modelId="{B6BF1E40-2EF9-494D-AF11-7101D9241A4C}" type="sibTrans" cxnId="{B8A3081F-C13A-493D-BAD2-106F9D94A48E}">
      <dgm:prSet/>
      <dgm:spPr/>
      <dgm:t>
        <a:bodyPr/>
        <a:lstStyle/>
        <a:p>
          <a:endParaRPr lang="es-MX"/>
        </a:p>
      </dgm:t>
    </dgm:pt>
    <dgm:pt modelId="{1FBF41E3-A94A-4F27-B8A8-7A4CCE2EE42F}">
      <dgm:prSet phldrT="[Texto]" custT="1"/>
      <dgm:spPr/>
      <dgm:t>
        <a:bodyPr/>
        <a:lstStyle/>
        <a:p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CF5D16A-1EED-4F2F-9A08-1390E3D4F66C}" type="parTrans" cxnId="{C3C2A335-BF07-4158-A571-BA1BFFE0B155}">
      <dgm:prSet/>
      <dgm:spPr/>
      <dgm:t>
        <a:bodyPr/>
        <a:lstStyle/>
        <a:p>
          <a:endParaRPr lang="es-MX"/>
        </a:p>
      </dgm:t>
    </dgm:pt>
    <dgm:pt modelId="{F6B82D42-DAE0-49C2-8616-4711B901217D}" type="sibTrans" cxnId="{C3C2A335-BF07-4158-A571-BA1BFFE0B155}">
      <dgm:prSet/>
      <dgm:spPr/>
      <dgm:t>
        <a:bodyPr/>
        <a:lstStyle/>
        <a:p>
          <a:endParaRPr lang="es-MX"/>
        </a:p>
      </dgm:t>
    </dgm:pt>
    <dgm:pt modelId="{6851A3A7-9C2D-43E1-9CF6-05EA09E401DA}">
      <dgm:prSet phldrT="[Texto]" custT="1"/>
      <dgm:spPr/>
      <dgm:t>
        <a:bodyPr/>
        <a:lstStyle/>
        <a:p>
          <a:r>
            <a:rPr lang="es-MX" sz="1800" dirty="0" smtClean="0">
              <a:latin typeface="Arial" panose="020B0604020202020204" pitchFamily="34" charset="0"/>
              <a:cs typeface="Arial" panose="020B0604020202020204" pitchFamily="34" charset="0"/>
            </a:rPr>
            <a:t>la filosofía busca las esencias, lo inmutable, lo universal de las cosas mediante sus causas primarias. Ninguna verdad es absoluta.</a:t>
          </a:r>
        </a:p>
        <a:p>
          <a:endParaRPr lang="es-MX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0373B4-F8C2-490C-B485-0C83D5113749}" type="parTrans" cxnId="{14A78A09-34B4-485C-BD85-278C5EE92C8F}">
      <dgm:prSet/>
      <dgm:spPr/>
      <dgm:t>
        <a:bodyPr/>
        <a:lstStyle/>
        <a:p>
          <a:endParaRPr lang="es-MX"/>
        </a:p>
      </dgm:t>
    </dgm:pt>
    <dgm:pt modelId="{59E27E4E-8833-4CFA-AD5E-AA7DB90B7AB2}" type="sibTrans" cxnId="{14A78A09-34B4-485C-BD85-278C5EE92C8F}">
      <dgm:prSet/>
      <dgm:spPr/>
      <dgm:t>
        <a:bodyPr/>
        <a:lstStyle/>
        <a:p>
          <a:endParaRPr lang="es-MX"/>
        </a:p>
      </dgm:t>
    </dgm:pt>
    <dgm:pt modelId="{56123CB0-5708-4A15-85C5-09C3B506491D}">
      <dgm:prSet phldrT="[Texto]"/>
      <dgm:spPr/>
      <dgm:t>
        <a:bodyPr/>
        <a:lstStyle/>
        <a:p>
          <a:endParaRPr lang="es-MX" dirty="0"/>
        </a:p>
      </dgm:t>
    </dgm:pt>
    <dgm:pt modelId="{69EFB374-F3C4-4AA4-A63C-F84F0D3B721C}" type="parTrans" cxnId="{DD05DD5B-BD62-4738-AD56-8EB346200835}">
      <dgm:prSet/>
      <dgm:spPr/>
      <dgm:t>
        <a:bodyPr/>
        <a:lstStyle/>
        <a:p>
          <a:endParaRPr lang="es-MX"/>
        </a:p>
      </dgm:t>
    </dgm:pt>
    <dgm:pt modelId="{DE292739-E419-4AED-AF7A-70A097F3FD18}" type="sibTrans" cxnId="{DD05DD5B-BD62-4738-AD56-8EB346200835}">
      <dgm:prSet/>
      <dgm:spPr/>
      <dgm:t>
        <a:bodyPr/>
        <a:lstStyle/>
        <a:p>
          <a:endParaRPr lang="es-MX"/>
        </a:p>
      </dgm:t>
    </dgm:pt>
    <dgm:pt modelId="{FB104EEA-EE22-4291-9F12-136CB5ABF1D1}" type="pres">
      <dgm:prSet presAssocID="{08DEE076-C125-4A6A-9F1D-FADA875FD77B}" presName="linear" presStyleCnt="0">
        <dgm:presLayoutVars>
          <dgm:animLvl val="lvl"/>
          <dgm:resizeHandles val="exact"/>
        </dgm:presLayoutVars>
      </dgm:prSet>
      <dgm:spPr/>
    </dgm:pt>
    <dgm:pt modelId="{EC8AF8F9-F12B-4FC7-B7C2-A1D9C55ED3D0}" type="pres">
      <dgm:prSet presAssocID="{6DCDFE11-692C-43D0-A17A-F9FFEDE454C5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4151F7A7-1484-4380-891F-EB43B6830B66}" type="pres">
      <dgm:prSet presAssocID="{6DCDFE11-692C-43D0-A17A-F9FFEDE454C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7542808A-8AFC-4460-8A12-3D9CCE97EBD9}" type="pres">
      <dgm:prSet presAssocID="{6851A3A7-9C2D-43E1-9CF6-05EA09E401DA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8F3C938F-B669-4076-A23D-CA5D5BD8A4F8}" type="pres">
      <dgm:prSet presAssocID="{6851A3A7-9C2D-43E1-9CF6-05EA09E401D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C9C900F9-FF4A-4CF7-A41C-2E9588B92C25}" type="presOf" srcId="{56123CB0-5708-4A15-85C5-09C3B506491D}" destId="{8F3C938F-B669-4076-A23D-CA5D5BD8A4F8}" srcOrd="0" destOrd="0" presId="urn:microsoft.com/office/officeart/2005/8/layout/vList2"/>
    <dgm:cxn modelId="{B8A3081F-C13A-493D-BAD2-106F9D94A48E}" srcId="{08DEE076-C125-4A6A-9F1D-FADA875FD77B}" destId="{6DCDFE11-692C-43D0-A17A-F9FFEDE454C5}" srcOrd="0" destOrd="0" parTransId="{4712D78F-C8F0-40B4-B1B4-5C9A26CDF78E}" sibTransId="{B6BF1E40-2EF9-494D-AF11-7101D9241A4C}"/>
    <dgm:cxn modelId="{14A78A09-34B4-485C-BD85-278C5EE92C8F}" srcId="{08DEE076-C125-4A6A-9F1D-FADA875FD77B}" destId="{6851A3A7-9C2D-43E1-9CF6-05EA09E401DA}" srcOrd="1" destOrd="0" parTransId="{D50373B4-F8C2-490C-B485-0C83D5113749}" sibTransId="{59E27E4E-8833-4CFA-AD5E-AA7DB90B7AB2}"/>
    <dgm:cxn modelId="{DD05DD5B-BD62-4738-AD56-8EB346200835}" srcId="{6851A3A7-9C2D-43E1-9CF6-05EA09E401DA}" destId="{56123CB0-5708-4A15-85C5-09C3B506491D}" srcOrd="0" destOrd="0" parTransId="{69EFB374-F3C4-4AA4-A63C-F84F0D3B721C}" sibTransId="{DE292739-E419-4AED-AF7A-70A097F3FD18}"/>
    <dgm:cxn modelId="{D5F6F20A-468B-4D45-A353-30F6309B5457}" type="presOf" srcId="{6851A3A7-9C2D-43E1-9CF6-05EA09E401DA}" destId="{7542808A-8AFC-4460-8A12-3D9CCE97EBD9}" srcOrd="0" destOrd="0" presId="urn:microsoft.com/office/officeart/2005/8/layout/vList2"/>
    <dgm:cxn modelId="{DBC06364-5E95-48A0-8ADD-9DD4889601B6}" type="presOf" srcId="{1FBF41E3-A94A-4F27-B8A8-7A4CCE2EE42F}" destId="{4151F7A7-1484-4380-891F-EB43B6830B66}" srcOrd="0" destOrd="0" presId="urn:microsoft.com/office/officeart/2005/8/layout/vList2"/>
    <dgm:cxn modelId="{B1693B0B-4F8C-43D6-A895-D612B0F6AEE3}" type="presOf" srcId="{08DEE076-C125-4A6A-9F1D-FADA875FD77B}" destId="{FB104EEA-EE22-4291-9F12-136CB5ABF1D1}" srcOrd="0" destOrd="0" presId="urn:microsoft.com/office/officeart/2005/8/layout/vList2"/>
    <dgm:cxn modelId="{419B0D24-FF76-440B-98B0-866B658BFC4C}" type="presOf" srcId="{6DCDFE11-692C-43D0-A17A-F9FFEDE454C5}" destId="{EC8AF8F9-F12B-4FC7-B7C2-A1D9C55ED3D0}" srcOrd="0" destOrd="0" presId="urn:microsoft.com/office/officeart/2005/8/layout/vList2"/>
    <dgm:cxn modelId="{C3C2A335-BF07-4158-A571-BA1BFFE0B155}" srcId="{6DCDFE11-692C-43D0-A17A-F9FFEDE454C5}" destId="{1FBF41E3-A94A-4F27-B8A8-7A4CCE2EE42F}" srcOrd="0" destOrd="0" parTransId="{ACF5D16A-1EED-4F2F-9A08-1390E3D4F66C}" sibTransId="{F6B82D42-DAE0-49C2-8616-4711B901217D}"/>
    <dgm:cxn modelId="{7D287695-91FC-437D-973B-255D479A22C1}" type="presParOf" srcId="{FB104EEA-EE22-4291-9F12-136CB5ABF1D1}" destId="{EC8AF8F9-F12B-4FC7-B7C2-A1D9C55ED3D0}" srcOrd="0" destOrd="0" presId="urn:microsoft.com/office/officeart/2005/8/layout/vList2"/>
    <dgm:cxn modelId="{4A14B165-AC8B-4E1C-A33F-1A5E41EA498E}" type="presParOf" srcId="{FB104EEA-EE22-4291-9F12-136CB5ABF1D1}" destId="{4151F7A7-1484-4380-891F-EB43B6830B66}" srcOrd="1" destOrd="0" presId="urn:microsoft.com/office/officeart/2005/8/layout/vList2"/>
    <dgm:cxn modelId="{36CCE6C4-0821-4EEB-B232-85DE661E0D99}" type="presParOf" srcId="{FB104EEA-EE22-4291-9F12-136CB5ABF1D1}" destId="{7542808A-8AFC-4460-8A12-3D9CCE97EBD9}" srcOrd="2" destOrd="0" presId="urn:microsoft.com/office/officeart/2005/8/layout/vList2"/>
    <dgm:cxn modelId="{DB9D35A2-8457-42C5-BF52-94B81669B361}" type="presParOf" srcId="{FB104EEA-EE22-4291-9F12-136CB5ABF1D1}" destId="{8F3C938F-B669-4076-A23D-CA5D5BD8A4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8AF8F9-F12B-4FC7-B7C2-A1D9C55ED3D0}">
      <dsp:nvSpPr>
        <dsp:cNvPr id="0" name=""/>
        <dsp:cNvSpPr/>
      </dsp:nvSpPr>
      <dsp:spPr>
        <a:xfrm>
          <a:off x="0" y="12820"/>
          <a:ext cx="8824913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 ciencia utiliza la inducción, la deducción y la verificación , usa hipótesis y teoría para llegar a la ley.</a:t>
          </a: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32" y="64052"/>
        <a:ext cx="8722449" cy="947026"/>
      </dsp:txXfrm>
    </dsp:sp>
    <dsp:sp modelId="{4151F7A7-1484-4380-891F-EB43B6830B66}">
      <dsp:nvSpPr>
        <dsp:cNvPr id="0" name=""/>
        <dsp:cNvSpPr/>
      </dsp:nvSpPr>
      <dsp:spPr>
        <a:xfrm>
          <a:off x="0" y="1062310"/>
          <a:ext cx="8824913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19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062310"/>
        <a:ext cx="8824913" cy="645840"/>
      </dsp:txXfrm>
    </dsp:sp>
    <dsp:sp modelId="{7542808A-8AFC-4460-8A12-3D9CCE97EBD9}">
      <dsp:nvSpPr>
        <dsp:cNvPr id="0" name=""/>
        <dsp:cNvSpPr/>
      </dsp:nvSpPr>
      <dsp:spPr>
        <a:xfrm>
          <a:off x="0" y="1708150"/>
          <a:ext cx="8824913" cy="104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>
              <a:latin typeface="Arial" panose="020B0604020202020204" pitchFamily="34" charset="0"/>
              <a:cs typeface="Arial" panose="020B0604020202020204" pitchFamily="34" charset="0"/>
            </a:rPr>
            <a:t>la filosofía busca las esencias, lo inmutable, lo universal de las cosas mediante sus causas primarias. Ninguna verdad es absoluta.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232" y="1759382"/>
        <a:ext cx="8722449" cy="947026"/>
      </dsp:txXfrm>
    </dsp:sp>
    <dsp:sp modelId="{8F3C938F-B669-4076-A23D-CA5D5BD8A4F8}">
      <dsp:nvSpPr>
        <dsp:cNvPr id="0" name=""/>
        <dsp:cNvSpPr/>
      </dsp:nvSpPr>
      <dsp:spPr>
        <a:xfrm>
          <a:off x="0" y="2757640"/>
          <a:ext cx="8824913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0191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s-MX" sz="3000" kern="1200" dirty="0"/>
        </a:p>
      </dsp:txBody>
      <dsp:txXfrm>
        <a:off x="0" y="2757640"/>
        <a:ext cx="8824913" cy="645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5/4/2018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Religión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Viene del latino </a:t>
            </a:r>
            <a:r>
              <a:rPr lang="es-MX" b="1" i="1" dirty="0" err="1" smtClean="0"/>
              <a:t>religio</a:t>
            </a:r>
            <a:r>
              <a:rPr lang="es-MX" b="1" i="1" dirty="0" smtClean="0"/>
              <a:t> </a:t>
            </a:r>
            <a:r>
              <a:rPr lang="es-MX" dirty="0" smtClean="0"/>
              <a:t>se refiere al credo y a los conocimientos dogmáticos sobre una entidad divina</a:t>
            </a:r>
            <a:r>
              <a:rPr lang="es-MX" dirty="0" smtClean="0"/>
              <a:t>.</a:t>
            </a:r>
          </a:p>
          <a:p>
            <a:r>
              <a:rPr lang="es-MX" dirty="0" smtClean="0"/>
              <a:t>PARA LA RELIGIÓN LA VERDAD ES DOGMÁTICA Y ABSOLUTA NO SE PUEDE REFUTAR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960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Religión vinculo entre el hombre y dios </a:t>
            </a:r>
            <a:r>
              <a:rPr lang="es-MX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 dioses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La persona regirá su comportamiento según una moral e incurrirá  en determinados ritos.</a:t>
            </a:r>
          </a:p>
          <a:p>
            <a:pPr marL="0" indent="0">
              <a:buNone/>
            </a:pPr>
            <a:r>
              <a:rPr lang="es-MX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la religión puede dividirse en distintos tipos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Monoteístas.- se basan en la presencia de un único Dios, ejemplo: el cristianismo, judaísmo e islamismo.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 Politeístas .- se basan en la presencia de  muchos dioses y están según jerarquías , ejemplo: hinduismo o religiones egipcias antiguas.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Panteístas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.- afirman que el </a:t>
            </a:r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creador y los objetos creados forman una entidad ejemplo: el taoísmo</a:t>
            </a:r>
          </a:p>
          <a:p>
            <a:r>
              <a:rPr lang="es-MX" dirty="0" smtClean="0">
                <a:latin typeface="Arial" panose="020B0604020202020204" pitchFamily="34" charset="0"/>
                <a:cs typeface="Arial" panose="020B0604020202020204" pitchFamily="34" charset="0"/>
              </a:rPr>
              <a:t>No-teístas.- no creen en divinidades ejemplo: budismo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9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Para Marx la religión es el opio de los pueblos ya que adormece la razón de los ciudadanos, es una fuerza opresora que evita su rebelión hacia los gobiernos injustos.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6123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Ciencia y </a:t>
            </a:r>
            <a:r>
              <a:rPr lang="es-MX"/>
              <a:t>F</a:t>
            </a:r>
            <a:r>
              <a:rPr lang="es-MX" smtClean="0"/>
              <a:t>ilososfía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486229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707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</TotalTime>
  <Words>216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Sala de reuniones Ion</vt:lpstr>
      <vt:lpstr>Religión</vt:lpstr>
      <vt:lpstr>Religión vinculo entre el hombre y dios o dioses</vt:lpstr>
      <vt:lpstr>Presentación de PowerPoint</vt:lpstr>
      <vt:lpstr>Ciencia y Filososfía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Religión</dc:title>
  <dc:creator>LEA</dc:creator>
  <cp:lastModifiedBy>LEA</cp:lastModifiedBy>
  <cp:revision>7</cp:revision>
  <dcterms:created xsi:type="dcterms:W3CDTF">2018-05-03T19:14:02Z</dcterms:created>
  <dcterms:modified xsi:type="dcterms:W3CDTF">2018-05-04T22:18:43Z</dcterms:modified>
</cp:coreProperties>
</file>