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1" r:id="rId3"/>
    <p:sldId id="257" r:id="rId4"/>
    <p:sldId id="258"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4" d="100"/>
          <a:sy n="54" d="100"/>
        </p:scale>
        <p:origin x="144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x-none"/>
              <a:t>Clic para editar título</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March 27, 2018</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‹Nº›</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 para editar título</a:t>
            </a:r>
            <a:endParaRPr lang="en-US"/>
          </a:p>
        </p:txBody>
      </p:sp>
      <p:sp>
        <p:nvSpPr>
          <p:cNvPr id="3" name="Vertical Text Placeholder 2"/>
          <p:cNvSpPr>
            <a:spLocks noGrp="1"/>
          </p:cNvSpPr>
          <p:nvPr>
            <p:ph type="body" orient="vert" idx="1"/>
          </p:nvPr>
        </p:nvSpPr>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x-none"/>
              <a:t>Clic para editar título</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 para editar título</a:t>
            </a:r>
            <a:endParaRPr lang="en-US"/>
          </a:p>
        </p:txBody>
      </p:sp>
      <p:sp>
        <p:nvSpPr>
          <p:cNvPr id="3" name="Content Placeholder 2"/>
          <p:cNvSpPr>
            <a:spLocks noGrp="1"/>
          </p:cNvSpPr>
          <p:nvPr>
            <p:ph idx="1"/>
          </p:nvPr>
        </p:nvSpPr>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x-none"/>
              <a:t>Clic para editar título</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Haga clic para modificar el estilo de texto del patrón</a:t>
            </a:r>
          </a:p>
        </p:txBody>
      </p:sp>
      <p:sp>
        <p:nvSpPr>
          <p:cNvPr id="4" name="Date Placeholder 3"/>
          <p:cNvSpPr>
            <a:spLocks noGrp="1"/>
          </p:cNvSpPr>
          <p:nvPr>
            <p:ph type="dt" sz="half" idx="10"/>
          </p:nvPr>
        </p:nvSpPr>
        <p:spPr/>
        <p:txBody>
          <a:bodyPr/>
          <a:lstStyle/>
          <a:p>
            <a:fld id="{FBB7EAE1-CAAC-4AEF-919E-158692B1E55E}"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 para editar título</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March 27,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‹Nº›</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 para editar título</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March 27,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 para editar título</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March 27, 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March 27,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March 27, 2018</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‹Nº›</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x-none"/>
              <a:t>Clic para editar título</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x-none"/>
              <a:t>Clic para editar título</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a:t>Arrastre la imagen al marcador de posición o haga clic en el icono para agregar</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Date Placeholder 4"/>
          <p:cNvSpPr>
            <a:spLocks noGrp="1"/>
          </p:cNvSpPr>
          <p:nvPr>
            <p:ph type="dt" sz="half" idx="10"/>
          </p:nvPr>
        </p:nvSpPr>
        <p:spPr/>
        <p:txBody>
          <a:bodyPr/>
          <a:lstStyle/>
          <a:p>
            <a:fld id="{CA861222-2C8B-4501-BE87-6797EC025925}" type="datetime4">
              <a:rPr lang="en-US" smtClean="0"/>
              <a:pPr/>
              <a:t>March 27, 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x-none"/>
              <a:t>Clic para editar título</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March 27, 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LOS SERES VIVOS</a:t>
            </a:r>
          </a:p>
        </p:txBody>
      </p:sp>
      <p:sp>
        <p:nvSpPr>
          <p:cNvPr id="3" name="Subtítulo 2"/>
          <p:cNvSpPr>
            <a:spLocks noGrp="1"/>
          </p:cNvSpPr>
          <p:nvPr>
            <p:ph type="subTitle" idx="1"/>
          </p:nvPr>
        </p:nvSpPr>
        <p:spPr/>
        <p:txBody>
          <a:bodyPr/>
          <a:lstStyle/>
          <a:p>
            <a:endParaRPr lang="es-ES" dirty="0">
              <a:latin typeface="Baskerville"/>
              <a:cs typeface="Baskerville"/>
            </a:endParaRPr>
          </a:p>
          <a:p>
            <a:r>
              <a:rPr lang="es-ES" dirty="0">
                <a:latin typeface="Baskerville"/>
                <a:cs typeface="Baskerville"/>
              </a:rPr>
              <a:t>EXPOSICIÓN VIRTUAL </a:t>
            </a:r>
          </a:p>
          <a:p>
            <a:r>
              <a:rPr lang="es-ES" dirty="0">
                <a:latin typeface="Baskerville"/>
                <a:cs typeface="Baskerville"/>
              </a:rPr>
              <a:t>FORO</a:t>
            </a:r>
          </a:p>
        </p:txBody>
      </p:sp>
    </p:spTree>
    <p:extLst>
      <p:ext uri="{BB962C8B-B14F-4D97-AF65-F5344CB8AC3E}">
        <p14:creationId xmlns:p14="http://schemas.microsoft.com/office/powerpoint/2010/main" val="318940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Los seres vivos se definen como todos aquellos que:</a:t>
            </a:r>
          </a:p>
        </p:txBody>
      </p:sp>
      <p:sp>
        <p:nvSpPr>
          <p:cNvPr id="3" name="Marcador de contenido 2"/>
          <p:cNvSpPr>
            <a:spLocks noGrp="1"/>
          </p:cNvSpPr>
          <p:nvPr>
            <p:ph idx="1"/>
          </p:nvPr>
        </p:nvSpPr>
        <p:spPr/>
        <p:txBody>
          <a:bodyPr>
            <a:normAutofit fontScale="92500" lnSpcReduction="10000"/>
          </a:bodyPr>
          <a:lstStyle/>
          <a:p>
            <a:pPr marL="68580" indent="0">
              <a:buNone/>
            </a:pPr>
            <a:endParaRPr lang="es-ES" dirty="0"/>
          </a:p>
          <a:p>
            <a:r>
              <a:rPr lang="es-ES" dirty="0"/>
              <a:t>Nacen.</a:t>
            </a:r>
          </a:p>
          <a:p>
            <a:r>
              <a:rPr lang="es-ES" dirty="0"/>
              <a:t>Se alimentan.</a:t>
            </a:r>
          </a:p>
          <a:p>
            <a:r>
              <a:rPr lang="es-ES" dirty="0"/>
              <a:t>Crecen.</a:t>
            </a:r>
          </a:p>
          <a:p>
            <a:r>
              <a:rPr lang="es-ES" dirty="0"/>
              <a:t>Respiran.</a:t>
            </a:r>
          </a:p>
          <a:p>
            <a:r>
              <a:rPr lang="es-ES" dirty="0"/>
              <a:t>Se adaptan.</a:t>
            </a:r>
          </a:p>
          <a:p>
            <a:r>
              <a:rPr lang="es-ES" dirty="0"/>
              <a:t>Se reproducen.</a:t>
            </a:r>
          </a:p>
          <a:p>
            <a:r>
              <a:rPr lang="es-ES" dirty="0"/>
              <a:t>Se organizan.</a:t>
            </a:r>
          </a:p>
          <a:p>
            <a:r>
              <a:rPr lang="es-ES" dirty="0"/>
              <a:t>Mueren.</a:t>
            </a:r>
          </a:p>
          <a:p>
            <a:endParaRPr lang="es-ES" dirty="0"/>
          </a:p>
        </p:txBody>
      </p:sp>
    </p:spTree>
    <p:extLst>
      <p:ext uri="{BB962C8B-B14F-4D97-AF65-F5344CB8AC3E}">
        <p14:creationId xmlns:p14="http://schemas.microsoft.com/office/powerpoint/2010/main" val="319425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a:t>Clasificación de los seres vivos:</a:t>
            </a:r>
          </a:p>
        </p:txBody>
      </p:sp>
      <p:sp>
        <p:nvSpPr>
          <p:cNvPr id="4" name="Marcador de contenido 3"/>
          <p:cNvSpPr>
            <a:spLocks noGrp="1"/>
          </p:cNvSpPr>
          <p:nvPr>
            <p:ph idx="1"/>
          </p:nvPr>
        </p:nvSpPr>
        <p:spPr/>
        <p:txBody>
          <a:bodyPr/>
          <a:lstStyle/>
          <a:p>
            <a:r>
              <a:rPr lang="es-ES" dirty="0"/>
              <a:t>Reino animal.</a:t>
            </a:r>
          </a:p>
          <a:p>
            <a:r>
              <a:rPr lang="es-ES" dirty="0"/>
              <a:t>Reino vegetal.</a:t>
            </a:r>
          </a:p>
          <a:p>
            <a:r>
              <a:rPr lang="es-ES" dirty="0"/>
              <a:t>Reino de los hongos.</a:t>
            </a:r>
          </a:p>
          <a:p>
            <a:r>
              <a:rPr lang="es-ES" dirty="0"/>
              <a:t>Reino protoctista.</a:t>
            </a:r>
          </a:p>
          <a:p>
            <a:r>
              <a:rPr lang="es-ES" dirty="0"/>
              <a:t>Reino mónera.</a:t>
            </a:r>
          </a:p>
        </p:txBody>
      </p:sp>
    </p:spTree>
    <p:extLst>
      <p:ext uri="{BB962C8B-B14F-4D97-AF65-F5344CB8AC3E}">
        <p14:creationId xmlns:p14="http://schemas.microsoft.com/office/powerpoint/2010/main" val="387546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972068"/>
            <a:ext cx="7024744" cy="799064"/>
          </a:xfrm>
        </p:spPr>
        <p:txBody>
          <a:bodyPr/>
          <a:lstStyle/>
          <a:p>
            <a:r>
              <a:rPr lang="es-ES" b="1" i="1" u="sng" dirty="0"/>
              <a:t>Reino animal</a:t>
            </a:r>
          </a:p>
        </p:txBody>
      </p:sp>
      <p:sp>
        <p:nvSpPr>
          <p:cNvPr id="4" name="Rectángulo 3"/>
          <p:cNvSpPr/>
          <p:nvPr/>
        </p:nvSpPr>
        <p:spPr>
          <a:xfrm>
            <a:off x="1168400" y="2196176"/>
            <a:ext cx="7044267" cy="3139321"/>
          </a:xfrm>
          <a:prstGeom prst="rect">
            <a:avLst/>
          </a:prstGeom>
        </p:spPr>
        <p:txBody>
          <a:bodyPr wrap="square">
            <a:spAutoFit/>
          </a:bodyPr>
          <a:lstStyle/>
          <a:p>
            <a:pPr algn="just"/>
            <a:r>
              <a:rPr lang="es-ES" dirty="0"/>
              <a:t>Está formado por todos los animales. Sus características principales son:</a:t>
            </a:r>
          </a:p>
          <a:p>
            <a:r>
              <a:rPr lang="es-ES" dirty="0"/>
              <a:t> </a:t>
            </a:r>
          </a:p>
          <a:p>
            <a:pPr marL="285750" indent="-285750" algn="just">
              <a:buFont typeface="Wingdings" charset="2"/>
              <a:buChar char="u"/>
            </a:pPr>
            <a:r>
              <a:rPr lang="es-ES" dirty="0"/>
              <a:t>Son seres vivos eucariotas, es decir, sus células forman tejidos.  </a:t>
            </a:r>
          </a:p>
          <a:p>
            <a:pPr marL="285750" indent="-285750" algn="just">
              <a:buFont typeface="Wingdings" charset="2"/>
              <a:buChar char="u"/>
            </a:pPr>
            <a:r>
              <a:rPr lang="es-ES" dirty="0"/>
              <a:t>Son seres heterótrofos, es decir, se alimentan de otros seres vivos.</a:t>
            </a:r>
          </a:p>
          <a:p>
            <a:pPr marL="285750" indent="-285750" algn="just">
              <a:buFont typeface="Wingdings" charset="2"/>
              <a:buChar char="u"/>
            </a:pPr>
            <a:r>
              <a:rPr lang="es-ES" dirty="0"/>
              <a:t>Casi todos los animales son capaces de desplazarse de un lugar a otro.</a:t>
            </a:r>
          </a:p>
          <a:p>
            <a:pPr marL="285750" indent="-285750" algn="just">
              <a:buFont typeface="Wingdings" charset="2"/>
              <a:buChar char="u"/>
            </a:pPr>
            <a:r>
              <a:rPr lang="es-ES" dirty="0"/>
              <a:t>Tienen un sistema nervioso y órganos de los sentidos. Por eso reaccionan rápidamente a los estímulos que captan.</a:t>
            </a:r>
          </a:p>
        </p:txBody>
      </p:sp>
    </p:spTree>
    <p:extLst>
      <p:ext uri="{BB962C8B-B14F-4D97-AF65-F5344CB8AC3E}">
        <p14:creationId xmlns:p14="http://schemas.microsoft.com/office/powerpoint/2010/main" val="61914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490" y="812799"/>
            <a:ext cx="7024744" cy="765197"/>
          </a:xfrm>
        </p:spPr>
        <p:txBody>
          <a:bodyPr/>
          <a:lstStyle/>
          <a:p>
            <a:pPr algn="ctr"/>
            <a:r>
              <a:rPr lang="es-ES" dirty="0"/>
              <a:t>EL OSO</a:t>
            </a:r>
          </a:p>
        </p:txBody>
      </p:sp>
      <p:sp>
        <p:nvSpPr>
          <p:cNvPr id="3" name="Marcador de contenido 2"/>
          <p:cNvSpPr>
            <a:spLocks noGrp="1"/>
          </p:cNvSpPr>
          <p:nvPr>
            <p:ph idx="1"/>
          </p:nvPr>
        </p:nvSpPr>
        <p:spPr>
          <a:xfrm>
            <a:off x="1162025" y="1900318"/>
            <a:ext cx="6777317" cy="3508977"/>
          </a:xfrm>
        </p:spPr>
        <p:txBody>
          <a:bodyPr>
            <a:normAutofit/>
          </a:bodyPr>
          <a:lstStyle/>
          <a:p>
            <a:pPr algn="just">
              <a:buFont typeface="Wingdings" charset="2"/>
              <a:buChar char="u"/>
            </a:pPr>
            <a:r>
              <a:rPr lang="es-ES" sz="1800" dirty="0"/>
              <a:t>Los osos o úrsidos son una familia de mamíferos carnívoros.​ Son animales de gran tamaño, generalmente omnívoros ya que, a pesar de su temible dentadura, comen frutos, raíces e insectos, además de carne.</a:t>
            </a:r>
          </a:p>
          <a:p>
            <a:pPr algn="just">
              <a:buFont typeface="Wingdings" charset="2"/>
              <a:buChar char="u"/>
            </a:pPr>
            <a:endParaRPr lang="es-ES" sz="1800" dirty="0"/>
          </a:p>
          <a:p>
            <a:pPr algn="just">
              <a:buFont typeface="Wingdings" charset="2"/>
              <a:buChar char="u"/>
            </a:pPr>
            <a:endParaRPr lang="es-ES" sz="1800" dirty="0"/>
          </a:p>
          <a:p>
            <a:pPr algn="just">
              <a:buFont typeface="Wingdings" charset="2"/>
              <a:buChar char="u"/>
            </a:pPr>
            <a:endParaRPr lang="es-ES" sz="1800" dirty="0"/>
          </a:p>
        </p:txBody>
      </p:sp>
      <p:pic>
        <p:nvPicPr>
          <p:cNvPr id="5" name="Imagen 4" descr="oso 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46401" y="3550796"/>
            <a:ext cx="3572933" cy="2443603"/>
          </a:xfrm>
          <a:prstGeom prst="rect">
            <a:avLst/>
          </a:prstGeom>
        </p:spPr>
      </p:pic>
    </p:spTree>
    <p:extLst>
      <p:ext uri="{BB962C8B-B14F-4D97-AF65-F5344CB8AC3E}">
        <p14:creationId xmlns:p14="http://schemas.microsoft.com/office/powerpoint/2010/main" val="16371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1043492" y="985919"/>
            <a:ext cx="6777317" cy="5110081"/>
          </a:xfrm>
        </p:spPr>
        <p:txBody>
          <a:bodyPr>
            <a:normAutofit/>
          </a:bodyPr>
          <a:lstStyle/>
          <a:p>
            <a:pPr marL="68580" indent="0" algn="just">
              <a:buNone/>
            </a:pPr>
            <a:endParaRPr lang="es-ES" sz="1800" dirty="0"/>
          </a:p>
          <a:p>
            <a:pPr algn="just">
              <a:buFont typeface="Wingdings" charset="2"/>
              <a:buChar char="u"/>
            </a:pPr>
            <a:r>
              <a:rPr lang="es-ES" sz="1800" dirty="0"/>
              <a:t>Lo osos se caracterizan por su gran cabeza, orejas pequeñas, redondeadas y erectas, los ojos pequeños, un cuerpo pesado, robusto y una cola corta. Las patas son cortas y poderosas, con cinco dedos provistos de uñas fuertes y recurvadas.</a:t>
            </a:r>
          </a:p>
          <a:p>
            <a:pPr algn="just">
              <a:buFont typeface="Wingdings" charset="2"/>
              <a:buChar char="u"/>
            </a:pPr>
            <a:endParaRPr lang="es-ES" sz="1800" dirty="0"/>
          </a:p>
          <a:p>
            <a:pPr algn="just">
              <a:buFont typeface="Wingdings" charset="2"/>
              <a:buChar char="u"/>
            </a:pPr>
            <a:endParaRPr lang="es-ES" sz="1800" dirty="0"/>
          </a:p>
        </p:txBody>
      </p:sp>
      <p:pic>
        <p:nvPicPr>
          <p:cNvPr id="5" name="Imagen 4" descr="oso 2.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91266" y="3132667"/>
            <a:ext cx="4870428" cy="2810933"/>
          </a:xfrm>
          <a:prstGeom prst="rect">
            <a:avLst/>
          </a:prstGeom>
        </p:spPr>
      </p:pic>
    </p:spTree>
    <p:extLst>
      <p:ext uri="{BB962C8B-B14F-4D97-AF65-F5344CB8AC3E}">
        <p14:creationId xmlns:p14="http://schemas.microsoft.com/office/powerpoint/2010/main" val="81663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3492" y="1002852"/>
            <a:ext cx="6777317" cy="4974615"/>
          </a:xfrm>
        </p:spPr>
        <p:txBody>
          <a:bodyPr>
            <a:normAutofit/>
          </a:bodyPr>
          <a:lstStyle/>
          <a:p>
            <a:pPr marL="68580" indent="0" algn="just">
              <a:buNone/>
            </a:pPr>
            <a:endParaRPr lang="es-ES" sz="1800" dirty="0"/>
          </a:p>
          <a:p>
            <a:pPr algn="just">
              <a:buFont typeface="Wingdings" charset="2"/>
              <a:buChar char="u"/>
            </a:pPr>
            <a:endParaRPr lang="es-ES" sz="1800" dirty="0"/>
          </a:p>
          <a:p>
            <a:pPr algn="just">
              <a:buFont typeface="Wingdings" charset="2"/>
              <a:buChar char="u"/>
            </a:pPr>
            <a:endParaRPr lang="es-ES" sz="1800" dirty="0"/>
          </a:p>
          <a:p>
            <a:pPr algn="just">
              <a:buFont typeface="Wingdings" charset="2"/>
              <a:buChar char="u"/>
            </a:pPr>
            <a:endParaRPr lang="es-ES" sz="1800" dirty="0"/>
          </a:p>
          <a:p>
            <a:pPr algn="just">
              <a:buFont typeface="Wingdings" charset="2"/>
              <a:buChar char="u"/>
            </a:pPr>
            <a:endParaRPr lang="es-ES" sz="1800" dirty="0"/>
          </a:p>
          <a:p>
            <a:pPr algn="just">
              <a:buFont typeface="Wingdings" charset="2"/>
              <a:buChar char="u"/>
            </a:pPr>
            <a:endParaRPr lang="es-ES" sz="1800" dirty="0"/>
          </a:p>
          <a:p>
            <a:pPr algn="just">
              <a:buFont typeface="Wingdings" charset="2"/>
              <a:buChar char="u"/>
            </a:pPr>
            <a:endParaRPr lang="es-ES" sz="1800" dirty="0"/>
          </a:p>
          <a:p>
            <a:pPr algn="just">
              <a:buFont typeface="Wingdings" charset="2"/>
              <a:buChar char="u"/>
            </a:pPr>
            <a:endParaRPr lang="es-ES" sz="1800" dirty="0"/>
          </a:p>
          <a:p>
            <a:pPr algn="just">
              <a:buFont typeface="Wingdings" charset="2"/>
              <a:buChar char="u"/>
            </a:pPr>
            <a:r>
              <a:rPr lang="es-ES" sz="1800" dirty="0"/>
              <a:t>Cuando lo necesitan, pueden ser sorprendentemente ágiles y cuidadosos en sus movimientos. El sentido del oído y la vista no son buenos, pero poseen un olfato excelente. La hibernación, esto es la capacidad de permanecer semidormidos durante la época del año donde el clima es desfavorable, es un fenómeno común, al menos entre las especies de </a:t>
            </a:r>
            <a:r>
              <a:rPr lang="es-ES" sz="1800" dirty="0" err="1"/>
              <a:t>Ursus</a:t>
            </a:r>
            <a:r>
              <a:rPr lang="es-ES" sz="1800" dirty="0"/>
              <a:t>.</a:t>
            </a:r>
          </a:p>
        </p:txBody>
      </p:sp>
      <p:pic>
        <p:nvPicPr>
          <p:cNvPr id="4" name="Imagen 3" descr="oso 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256852"/>
            <a:ext cx="3810000" cy="2152650"/>
          </a:xfrm>
          <a:prstGeom prst="rect">
            <a:avLst/>
          </a:prstGeom>
        </p:spPr>
      </p:pic>
    </p:spTree>
    <p:extLst>
      <p:ext uri="{BB962C8B-B14F-4D97-AF65-F5344CB8AC3E}">
        <p14:creationId xmlns:p14="http://schemas.microsoft.com/office/powerpoint/2010/main" val="2847434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153</TotalTime>
  <Words>290</Words>
  <Application>Microsoft Office PowerPoint</Application>
  <PresentationFormat>Presentación en pantalla (4:3)</PresentationFormat>
  <Paragraphs>41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Baskerville</vt:lpstr>
      <vt:lpstr>Century Gothic</vt:lpstr>
      <vt:lpstr>Wingdings</vt:lpstr>
      <vt:lpstr>Wingdings 2</vt:lpstr>
      <vt:lpstr>Austin</vt:lpstr>
      <vt:lpstr>LOS SERES VIVOS</vt:lpstr>
      <vt:lpstr>Los seres vivos se definen como todos aquellos que:</vt:lpstr>
      <vt:lpstr>Clasificación de los seres vivos:</vt:lpstr>
      <vt:lpstr>Reino animal</vt:lpstr>
      <vt:lpstr>EL OSO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SERES VIVOS</dc:title>
  <dc:creator>Admin</dc:creator>
  <cp:lastModifiedBy>Leav Preparatoria</cp:lastModifiedBy>
  <cp:revision>8</cp:revision>
  <dcterms:created xsi:type="dcterms:W3CDTF">2018-03-18T23:40:43Z</dcterms:created>
  <dcterms:modified xsi:type="dcterms:W3CDTF">2018-03-27T16:20:52Z</dcterms:modified>
</cp:coreProperties>
</file>