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3387" y="0"/>
            <a:ext cx="9207386" cy="65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