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2"/>
  </p:notesMasterIdLst>
  <p:sldIdLst>
    <p:sldId id="256" r:id="rId2"/>
    <p:sldId id="257" r:id="rId3"/>
    <p:sldId id="258" r:id="rId4"/>
    <p:sldId id="259" r:id="rId5"/>
    <p:sldId id="260" r:id="rId6"/>
    <p:sldId id="261" r:id="rId7"/>
    <p:sldId id="262" r:id="rId8"/>
    <p:sldId id="263" r:id="rId9"/>
    <p:sldId id="272" r:id="rId10"/>
    <p:sldId id="265" r:id="rId11"/>
    <p:sldId id="275" r:id="rId12"/>
    <p:sldId id="273" r:id="rId13"/>
    <p:sldId id="266" r:id="rId14"/>
    <p:sldId id="278" r:id="rId15"/>
    <p:sldId id="276" r:id="rId16"/>
    <p:sldId id="279" r:id="rId17"/>
    <p:sldId id="277" r:id="rId18"/>
    <p:sldId id="267" r:id="rId19"/>
    <p:sldId id="280" r:id="rId20"/>
    <p:sldId id="281" r:id="rId21"/>
    <p:sldId id="282" r:id="rId22"/>
    <p:sldId id="268" r:id="rId23"/>
    <p:sldId id="283" r:id="rId24"/>
    <p:sldId id="284" r:id="rId25"/>
    <p:sldId id="269" r:id="rId26"/>
    <p:sldId id="286" r:id="rId27"/>
    <p:sldId id="270" r:id="rId28"/>
    <p:sldId id="287" r:id="rId29"/>
    <p:sldId id="288" r:id="rId30"/>
    <p:sldId id="290" r:id="rId31"/>
  </p:sldIdLst>
  <p:sldSz cx="10080625" cy="5670550"/>
  <p:notesSz cx="7559675" cy="10691813"/>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89" d="100"/>
          <a:sy n="89" d="100"/>
        </p:scale>
        <p:origin x="606"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6D1B5A-258A-479A-BB2B-A29CFB22D9AF}" type="doc">
      <dgm:prSet loTypeId="urn:microsoft.com/office/officeart/2016/7/layout/BasicLinearProcessNumbered" loCatId="process" qsTypeId="urn:microsoft.com/office/officeart/2005/8/quickstyle/simple3" qsCatId="simple" csTypeId="urn:microsoft.com/office/officeart/2005/8/colors/accent1_5" csCatId="accent1" phldr="1"/>
      <dgm:spPr/>
      <dgm:t>
        <a:bodyPr/>
        <a:lstStyle/>
        <a:p>
          <a:endParaRPr lang="en-US"/>
        </a:p>
      </dgm:t>
    </dgm:pt>
    <dgm:pt modelId="{F52A4705-03B3-4CCA-83ED-62660C9AE262}">
      <dgm:prSet/>
      <dgm:spPr/>
      <dgm:t>
        <a:bodyPr/>
        <a:lstStyle/>
        <a:p>
          <a:r>
            <a:rPr lang="es-MX" b="1" dirty="0"/>
            <a:t>Elementos del proceso comunicativo</a:t>
          </a:r>
          <a:endParaRPr lang="en-US" dirty="0"/>
        </a:p>
      </dgm:t>
    </dgm:pt>
    <dgm:pt modelId="{2DB62665-3A2D-46D4-B134-A8DF9855747D}" type="parTrans" cxnId="{CF660612-1BA3-4173-BC8E-EE567F1CF241}">
      <dgm:prSet/>
      <dgm:spPr/>
      <dgm:t>
        <a:bodyPr/>
        <a:lstStyle/>
        <a:p>
          <a:endParaRPr lang="en-US"/>
        </a:p>
      </dgm:t>
    </dgm:pt>
    <dgm:pt modelId="{77407B7B-1C81-470F-8F82-DD2CAA86DC29}" type="sibTrans" cxnId="{CF660612-1BA3-4173-BC8E-EE567F1CF241}">
      <dgm:prSet phldrT="1" phldr="0"/>
      <dgm:spPr/>
      <dgm:t>
        <a:bodyPr/>
        <a:lstStyle/>
        <a:p>
          <a:r>
            <a:rPr lang="en-US"/>
            <a:t>1</a:t>
          </a:r>
        </a:p>
      </dgm:t>
    </dgm:pt>
    <dgm:pt modelId="{A4790AB4-8653-4833-A7E5-BAFFA48503F3}">
      <dgm:prSet/>
      <dgm:spPr/>
      <dgm:t>
        <a:bodyPr/>
        <a:lstStyle/>
        <a:p>
          <a:r>
            <a:rPr lang="es-MX" dirty="0"/>
            <a:t>El proceso de comunicación tiene algunos elementos fundamentales para llevarse a cabo en su totalidad y cumplir su función primordial: recibir una respuesta. A continuación se señalan los elementos que favorecen la comunicación:</a:t>
          </a:r>
          <a:endParaRPr lang="en-US" dirty="0"/>
        </a:p>
      </dgm:t>
    </dgm:pt>
    <dgm:pt modelId="{018D08C8-C224-402C-BE4B-AB910DE56EE1}" type="parTrans" cxnId="{E05AF384-5BE5-4B65-A48D-1444F76BA43B}">
      <dgm:prSet/>
      <dgm:spPr/>
      <dgm:t>
        <a:bodyPr/>
        <a:lstStyle/>
        <a:p>
          <a:endParaRPr lang="en-US"/>
        </a:p>
      </dgm:t>
    </dgm:pt>
    <dgm:pt modelId="{67C2202A-8952-49AA-B66A-A40B85355419}" type="sibTrans" cxnId="{E05AF384-5BE5-4B65-A48D-1444F76BA43B}">
      <dgm:prSet phldrT="2" phldr="0"/>
      <dgm:spPr/>
      <dgm:t>
        <a:bodyPr/>
        <a:lstStyle/>
        <a:p>
          <a:r>
            <a:rPr lang="en-US"/>
            <a:t>2</a:t>
          </a:r>
        </a:p>
      </dgm:t>
    </dgm:pt>
    <dgm:pt modelId="{37B05600-1A17-4628-9E1A-9D2CD338002E}">
      <dgm:prSet/>
      <dgm:spPr/>
      <dgm:t>
        <a:bodyPr/>
        <a:lstStyle/>
        <a:p>
          <a:r>
            <a:rPr lang="es-MX" b="1" dirty="0"/>
            <a:t>a. Participantes: </a:t>
          </a:r>
          <a:r>
            <a:rPr lang="es-MX" dirty="0"/>
            <a:t>individuos que asumen los roles de emisor (quien transmite información, codificando el mensaje) y receptor (quien recibe la información y la decodifica, es decir, interpreta los mensajes o comportamientos que le son transmitidos).</a:t>
          </a:r>
          <a:endParaRPr lang="en-US" dirty="0"/>
        </a:p>
      </dgm:t>
    </dgm:pt>
    <dgm:pt modelId="{CB680A7C-BB24-4E0E-A98E-E7F1033008CF}" type="parTrans" cxnId="{7380C8D2-BA63-49EB-A6AC-F90556D7D247}">
      <dgm:prSet/>
      <dgm:spPr/>
      <dgm:t>
        <a:bodyPr/>
        <a:lstStyle/>
        <a:p>
          <a:endParaRPr lang="en-US"/>
        </a:p>
      </dgm:t>
    </dgm:pt>
    <dgm:pt modelId="{C4EDE366-658F-4CA1-93DD-CC596177A8D8}" type="sibTrans" cxnId="{7380C8D2-BA63-49EB-A6AC-F90556D7D247}">
      <dgm:prSet phldrT="3" phldr="0"/>
      <dgm:spPr/>
      <dgm:t>
        <a:bodyPr/>
        <a:lstStyle/>
        <a:p>
          <a:r>
            <a:rPr lang="en-US"/>
            <a:t>3</a:t>
          </a:r>
        </a:p>
      </dgm:t>
    </dgm:pt>
    <dgm:pt modelId="{EF51CEF7-ACE0-41A7-BAC3-C162AE56CF0A}">
      <dgm:prSet/>
      <dgm:spPr/>
      <dgm:t>
        <a:bodyPr/>
        <a:lstStyle/>
        <a:p>
          <a:r>
            <a:rPr lang="es-MX" b="1" dirty="0"/>
            <a:t>b. Mensaje: </a:t>
          </a:r>
          <a:r>
            <a:rPr lang="es-MX" dirty="0"/>
            <a:t>conjunto de sonidos, palabras, comportamientos, símbolos e ideas, transmitidos de manera verbal y no verbal para adquirir significados dentro de la comunicación, es decir; todo lo que se transmite durante el proceso comunicativo.</a:t>
          </a:r>
          <a:endParaRPr lang="en-US" dirty="0"/>
        </a:p>
      </dgm:t>
    </dgm:pt>
    <dgm:pt modelId="{BBBDFCD5-AD66-4470-A1C7-CBBB60C8F393}" type="parTrans" cxnId="{3BBD8709-4F74-45C4-A438-46D4FAF4D9EB}">
      <dgm:prSet/>
      <dgm:spPr/>
      <dgm:t>
        <a:bodyPr/>
        <a:lstStyle/>
        <a:p>
          <a:endParaRPr lang="en-US"/>
        </a:p>
      </dgm:t>
    </dgm:pt>
    <dgm:pt modelId="{E62B2053-B148-43C4-B1D4-7E0281E64413}" type="sibTrans" cxnId="{3BBD8709-4F74-45C4-A438-46D4FAF4D9EB}">
      <dgm:prSet phldrT="4" phldr="0"/>
      <dgm:spPr/>
      <dgm:t>
        <a:bodyPr/>
        <a:lstStyle/>
        <a:p>
          <a:r>
            <a:rPr lang="en-US"/>
            <a:t>4</a:t>
          </a:r>
        </a:p>
      </dgm:t>
    </dgm:pt>
    <dgm:pt modelId="{DCD0DBF3-62DC-46DF-942E-C69CA31977F8}">
      <dgm:prSet/>
      <dgm:spPr/>
      <dgm:t>
        <a:bodyPr/>
        <a:lstStyle/>
        <a:p>
          <a:r>
            <a:rPr lang="es-MX" b="1" dirty="0"/>
            <a:t>c. Canal: </a:t>
          </a:r>
          <a:r>
            <a:rPr lang="es-MX" dirty="0"/>
            <a:t>medio por el que se transmite el mensaje. Puede ser natural (el habla) o artificial (medios de comunicación).</a:t>
          </a:r>
          <a:endParaRPr lang="en-US" dirty="0"/>
        </a:p>
      </dgm:t>
    </dgm:pt>
    <dgm:pt modelId="{AA64BFA9-A292-4B76-B142-E2DAE8A352B6}" type="parTrans" cxnId="{EB9B2057-F0CA-45AB-856E-5BC60F3DE5FC}">
      <dgm:prSet/>
      <dgm:spPr/>
      <dgm:t>
        <a:bodyPr/>
        <a:lstStyle/>
        <a:p>
          <a:endParaRPr lang="en-US"/>
        </a:p>
      </dgm:t>
    </dgm:pt>
    <dgm:pt modelId="{2FD2A5BC-556D-439F-A9EA-46FB8D4F1BDF}" type="sibTrans" cxnId="{EB9B2057-F0CA-45AB-856E-5BC60F3DE5FC}">
      <dgm:prSet phldrT="5" phldr="0"/>
      <dgm:spPr/>
      <dgm:t>
        <a:bodyPr/>
        <a:lstStyle/>
        <a:p>
          <a:r>
            <a:rPr lang="en-US"/>
            <a:t>5</a:t>
          </a:r>
        </a:p>
      </dgm:t>
    </dgm:pt>
    <dgm:pt modelId="{7B20D035-8A55-4C6D-8C26-1D92434EB098}" type="pres">
      <dgm:prSet presAssocID="{E76D1B5A-258A-479A-BB2B-A29CFB22D9AF}" presName="Name0" presStyleCnt="0">
        <dgm:presLayoutVars>
          <dgm:animLvl val="lvl"/>
          <dgm:resizeHandles val="exact"/>
        </dgm:presLayoutVars>
      </dgm:prSet>
      <dgm:spPr/>
      <dgm:t>
        <a:bodyPr/>
        <a:lstStyle/>
        <a:p>
          <a:endParaRPr lang="es-MX"/>
        </a:p>
      </dgm:t>
    </dgm:pt>
    <dgm:pt modelId="{8EBD64F5-BB07-4C7D-8820-668FF8985AD2}" type="pres">
      <dgm:prSet presAssocID="{F52A4705-03B3-4CCA-83ED-62660C9AE262}" presName="compositeNode" presStyleCnt="0">
        <dgm:presLayoutVars>
          <dgm:bulletEnabled val="1"/>
        </dgm:presLayoutVars>
      </dgm:prSet>
      <dgm:spPr/>
    </dgm:pt>
    <dgm:pt modelId="{C0043FF1-6D66-460C-91B6-959C1BF545E6}" type="pres">
      <dgm:prSet presAssocID="{F52A4705-03B3-4CCA-83ED-62660C9AE262}" presName="bgRect" presStyleLbl="bgAccFollowNode1" presStyleIdx="0" presStyleCnt="5"/>
      <dgm:spPr/>
      <dgm:t>
        <a:bodyPr/>
        <a:lstStyle/>
        <a:p>
          <a:endParaRPr lang="es-MX"/>
        </a:p>
      </dgm:t>
    </dgm:pt>
    <dgm:pt modelId="{502B414A-D649-4BC9-A812-A7BE578B4CBD}" type="pres">
      <dgm:prSet presAssocID="{77407B7B-1C81-470F-8F82-DD2CAA86DC29}" presName="sibTransNodeCircle" presStyleLbl="alignNode1" presStyleIdx="0" presStyleCnt="10">
        <dgm:presLayoutVars>
          <dgm:chMax val="0"/>
          <dgm:bulletEnabled/>
        </dgm:presLayoutVars>
      </dgm:prSet>
      <dgm:spPr/>
      <dgm:t>
        <a:bodyPr/>
        <a:lstStyle/>
        <a:p>
          <a:endParaRPr lang="es-MX"/>
        </a:p>
      </dgm:t>
    </dgm:pt>
    <dgm:pt modelId="{D9131E1B-5C10-4642-8915-7CCE7D904B02}" type="pres">
      <dgm:prSet presAssocID="{F52A4705-03B3-4CCA-83ED-62660C9AE262}" presName="bottomLine" presStyleLbl="alignNode1" presStyleIdx="1" presStyleCnt="10">
        <dgm:presLayoutVars/>
      </dgm:prSet>
      <dgm:spPr/>
    </dgm:pt>
    <dgm:pt modelId="{7EB91850-26B6-4CA5-9990-A0CC3988A432}" type="pres">
      <dgm:prSet presAssocID="{F52A4705-03B3-4CCA-83ED-62660C9AE262}" presName="nodeText" presStyleLbl="bgAccFollowNode1" presStyleIdx="0" presStyleCnt="5">
        <dgm:presLayoutVars>
          <dgm:bulletEnabled val="1"/>
        </dgm:presLayoutVars>
      </dgm:prSet>
      <dgm:spPr/>
      <dgm:t>
        <a:bodyPr/>
        <a:lstStyle/>
        <a:p>
          <a:endParaRPr lang="es-MX"/>
        </a:p>
      </dgm:t>
    </dgm:pt>
    <dgm:pt modelId="{5BB6D20D-333E-4708-A2E1-9236450F490C}" type="pres">
      <dgm:prSet presAssocID="{77407B7B-1C81-470F-8F82-DD2CAA86DC29}" presName="sibTrans" presStyleCnt="0"/>
      <dgm:spPr/>
    </dgm:pt>
    <dgm:pt modelId="{384DD247-FD57-4C10-9DDB-3475353574E0}" type="pres">
      <dgm:prSet presAssocID="{A4790AB4-8653-4833-A7E5-BAFFA48503F3}" presName="compositeNode" presStyleCnt="0">
        <dgm:presLayoutVars>
          <dgm:bulletEnabled val="1"/>
        </dgm:presLayoutVars>
      </dgm:prSet>
      <dgm:spPr/>
    </dgm:pt>
    <dgm:pt modelId="{426B5BC1-016B-469D-9ECA-2497C39A1D63}" type="pres">
      <dgm:prSet presAssocID="{A4790AB4-8653-4833-A7E5-BAFFA48503F3}" presName="bgRect" presStyleLbl="bgAccFollowNode1" presStyleIdx="1" presStyleCnt="5" custScaleY="167651"/>
      <dgm:spPr/>
      <dgm:t>
        <a:bodyPr/>
        <a:lstStyle/>
        <a:p>
          <a:endParaRPr lang="es-MX"/>
        </a:p>
      </dgm:t>
    </dgm:pt>
    <dgm:pt modelId="{9250B6B2-AB13-4521-B999-FBA2C2D8106E}" type="pres">
      <dgm:prSet presAssocID="{67C2202A-8952-49AA-B66A-A40B85355419}" presName="sibTransNodeCircle" presStyleLbl="alignNode1" presStyleIdx="2" presStyleCnt="10">
        <dgm:presLayoutVars>
          <dgm:chMax val="0"/>
          <dgm:bulletEnabled/>
        </dgm:presLayoutVars>
      </dgm:prSet>
      <dgm:spPr/>
      <dgm:t>
        <a:bodyPr/>
        <a:lstStyle/>
        <a:p>
          <a:endParaRPr lang="es-MX"/>
        </a:p>
      </dgm:t>
    </dgm:pt>
    <dgm:pt modelId="{683B88B3-A0AD-4578-B9C7-B7649D889B35}" type="pres">
      <dgm:prSet presAssocID="{A4790AB4-8653-4833-A7E5-BAFFA48503F3}" presName="bottomLine" presStyleLbl="alignNode1" presStyleIdx="3" presStyleCnt="10">
        <dgm:presLayoutVars/>
      </dgm:prSet>
      <dgm:spPr/>
    </dgm:pt>
    <dgm:pt modelId="{BA916F63-6F33-4872-B888-EBB999A8E8CD}" type="pres">
      <dgm:prSet presAssocID="{A4790AB4-8653-4833-A7E5-BAFFA48503F3}" presName="nodeText" presStyleLbl="bgAccFollowNode1" presStyleIdx="1" presStyleCnt="5">
        <dgm:presLayoutVars>
          <dgm:bulletEnabled val="1"/>
        </dgm:presLayoutVars>
      </dgm:prSet>
      <dgm:spPr/>
      <dgm:t>
        <a:bodyPr/>
        <a:lstStyle/>
        <a:p>
          <a:endParaRPr lang="es-MX"/>
        </a:p>
      </dgm:t>
    </dgm:pt>
    <dgm:pt modelId="{E72FE66D-FA30-4F26-9F97-A9430B27848C}" type="pres">
      <dgm:prSet presAssocID="{67C2202A-8952-49AA-B66A-A40B85355419}" presName="sibTrans" presStyleCnt="0"/>
      <dgm:spPr/>
    </dgm:pt>
    <dgm:pt modelId="{04D28EBE-C3C4-4F8A-9C93-D0C01BC8736C}" type="pres">
      <dgm:prSet presAssocID="{37B05600-1A17-4628-9E1A-9D2CD338002E}" presName="compositeNode" presStyleCnt="0">
        <dgm:presLayoutVars>
          <dgm:bulletEnabled val="1"/>
        </dgm:presLayoutVars>
      </dgm:prSet>
      <dgm:spPr/>
    </dgm:pt>
    <dgm:pt modelId="{6AA0AE67-FB60-47EB-98DA-9EAD9F868A66}" type="pres">
      <dgm:prSet presAssocID="{37B05600-1A17-4628-9E1A-9D2CD338002E}" presName="bgRect" presStyleLbl="bgAccFollowNode1" presStyleIdx="2" presStyleCnt="5" custScaleY="172620"/>
      <dgm:spPr/>
      <dgm:t>
        <a:bodyPr/>
        <a:lstStyle/>
        <a:p>
          <a:endParaRPr lang="es-MX"/>
        </a:p>
      </dgm:t>
    </dgm:pt>
    <dgm:pt modelId="{5B911F5D-8294-4727-9BAE-59531E4FC63B}" type="pres">
      <dgm:prSet presAssocID="{C4EDE366-658F-4CA1-93DD-CC596177A8D8}" presName="sibTransNodeCircle" presStyleLbl="alignNode1" presStyleIdx="4" presStyleCnt="10">
        <dgm:presLayoutVars>
          <dgm:chMax val="0"/>
          <dgm:bulletEnabled/>
        </dgm:presLayoutVars>
      </dgm:prSet>
      <dgm:spPr/>
      <dgm:t>
        <a:bodyPr/>
        <a:lstStyle/>
        <a:p>
          <a:endParaRPr lang="es-MX"/>
        </a:p>
      </dgm:t>
    </dgm:pt>
    <dgm:pt modelId="{1E0E0E7D-0865-4984-9DEE-3E9E126A8A56}" type="pres">
      <dgm:prSet presAssocID="{37B05600-1A17-4628-9E1A-9D2CD338002E}" presName="bottomLine" presStyleLbl="alignNode1" presStyleIdx="5" presStyleCnt="10">
        <dgm:presLayoutVars/>
      </dgm:prSet>
      <dgm:spPr/>
    </dgm:pt>
    <dgm:pt modelId="{D2F4CDFA-4876-4AF4-9347-C49F680AFD6A}" type="pres">
      <dgm:prSet presAssocID="{37B05600-1A17-4628-9E1A-9D2CD338002E}" presName="nodeText" presStyleLbl="bgAccFollowNode1" presStyleIdx="2" presStyleCnt="5">
        <dgm:presLayoutVars>
          <dgm:bulletEnabled val="1"/>
        </dgm:presLayoutVars>
      </dgm:prSet>
      <dgm:spPr/>
      <dgm:t>
        <a:bodyPr/>
        <a:lstStyle/>
        <a:p>
          <a:endParaRPr lang="es-MX"/>
        </a:p>
      </dgm:t>
    </dgm:pt>
    <dgm:pt modelId="{2F0AACCD-FAF8-4B8E-BD86-36B03267DF8B}" type="pres">
      <dgm:prSet presAssocID="{C4EDE366-658F-4CA1-93DD-CC596177A8D8}" presName="sibTrans" presStyleCnt="0"/>
      <dgm:spPr/>
    </dgm:pt>
    <dgm:pt modelId="{BA0DA9DA-D954-450F-80BA-8A73694C3683}" type="pres">
      <dgm:prSet presAssocID="{EF51CEF7-ACE0-41A7-BAC3-C162AE56CF0A}" presName="compositeNode" presStyleCnt="0">
        <dgm:presLayoutVars>
          <dgm:bulletEnabled val="1"/>
        </dgm:presLayoutVars>
      </dgm:prSet>
      <dgm:spPr/>
    </dgm:pt>
    <dgm:pt modelId="{B17270ED-0F1B-4B24-BAB8-E7CBF9DFE4D5}" type="pres">
      <dgm:prSet presAssocID="{EF51CEF7-ACE0-41A7-BAC3-C162AE56CF0A}" presName="bgRect" presStyleLbl="bgAccFollowNode1" presStyleIdx="3" presStyleCnt="5" custScaleY="168519"/>
      <dgm:spPr/>
      <dgm:t>
        <a:bodyPr/>
        <a:lstStyle/>
        <a:p>
          <a:endParaRPr lang="es-MX"/>
        </a:p>
      </dgm:t>
    </dgm:pt>
    <dgm:pt modelId="{B0CA7A24-CB89-4CF1-8C17-CFC50A8E6067}" type="pres">
      <dgm:prSet presAssocID="{E62B2053-B148-43C4-B1D4-7E0281E64413}" presName="sibTransNodeCircle" presStyleLbl="alignNode1" presStyleIdx="6" presStyleCnt="10">
        <dgm:presLayoutVars>
          <dgm:chMax val="0"/>
          <dgm:bulletEnabled/>
        </dgm:presLayoutVars>
      </dgm:prSet>
      <dgm:spPr/>
      <dgm:t>
        <a:bodyPr/>
        <a:lstStyle/>
        <a:p>
          <a:endParaRPr lang="es-MX"/>
        </a:p>
      </dgm:t>
    </dgm:pt>
    <dgm:pt modelId="{8949544E-9591-4526-BE20-53449AA15432}" type="pres">
      <dgm:prSet presAssocID="{EF51CEF7-ACE0-41A7-BAC3-C162AE56CF0A}" presName="bottomLine" presStyleLbl="alignNode1" presStyleIdx="7" presStyleCnt="10">
        <dgm:presLayoutVars/>
      </dgm:prSet>
      <dgm:spPr/>
    </dgm:pt>
    <dgm:pt modelId="{618794D2-77E3-4544-A833-165722C78894}" type="pres">
      <dgm:prSet presAssocID="{EF51CEF7-ACE0-41A7-BAC3-C162AE56CF0A}" presName="nodeText" presStyleLbl="bgAccFollowNode1" presStyleIdx="3" presStyleCnt="5">
        <dgm:presLayoutVars>
          <dgm:bulletEnabled val="1"/>
        </dgm:presLayoutVars>
      </dgm:prSet>
      <dgm:spPr/>
      <dgm:t>
        <a:bodyPr/>
        <a:lstStyle/>
        <a:p>
          <a:endParaRPr lang="es-MX"/>
        </a:p>
      </dgm:t>
    </dgm:pt>
    <dgm:pt modelId="{F1D7C93F-F74D-4372-9608-B20908D17737}" type="pres">
      <dgm:prSet presAssocID="{E62B2053-B148-43C4-B1D4-7E0281E64413}" presName="sibTrans" presStyleCnt="0"/>
      <dgm:spPr/>
    </dgm:pt>
    <dgm:pt modelId="{4CDCF76B-FFE0-4C45-8E89-C2C24C07902C}" type="pres">
      <dgm:prSet presAssocID="{DCD0DBF3-62DC-46DF-942E-C69CA31977F8}" presName="compositeNode" presStyleCnt="0">
        <dgm:presLayoutVars>
          <dgm:bulletEnabled val="1"/>
        </dgm:presLayoutVars>
      </dgm:prSet>
      <dgm:spPr/>
    </dgm:pt>
    <dgm:pt modelId="{942D2EA4-267A-46F7-9711-F612521CAB60}" type="pres">
      <dgm:prSet presAssocID="{DCD0DBF3-62DC-46DF-942E-C69CA31977F8}" presName="bgRect" presStyleLbl="bgAccFollowNode1" presStyleIdx="4" presStyleCnt="5"/>
      <dgm:spPr/>
      <dgm:t>
        <a:bodyPr/>
        <a:lstStyle/>
        <a:p>
          <a:endParaRPr lang="es-MX"/>
        </a:p>
      </dgm:t>
    </dgm:pt>
    <dgm:pt modelId="{A3A546E3-DF16-40B2-9B1C-E65E2D0A65B0}" type="pres">
      <dgm:prSet presAssocID="{2FD2A5BC-556D-439F-A9EA-46FB8D4F1BDF}" presName="sibTransNodeCircle" presStyleLbl="alignNode1" presStyleIdx="8" presStyleCnt="10">
        <dgm:presLayoutVars>
          <dgm:chMax val="0"/>
          <dgm:bulletEnabled/>
        </dgm:presLayoutVars>
      </dgm:prSet>
      <dgm:spPr/>
      <dgm:t>
        <a:bodyPr/>
        <a:lstStyle/>
        <a:p>
          <a:endParaRPr lang="es-MX"/>
        </a:p>
      </dgm:t>
    </dgm:pt>
    <dgm:pt modelId="{9208F73A-8C71-4ACF-82E1-3F3CC1B3F894}" type="pres">
      <dgm:prSet presAssocID="{DCD0DBF3-62DC-46DF-942E-C69CA31977F8}" presName="bottomLine" presStyleLbl="alignNode1" presStyleIdx="9" presStyleCnt="10">
        <dgm:presLayoutVars/>
      </dgm:prSet>
      <dgm:spPr/>
    </dgm:pt>
    <dgm:pt modelId="{991D720A-C02C-4B3D-9AA3-8F0FADE9D046}" type="pres">
      <dgm:prSet presAssocID="{DCD0DBF3-62DC-46DF-942E-C69CA31977F8}" presName="nodeText" presStyleLbl="bgAccFollowNode1" presStyleIdx="4" presStyleCnt="5">
        <dgm:presLayoutVars>
          <dgm:bulletEnabled val="1"/>
        </dgm:presLayoutVars>
      </dgm:prSet>
      <dgm:spPr/>
      <dgm:t>
        <a:bodyPr/>
        <a:lstStyle/>
        <a:p>
          <a:endParaRPr lang="es-MX"/>
        </a:p>
      </dgm:t>
    </dgm:pt>
  </dgm:ptLst>
  <dgm:cxnLst>
    <dgm:cxn modelId="{283EF4F4-3A5D-48B9-A07A-932F9E81C569}" type="presOf" srcId="{E62B2053-B148-43C4-B1D4-7E0281E64413}" destId="{B0CA7A24-CB89-4CF1-8C17-CFC50A8E6067}" srcOrd="0" destOrd="0" presId="urn:microsoft.com/office/officeart/2016/7/layout/BasicLinearProcessNumbered"/>
    <dgm:cxn modelId="{FADD4ED2-A7D5-49E9-9A7B-8A74751F06E6}" type="presOf" srcId="{E76D1B5A-258A-479A-BB2B-A29CFB22D9AF}" destId="{7B20D035-8A55-4C6D-8C26-1D92434EB098}" srcOrd="0" destOrd="0" presId="urn:microsoft.com/office/officeart/2016/7/layout/BasicLinearProcessNumbered"/>
    <dgm:cxn modelId="{D326BB3E-876D-4B33-A191-20E9ADDD41C2}" type="presOf" srcId="{A4790AB4-8653-4833-A7E5-BAFFA48503F3}" destId="{BA916F63-6F33-4872-B888-EBB999A8E8CD}" srcOrd="1" destOrd="0" presId="urn:microsoft.com/office/officeart/2016/7/layout/BasicLinearProcessNumbered"/>
    <dgm:cxn modelId="{FB11DE70-475C-4E9B-B366-56D1053F049F}" type="presOf" srcId="{DCD0DBF3-62DC-46DF-942E-C69CA31977F8}" destId="{991D720A-C02C-4B3D-9AA3-8F0FADE9D046}" srcOrd="1" destOrd="0" presId="urn:microsoft.com/office/officeart/2016/7/layout/BasicLinearProcessNumbered"/>
    <dgm:cxn modelId="{ABD4C6ED-E0CD-4FB5-A852-06607286BEE3}" type="presOf" srcId="{2FD2A5BC-556D-439F-A9EA-46FB8D4F1BDF}" destId="{A3A546E3-DF16-40B2-9B1C-E65E2D0A65B0}" srcOrd="0" destOrd="0" presId="urn:microsoft.com/office/officeart/2016/7/layout/BasicLinearProcessNumbered"/>
    <dgm:cxn modelId="{51A0CBC4-52F2-4CFD-8C8F-9282E19C1A28}" type="presOf" srcId="{EF51CEF7-ACE0-41A7-BAC3-C162AE56CF0A}" destId="{618794D2-77E3-4544-A833-165722C78894}" srcOrd="1" destOrd="0" presId="urn:microsoft.com/office/officeart/2016/7/layout/BasicLinearProcessNumbered"/>
    <dgm:cxn modelId="{CF660612-1BA3-4173-BC8E-EE567F1CF241}" srcId="{E76D1B5A-258A-479A-BB2B-A29CFB22D9AF}" destId="{F52A4705-03B3-4CCA-83ED-62660C9AE262}" srcOrd="0" destOrd="0" parTransId="{2DB62665-3A2D-46D4-B134-A8DF9855747D}" sibTransId="{77407B7B-1C81-470F-8F82-DD2CAA86DC29}"/>
    <dgm:cxn modelId="{989FC9F8-92CA-4B27-B299-C4EA692BD9A7}" type="presOf" srcId="{EF51CEF7-ACE0-41A7-BAC3-C162AE56CF0A}" destId="{B17270ED-0F1B-4B24-BAB8-E7CBF9DFE4D5}" srcOrd="0" destOrd="0" presId="urn:microsoft.com/office/officeart/2016/7/layout/BasicLinearProcessNumbered"/>
    <dgm:cxn modelId="{91431B14-DCA8-406A-A92F-4D072A37B993}" type="presOf" srcId="{67C2202A-8952-49AA-B66A-A40B85355419}" destId="{9250B6B2-AB13-4521-B999-FBA2C2D8106E}" srcOrd="0" destOrd="0" presId="urn:microsoft.com/office/officeart/2016/7/layout/BasicLinearProcessNumbered"/>
    <dgm:cxn modelId="{7380C8D2-BA63-49EB-A6AC-F90556D7D247}" srcId="{E76D1B5A-258A-479A-BB2B-A29CFB22D9AF}" destId="{37B05600-1A17-4628-9E1A-9D2CD338002E}" srcOrd="2" destOrd="0" parTransId="{CB680A7C-BB24-4E0E-A98E-E7F1033008CF}" sibTransId="{C4EDE366-658F-4CA1-93DD-CC596177A8D8}"/>
    <dgm:cxn modelId="{E53582C2-52DB-4241-98FB-0DF5BC2B0B78}" type="presOf" srcId="{77407B7B-1C81-470F-8F82-DD2CAA86DC29}" destId="{502B414A-D649-4BC9-A812-A7BE578B4CBD}" srcOrd="0" destOrd="0" presId="urn:microsoft.com/office/officeart/2016/7/layout/BasicLinearProcessNumbered"/>
    <dgm:cxn modelId="{4D4B9838-6316-4780-89FE-3C0EE72430BF}" type="presOf" srcId="{F52A4705-03B3-4CCA-83ED-62660C9AE262}" destId="{C0043FF1-6D66-460C-91B6-959C1BF545E6}" srcOrd="0" destOrd="0" presId="urn:microsoft.com/office/officeart/2016/7/layout/BasicLinearProcessNumbered"/>
    <dgm:cxn modelId="{A1E10353-B17C-4C51-AF02-9B91FF73C658}" type="presOf" srcId="{37B05600-1A17-4628-9E1A-9D2CD338002E}" destId="{D2F4CDFA-4876-4AF4-9347-C49F680AFD6A}" srcOrd="1" destOrd="0" presId="urn:microsoft.com/office/officeart/2016/7/layout/BasicLinearProcessNumbered"/>
    <dgm:cxn modelId="{F112D130-BADD-4F3C-8F67-A2A63D90280D}" type="presOf" srcId="{37B05600-1A17-4628-9E1A-9D2CD338002E}" destId="{6AA0AE67-FB60-47EB-98DA-9EAD9F868A66}" srcOrd="0" destOrd="0" presId="urn:microsoft.com/office/officeart/2016/7/layout/BasicLinearProcessNumbered"/>
    <dgm:cxn modelId="{EB9B2057-F0CA-45AB-856E-5BC60F3DE5FC}" srcId="{E76D1B5A-258A-479A-BB2B-A29CFB22D9AF}" destId="{DCD0DBF3-62DC-46DF-942E-C69CA31977F8}" srcOrd="4" destOrd="0" parTransId="{AA64BFA9-A292-4B76-B142-E2DAE8A352B6}" sibTransId="{2FD2A5BC-556D-439F-A9EA-46FB8D4F1BDF}"/>
    <dgm:cxn modelId="{711CAED5-BDD0-4A74-A2CC-1592B6C14E9C}" type="presOf" srcId="{F52A4705-03B3-4CCA-83ED-62660C9AE262}" destId="{7EB91850-26B6-4CA5-9990-A0CC3988A432}" srcOrd="1" destOrd="0" presId="urn:microsoft.com/office/officeart/2016/7/layout/BasicLinearProcessNumbered"/>
    <dgm:cxn modelId="{7E61602D-0D61-4653-9B89-C31CD40AF602}" type="presOf" srcId="{C4EDE366-658F-4CA1-93DD-CC596177A8D8}" destId="{5B911F5D-8294-4727-9BAE-59531E4FC63B}" srcOrd="0" destOrd="0" presId="urn:microsoft.com/office/officeart/2016/7/layout/BasicLinearProcessNumbered"/>
    <dgm:cxn modelId="{E05AF384-5BE5-4B65-A48D-1444F76BA43B}" srcId="{E76D1B5A-258A-479A-BB2B-A29CFB22D9AF}" destId="{A4790AB4-8653-4833-A7E5-BAFFA48503F3}" srcOrd="1" destOrd="0" parTransId="{018D08C8-C224-402C-BE4B-AB910DE56EE1}" sibTransId="{67C2202A-8952-49AA-B66A-A40B85355419}"/>
    <dgm:cxn modelId="{3BBD8709-4F74-45C4-A438-46D4FAF4D9EB}" srcId="{E76D1B5A-258A-479A-BB2B-A29CFB22D9AF}" destId="{EF51CEF7-ACE0-41A7-BAC3-C162AE56CF0A}" srcOrd="3" destOrd="0" parTransId="{BBBDFCD5-AD66-4470-A1C7-CBBB60C8F393}" sibTransId="{E62B2053-B148-43C4-B1D4-7E0281E64413}"/>
    <dgm:cxn modelId="{2ACD6252-25BE-413B-A488-05C0C1A2F929}" type="presOf" srcId="{DCD0DBF3-62DC-46DF-942E-C69CA31977F8}" destId="{942D2EA4-267A-46F7-9711-F612521CAB60}" srcOrd="0" destOrd="0" presId="urn:microsoft.com/office/officeart/2016/7/layout/BasicLinearProcessNumbered"/>
    <dgm:cxn modelId="{65B5C2A7-8E11-4C01-A6CD-ED21B23FE796}" type="presOf" srcId="{A4790AB4-8653-4833-A7E5-BAFFA48503F3}" destId="{426B5BC1-016B-469D-9ECA-2497C39A1D63}" srcOrd="0" destOrd="0" presId="urn:microsoft.com/office/officeart/2016/7/layout/BasicLinearProcessNumbered"/>
    <dgm:cxn modelId="{B244E696-0B09-4035-A495-5555F62204AA}" type="presParOf" srcId="{7B20D035-8A55-4C6D-8C26-1D92434EB098}" destId="{8EBD64F5-BB07-4C7D-8820-668FF8985AD2}" srcOrd="0" destOrd="0" presId="urn:microsoft.com/office/officeart/2016/7/layout/BasicLinearProcessNumbered"/>
    <dgm:cxn modelId="{DB4674A3-B254-4D01-9007-DE0813649263}" type="presParOf" srcId="{8EBD64F5-BB07-4C7D-8820-668FF8985AD2}" destId="{C0043FF1-6D66-460C-91B6-959C1BF545E6}" srcOrd="0" destOrd="0" presId="urn:microsoft.com/office/officeart/2016/7/layout/BasicLinearProcessNumbered"/>
    <dgm:cxn modelId="{4CD13CDD-736A-422D-A559-188BFDB6D97F}" type="presParOf" srcId="{8EBD64F5-BB07-4C7D-8820-668FF8985AD2}" destId="{502B414A-D649-4BC9-A812-A7BE578B4CBD}" srcOrd="1" destOrd="0" presId="urn:microsoft.com/office/officeart/2016/7/layout/BasicLinearProcessNumbered"/>
    <dgm:cxn modelId="{CAFF50C1-4992-40C5-8E96-59938A186E3F}" type="presParOf" srcId="{8EBD64F5-BB07-4C7D-8820-668FF8985AD2}" destId="{D9131E1B-5C10-4642-8915-7CCE7D904B02}" srcOrd="2" destOrd="0" presId="urn:microsoft.com/office/officeart/2016/7/layout/BasicLinearProcessNumbered"/>
    <dgm:cxn modelId="{BB899663-C6BB-408D-B7F7-BCDA4C389FF9}" type="presParOf" srcId="{8EBD64F5-BB07-4C7D-8820-668FF8985AD2}" destId="{7EB91850-26B6-4CA5-9990-A0CC3988A432}" srcOrd="3" destOrd="0" presId="urn:microsoft.com/office/officeart/2016/7/layout/BasicLinearProcessNumbered"/>
    <dgm:cxn modelId="{DB9DE38F-EF0A-4120-91EC-41B0F5FEB18A}" type="presParOf" srcId="{7B20D035-8A55-4C6D-8C26-1D92434EB098}" destId="{5BB6D20D-333E-4708-A2E1-9236450F490C}" srcOrd="1" destOrd="0" presId="urn:microsoft.com/office/officeart/2016/7/layout/BasicLinearProcessNumbered"/>
    <dgm:cxn modelId="{3443DDBA-CD1B-464D-9BB5-EF818D033BE4}" type="presParOf" srcId="{7B20D035-8A55-4C6D-8C26-1D92434EB098}" destId="{384DD247-FD57-4C10-9DDB-3475353574E0}" srcOrd="2" destOrd="0" presId="urn:microsoft.com/office/officeart/2016/7/layout/BasicLinearProcessNumbered"/>
    <dgm:cxn modelId="{392ECAE8-0C69-453D-A908-0C45A3C96CAC}" type="presParOf" srcId="{384DD247-FD57-4C10-9DDB-3475353574E0}" destId="{426B5BC1-016B-469D-9ECA-2497C39A1D63}" srcOrd="0" destOrd="0" presId="urn:microsoft.com/office/officeart/2016/7/layout/BasicLinearProcessNumbered"/>
    <dgm:cxn modelId="{5AEA02D6-9D37-475B-AF89-28331677AE5C}" type="presParOf" srcId="{384DD247-FD57-4C10-9DDB-3475353574E0}" destId="{9250B6B2-AB13-4521-B999-FBA2C2D8106E}" srcOrd="1" destOrd="0" presId="urn:microsoft.com/office/officeart/2016/7/layout/BasicLinearProcessNumbered"/>
    <dgm:cxn modelId="{3C136760-6044-435A-A7EA-6DBC2D6D0CE0}" type="presParOf" srcId="{384DD247-FD57-4C10-9DDB-3475353574E0}" destId="{683B88B3-A0AD-4578-B9C7-B7649D889B35}" srcOrd="2" destOrd="0" presId="urn:microsoft.com/office/officeart/2016/7/layout/BasicLinearProcessNumbered"/>
    <dgm:cxn modelId="{3EF41CBC-56B3-4807-8F30-821AE5F3ADAD}" type="presParOf" srcId="{384DD247-FD57-4C10-9DDB-3475353574E0}" destId="{BA916F63-6F33-4872-B888-EBB999A8E8CD}" srcOrd="3" destOrd="0" presId="urn:microsoft.com/office/officeart/2016/7/layout/BasicLinearProcessNumbered"/>
    <dgm:cxn modelId="{24E84378-C52A-4F08-AEBB-0C185F774634}" type="presParOf" srcId="{7B20D035-8A55-4C6D-8C26-1D92434EB098}" destId="{E72FE66D-FA30-4F26-9F97-A9430B27848C}" srcOrd="3" destOrd="0" presId="urn:microsoft.com/office/officeart/2016/7/layout/BasicLinearProcessNumbered"/>
    <dgm:cxn modelId="{D47DA7AC-C2A3-4280-9E44-48F48206C3BE}" type="presParOf" srcId="{7B20D035-8A55-4C6D-8C26-1D92434EB098}" destId="{04D28EBE-C3C4-4F8A-9C93-D0C01BC8736C}" srcOrd="4" destOrd="0" presId="urn:microsoft.com/office/officeart/2016/7/layout/BasicLinearProcessNumbered"/>
    <dgm:cxn modelId="{5D47E449-E380-4D50-BABD-EEC97551D05E}" type="presParOf" srcId="{04D28EBE-C3C4-4F8A-9C93-D0C01BC8736C}" destId="{6AA0AE67-FB60-47EB-98DA-9EAD9F868A66}" srcOrd="0" destOrd="0" presId="urn:microsoft.com/office/officeart/2016/7/layout/BasicLinearProcessNumbered"/>
    <dgm:cxn modelId="{45F1F50C-9BF4-4725-B4B0-B7F10A885FD2}" type="presParOf" srcId="{04D28EBE-C3C4-4F8A-9C93-D0C01BC8736C}" destId="{5B911F5D-8294-4727-9BAE-59531E4FC63B}" srcOrd="1" destOrd="0" presId="urn:microsoft.com/office/officeart/2016/7/layout/BasicLinearProcessNumbered"/>
    <dgm:cxn modelId="{C1CAC7C0-93CE-4990-BB89-85CC89334257}" type="presParOf" srcId="{04D28EBE-C3C4-4F8A-9C93-D0C01BC8736C}" destId="{1E0E0E7D-0865-4984-9DEE-3E9E126A8A56}" srcOrd="2" destOrd="0" presId="urn:microsoft.com/office/officeart/2016/7/layout/BasicLinearProcessNumbered"/>
    <dgm:cxn modelId="{1B2972AA-5239-4621-9AC5-E08B17AFCF18}" type="presParOf" srcId="{04D28EBE-C3C4-4F8A-9C93-D0C01BC8736C}" destId="{D2F4CDFA-4876-4AF4-9347-C49F680AFD6A}" srcOrd="3" destOrd="0" presId="urn:microsoft.com/office/officeart/2016/7/layout/BasicLinearProcessNumbered"/>
    <dgm:cxn modelId="{77DE4E58-38EC-4E37-BF47-8D698C2CAA81}" type="presParOf" srcId="{7B20D035-8A55-4C6D-8C26-1D92434EB098}" destId="{2F0AACCD-FAF8-4B8E-BD86-36B03267DF8B}" srcOrd="5" destOrd="0" presId="urn:microsoft.com/office/officeart/2016/7/layout/BasicLinearProcessNumbered"/>
    <dgm:cxn modelId="{A88518FD-B6F0-4517-BE98-8CC1E9D056BD}" type="presParOf" srcId="{7B20D035-8A55-4C6D-8C26-1D92434EB098}" destId="{BA0DA9DA-D954-450F-80BA-8A73694C3683}" srcOrd="6" destOrd="0" presId="urn:microsoft.com/office/officeart/2016/7/layout/BasicLinearProcessNumbered"/>
    <dgm:cxn modelId="{65DEBA7E-7588-481F-B1BA-027D73792EDA}" type="presParOf" srcId="{BA0DA9DA-D954-450F-80BA-8A73694C3683}" destId="{B17270ED-0F1B-4B24-BAB8-E7CBF9DFE4D5}" srcOrd="0" destOrd="0" presId="urn:microsoft.com/office/officeart/2016/7/layout/BasicLinearProcessNumbered"/>
    <dgm:cxn modelId="{7D354F31-A282-4F30-8487-C23456484925}" type="presParOf" srcId="{BA0DA9DA-D954-450F-80BA-8A73694C3683}" destId="{B0CA7A24-CB89-4CF1-8C17-CFC50A8E6067}" srcOrd="1" destOrd="0" presId="urn:microsoft.com/office/officeart/2016/7/layout/BasicLinearProcessNumbered"/>
    <dgm:cxn modelId="{FE5C61B8-D1A9-4B1D-AA14-9EDE40CCC186}" type="presParOf" srcId="{BA0DA9DA-D954-450F-80BA-8A73694C3683}" destId="{8949544E-9591-4526-BE20-53449AA15432}" srcOrd="2" destOrd="0" presId="urn:microsoft.com/office/officeart/2016/7/layout/BasicLinearProcessNumbered"/>
    <dgm:cxn modelId="{1AC19FB3-E5DA-4289-992B-11C88CFA8EAE}" type="presParOf" srcId="{BA0DA9DA-D954-450F-80BA-8A73694C3683}" destId="{618794D2-77E3-4544-A833-165722C78894}" srcOrd="3" destOrd="0" presId="urn:microsoft.com/office/officeart/2016/7/layout/BasicLinearProcessNumbered"/>
    <dgm:cxn modelId="{D6247A2E-F233-456A-A2F3-8B3D6B1D07B3}" type="presParOf" srcId="{7B20D035-8A55-4C6D-8C26-1D92434EB098}" destId="{F1D7C93F-F74D-4372-9608-B20908D17737}" srcOrd="7" destOrd="0" presId="urn:microsoft.com/office/officeart/2016/7/layout/BasicLinearProcessNumbered"/>
    <dgm:cxn modelId="{1682A33B-1AC2-48AA-95B4-A4CB43DB74BC}" type="presParOf" srcId="{7B20D035-8A55-4C6D-8C26-1D92434EB098}" destId="{4CDCF76B-FFE0-4C45-8E89-C2C24C07902C}" srcOrd="8" destOrd="0" presId="urn:microsoft.com/office/officeart/2016/7/layout/BasicLinearProcessNumbered"/>
    <dgm:cxn modelId="{0F40B011-9AE3-40E0-B433-EE2FE6F4E532}" type="presParOf" srcId="{4CDCF76B-FFE0-4C45-8E89-C2C24C07902C}" destId="{942D2EA4-267A-46F7-9711-F612521CAB60}" srcOrd="0" destOrd="0" presId="urn:microsoft.com/office/officeart/2016/7/layout/BasicLinearProcessNumbered"/>
    <dgm:cxn modelId="{D7F4F8FC-47C8-4623-8583-CEB61E0E245F}" type="presParOf" srcId="{4CDCF76B-FFE0-4C45-8E89-C2C24C07902C}" destId="{A3A546E3-DF16-40B2-9B1C-E65E2D0A65B0}" srcOrd="1" destOrd="0" presId="urn:microsoft.com/office/officeart/2016/7/layout/BasicLinearProcessNumbered"/>
    <dgm:cxn modelId="{9651BEC9-8CC6-434F-9113-ECDFE8CB0D1B}" type="presParOf" srcId="{4CDCF76B-FFE0-4C45-8E89-C2C24C07902C}" destId="{9208F73A-8C71-4ACF-82E1-3F3CC1B3F894}" srcOrd="2" destOrd="0" presId="urn:microsoft.com/office/officeart/2016/7/layout/BasicLinearProcessNumbered"/>
    <dgm:cxn modelId="{4737D5CF-CC5D-4BAE-BCA6-93D1FA030BAB}" type="presParOf" srcId="{4CDCF76B-FFE0-4C45-8E89-C2C24C07902C}" destId="{991D720A-C02C-4B3D-9AA3-8F0FADE9D046}"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1ECE91-E0C1-493A-ABA1-63506E7C5706}" type="doc">
      <dgm:prSet loTypeId="urn:microsoft.com/office/officeart/2005/8/layout/cycle6" loCatId="cycle" qsTypeId="urn:microsoft.com/office/officeart/2005/8/quickstyle/3d3" qsCatId="3D" csTypeId="urn:microsoft.com/office/officeart/2005/8/colors/accent1_3" csCatId="accent1" phldr="1"/>
      <dgm:spPr/>
      <dgm:t>
        <a:bodyPr/>
        <a:lstStyle/>
        <a:p>
          <a:endParaRPr lang="en-US"/>
        </a:p>
      </dgm:t>
    </dgm:pt>
    <dgm:pt modelId="{18CDDE47-B3C1-438B-9BC5-D4632311AFA7}">
      <dgm:prSet custT="1"/>
      <dgm:spPr/>
      <dgm:t>
        <a:bodyPr/>
        <a:lstStyle/>
        <a:p>
          <a:r>
            <a:rPr lang="es-MX" sz="1600" dirty="0"/>
            <a:t>1.4.4     Contexto.</a:t>
          </a:r>
          <a:endParaRPr lang="en-US" sz="1600" dirty="0"/>
        </a:p>
      </dgm:t>
    </dgm:pt>
    <dgm:pt modelId="{A75ED8B1-E0BA-49C4-8144-27C4E4236F40}" type="parTrans" cxnId="{3FA05122-24D5-4C5F-9DAF-194C79D33EBA}">
      <dgm:prSet/>
      <dgm:spPr/>
      <dgm:t>
        <a:bodyPr/>
        <a:lstStyle/>
        <a:p>
          <a:endParaRPr lang="en-US"/>
        </a:p>
      </dgm:t>
    </dgm:pt>
    <dgm:pt modelId="{180A13BB-C717-4643-B3F5-7C5FFD1BCC50}" type="sibTrans" cxnId="{3FA05122-24D5-4C5F-9DAF-194C79D33EBA}">
      <dgm:prSet/>
      <dgm:spPr/>
      <dgm:t>
        <a:bodyPr/>
        <a:lstStyle/>
        <a:p>
          <a:endParaRPr lang="en-US"/>
        </a:p>
      </dgm:t>
    </dgm:pt>
    <dgm:pt modelId="{8E646F89-F2AC-4489-B9C0-CE0B8805FDFD}">
      <dgm:prSet/>
      <dgm:spPr/>
      <dgm:t>
        <a:bodyPr/>
        <a:lstStyle/>
        <a:p>
          <a:pPr algn="just"/>
          <a:r>
            <a:rPr lang="es-MX" dirty="0"/>
            <a:t>El contexto se refiere a las circunstancias en las que se elabora el texto. Es decir, la inspiración del autor, el lugar, el tiempo, la cultura, la situación, el ambiente, entre otros, en los que se generó el escrito. Es especialmente útil para comprender la intención comunicativa de lo que se lee.</a:t>
          </a:r>
          <a:endParaRPr lang="en-US" dirty="0"/>
        </a:p>
      </dgm:t>
    </dgm:pt>
    <dgm:pt modelId="{9055917C-0D0E-423C-9648-56462073AD7E}" type="parTrans" cxnId="{3F355E1C-9188-44E7-A54F-D3C92FE52455}">
      <dgm:prSet/>
      <dgm:spPr/>
      <dgm:t>
        <a:bodyPr/>
        <a:lstStyle/>
        <a:p>
          <a:endParaRPr lang="en-US"/>
        </a:p>
      </dgm:t>
    </dgm:pt>
    <dgm:pt modelId="{2799212B-9741-4786-8A03-F87B09515CDA}" type="sibTrans" cxnId="{3F355E1C-9188-44E7-A54F-D3C92FE52455}">
      <dgm:prSet/>
      <dgm:spPr/>
      <dgm:t>
        <a:bodyPr/>
        <a:lstStyle/>
        <a:p>
          <a:endParaRPr lang="en-US"/>
        </a:p>
      </dgm:t>
    </dgm:pt>
    <dgm:pt modelId="{D7B9BE08-A7E5-4DD3-9040-A81D0D43E11A}" type="pres">
      <dgm:prSet presAssocID="{081ECE91-E0C1-493A-ABA1-63506E7C5706}" presName="cycle" presStyleCnt="0">
        <dgm:presLayoutVars>
          <dgm:dir/>
          <dgm:resizeHandles val="exact"/>
        </dgm:presLayoutVars>
      </dgm:prSet>
      <dgm:spPr/>
      <dgm:t>
        <a:bodyPr/>
        <a:lstStyle/>
        <a:p>
          <a:endParaRPr lang="es-MX"/>
        </a:p>
      </dgm:t>
    </dgm:pt>
    <dgm:pt modelId="{CDE97FB0-A729-4CBC-AB41-BE4565D410CF}" type="pres">
      <dgm:prSet presAssocID="{18CDDE47-B3C1-438B-9BC5-D4632311AFA7}" presName="node" presStyleLbl="node1" presStyleIdx="0" presStyleCnt="2" custScaleX="61619" custScaleY="97949">
        <dgm:presLayoutVars>
          <dgm:bulletEnabled val="1"/>
        </dgm:presLayoutVars>
      </dgm:prSet>
      <dgm:spPr/>
      <dgm:t>
        <a:bodyPr/>
        <a:lstStyle/>
        <a:p>
          <a:endParaRPr lang="es-MX"/>
        </a:p>
      </dgm:t>
    </dgm:pt>
    <dgm:pt modelId="{3F5E1DD0-26F3-4893-AB9F-EFB461054F07}" type="pres">
      <dgm:prSet presAssocID="{18CDDE47-B3C1-438B-9BC5-D4632311AFA7}" presName="spNode" presStyleCnt="0"/>
      <dgm:spPr/>
    </dgm:pt>
    <dgm:pt modelId="{FE3B7BDF-FA66-4D9E-A2E8-A93407D07CE8}" type="pres">
      <dgm:prSet presAssocID="{180A13BB-C717-4643-B3F5-7C5FFD1BCC50}" presName="sibTrans" presStyleLbl="sibTrans1D1" presStyleIdx="0" presStyleCnt="2"/>
      <dgm:spPr/>
      <dgm:t>
        <a:bodyPr/>
        <a:lstStyle/>
        <a:p>
          <a:endParaRPr lang="es-MX"/>
        </a:p>
      </dgm:t>
    </dgm:pt>
    <dgm:pt modelId="{D5F2FD18-8D8A-4EE7-808A-3ECB942B16C3}" type="pres">
      <dgm:prSet presAssocID="{8E646F89-F2AC-4489-B9C0-CE0B8805FDFD}" presName="node" presStyleLbl="node1" presStyleIdx="1" presStyleCnt="2" custScaleX="155048" custScaleY="170800" custRadScaleRad="152625" custRadScaleInc="-6398">
        <dgm:presLayoutVars>
          <dgm:bulletEnabled val="1"/>
        </dgm:presLayoutVars>
      </dgm:prSet>
      <dgm:spPr/>
      <dgm:t>
        <a:bodyPr/>
        <a:lstStyle/>
        <a:p>
          <a:endParaRPr lang="es-MX"/>
        </a:p>
      </dgm:t>
    </dgm:pt>
    <dgm:pt modelId="{CB03085B-4126-4FCB-84DE-63AE13D2E0B3}" type="pres">
      <dgm:prSet presAssocID="{8E646F89-F2AC-4489-B9C0-CE0B8805FDFD}" presName="spNode" presStyleCnt="0"/>
      <dgm:spPr/>
    </dgm:pt>
    <dgm:pt modelId="{160C806A-D0B7-4FC5-A6B5-06AF1958C06E}" type="pres">
      <dgm:prSet presAssocID="{2799212B-9741-4786-8A03-F87B09515CDA}" presName="sibTrans" presStyleLbl="sibTrans1D1" presStyleIdx="1" presStyleCnt="2"/>
      <dgm:spPr/>
      <dgm:t>
        <a:bodyPr/>
        <a:lstStyle/>
        <a:p>
          <a:endParaRPr lang="es-MX"/>
        </a:p>
      </dgm:t>
    </dgm:pt>
  </dgm:ptLst>
  <dgm:cxnLst>
    <dgm:cxn modelId="{9D579CA3-5B7C-4A50-86AA-01C00C5FD214}" type="presOf" srcId="{081ECE91-E0C1-493A-ABA1-63506E7C5706}" destId="{D7B9BE08-A7E5-4DD3-9040-A81D0D43E11A}" srcOrd="0" destOrd="0" presId="urn:microsoft.com/office/officeart/2005/8/layout/cycle6"/>
    <dgm:cxn modelId="{3DFD3F6D-88A9-4605-B8BF-108923EB8B75}" type="presOf" srcId="{18CDDE47-B3C1-438B-9BC5-D4632311AFA7}" destId="{CDE97FB0-A729-4CBC-AB41-BE4565D410CF}" srcOrd="0" destOrd="0" presId="urn:microsoft.com/office/officeart/2005/8/layout/cycle6"/>
    <dgm:cxn modelId="{1D91223B-5F57-45F3-AD12-970EA280DD7B}" type="presOf" srcId="{2799212B-9741-4786-8A03-F87B09515CDA}" destId="{160C806A-D0B7-4FC5-A6B5-06AF1958C06E}" srcOrd="0" destOrd="0" presId="urn:microsoft.com/office/officeart/2005/8/layout/cycle6"/>
    <dgm:cxn modelId="{3FA05122-24D5-4C5F-9DAF-194C79D33EBA}" srcId="{081ECE91-E0C1-493A-ABA1-63506E7C5706}" destId="{18CDDE47-B3C1-438B-9BC5-D4632311AFA7}" srcOrd="0" destOrd="0" parTransId="{A75ED8B1-E0BA-49C4-8144-27C4E4236F40}" sibTransId="{180A13BB-C717-4643-B3F5-7C5FFD1BCC50}"/>
    <dgm:cxn modelId="{2CF88AF8-4373-4F15-8DAD-AC04D29D448E}" type="presOf" srcId="{8E646F89-F2AC-4489-B9C0-CE0B8805FDFD}" destId="{D5F2FD18-8D8A-4EE7-808A-3ECB942B16C3}" srcOrd="0" destOrd="0" presId="urn:microsoft.com/office/officeart/2005/8/layout/cycle6"/>
    <dgm:cxn modelId="{3F355E1C-9188-44E7-A54F-D3C92FE52455}" srcId="{081ECE91-E0C1-493A-ABA1-63506E7C5706}" destId="{8E646F89-F2AC-4489-B9C0-CE0B8805FDFD}" srcOrd="1" destOrd="0" parTransId="{9055917C-0D0E-423C-9648-56462073AD7E}" sibTransId="{2799212B-9741-4786-8A03-F87B09515CDA}"/>
    <dgm:cxn modelId="{E5C30795-8593-466F-9E19-EFA423CB639E}" type="presOf" srcId="{180A13BB-C717-4643-B3F5-7C5FFD1BCC50}" destId="{FE3B7BDF-FA66-4D9E-A2E8-A93407D07CE8}" srcOrd="0" destOrd="0" presId="urn:microsoft.com/office/officeart/2005/8/layout/cycle6"/>
    <dgm:cxn modelId="{CC1794FC-7245-4B1C-8B8B-4150F56B88E9}" type="presParOf" srcId="{D7B9BE08-A7E5-4DD3-9040-A81D0D43E11A}" destId="{CDE97FB0-A729-4CBC-AB41-BE4565D410CF}" srcOrd="0" destOrd="0" presId="urn:microsoft.com/office/officeart/2005/8/layout/cycle6"/>
    <dgm:cxn modelId="{C3D42BFE-526F-4967-89BE-AFF68DC1A10D}" type="presParOf" srcId="{D7B9BE08-A7E5-4DD3-9040-A81D0D43E11A}" destId="{3F5E1DD0-26F3-4893-AB9F-EFB461054F07}" srcOrd="1" destOrd="0" presId="urn:microsoft.com/office/officeart/2005/8/layout/cycle6"/>
    <dgm:cxn modelId="{A11486B2-B7EB-4379-85C5-0B6F23E0D13A}" type="presParOf" srcId="{D7B9BE08-A7E5-4DD3-9040-A81D0D43E11A}" destId="{FE3B7BDF-FA66-4D9E-A2E8-A93407D07CE8}" srcOrd="2" destOrd="0" presId="urn:microsoft.com/office/officeart/2005/8/layout/cycle6"/>
    <dgm:cxn modelId="{91F80389-3A5F-4A7F-ADD8-78172B37CC69}" type="presParOf" srcId="{D7B9BE08-A7E5-4DD3-9040-A81D0D43E11A}" destId="{D5F2FD18-8D8A-4EE7-808A-3ECB942B16C3}" srcOrd="3" destOrd="0" presId="urn:microsoft.com/office/officeart/2005/8/layout/cycle6"/>
    <dgm:cxn modelId="{F44A5439-2DDC-4733-B1E4-F905CD66A781}" type="presParOf" srcId="{D7B9BE08-A7E5-4DD3-9040-A81D0D43E11A}" destId="{CB03085B-4126-4FCB-84DE-63AE13D2E0B3}" srcOrd="4" destOrd="0" presId="urn:microsoft.com/office/officeart/2005/8/layout/cycle6"/>
    <dgm:cxn modelId="{05262FAC-4B8A-49BE-A3DB-A33977C5F6BA}" type="presParOf" srcId="{D7B9BE08-A7E5-4DD3-9040-A81D0D43E11A}" destId="{160C806A-D0B7-4FC5-A6B5-06AF1958C06E}"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6F20DB0-2C7D-4E47-BAF1-6750BBD43576}" type="doc">
      <dgm:prSet loTypeId="urn:microsoft.com/office/officeart/2016/7/layout/BasicLinearProcessNumbered" loCatId="process" qsTypeId="urn:microsoft.com/office/officeart/2005/8/quickstyle/simple3" qsCatId="simple" csTypeId="urn:microsoft.com/office/officeart/2005/8/colors/accent5_4" csCatId="accent5"/>
      <dgm:spPr/>
      <dgm:t>
        <a:bodyPr/>
        <a:lstStyle/>
        <a:p>
          <a:endParaRPr lang="en-US"/>
        </a:p>
      </dgm:t>
    </dgm:pt>
    <dgm:pt modelId="{C1D1BD82-0732-403E-93E3-09A59B724DE0}">
      <dgm:prSet/>
      <dgm:spPr/>
      <dgm:t>
        <a:bodyPr/>
        <a:lstStyle/>
        <a:p>
          <a:r>
            <a:rPr lang="es-MX"/>
            <a:t>Desde tiempos remotos, la escritura ha sido una actividad determinante para el ser humano, pues con ella se ha logrado preservar la vida de las especies, la cultura y las cuestiones sociales y políticas de su contexto.</a:t>
          </a:r>
          <a:endParaRPr lang="en-US"/>
        </a:p>
      </dgm:t>
    </dgm:pt>
    <dgm:pt modelId="{48ADE2F6-F00E-49C9-B2BC-2762E546F629}" type="parTrans" cxnId="{F2128917-D598-447F-AD74-C71A51E7CDB0}">
      <dgm:prSet/>
      <dgm:spPr/>
      <dgm:t>
        <a:bodyPr/>
        <a:lstStyle/>
        <a:p>
          <a:endParaRPr lang="en-US"/>
        </a:p>
      </dgm:t>
    </dgm:pt>
    <dgm:pt modelId="{EAA65414-B749-459D-AF43-F6FEC0F9940D}" type="sibTrans" cxnId="{F2128917-D598-447F-AD74-C71A51E7CDB0}">
      <dgm:prSet phldrT="1" phldr="0"/>
      <dgm:spPr/>
      <dgm:t>
        <a:bodyPr/>
        <a:lstStyle/>
        <a:p>
          <a:r>
            <a:rPr lang="en-US"/>
            <a:t>1</a:t>
          </a:r>
        </a:p>
      </dgm:t>
    </dgm:pt>
    <dgm:pt modelId="{EA7C038F-9921-4F53-A2D1-0C44D6F54139}">
      <dgm:prSet/>
      <dgm:spPr/>
      <dgm:t>
        <a:bodyPr/>
        <a:lstStyle/>
        <a:p>
          <a:r>
            <a:rPr lang="es-MX"/>
            <a:t>Además de saber leer, es importante saber escribir. Así como existe un proceso para la lectura, también lo hay para la escritura efectiva.</a:t>
          </a:r>
          <a:endParaRPr lang="en-US"/>
        </a:p>
      </dgm:t>
    </dgm:pt>
    <dgm:pt modelId="{20A8EC82-332A-4131-8ED5-915A624DE51E}" type="parTrans" cxnId="{7705B9EC-2241-48F4-9F87-128EFB769D2F}">
      <dgm:prSet/>
      <dgm:spPr/>
      <dgm:t>
        <a:bodyPr/>
        <a:lstStyle/>
        <a:p>
          <a:endParaRPr lang="en-US"/>
        </a:p>
      </dgm:t>
    </dgm:pt>
    <dgm:pt modelId="{72457592-409C-4408-8547-AD6B5D4CC577}" type="sibTrans" cxnId="{7705B9EC-2241-48F4-9F87-128EFB769D2F}">
      <dgm:prSet phldrT="2" phldr="0"/>
      <dgm:spPr/>
      <dgm:t>
        <a:bodyPr/>
        <a:lstStyle/>
        <a:p>
          <a:r>
            <a:rPr lang="en-US"/>
            <a:t>2</a:t>
          </a:r>
        </a:p>
      </dgm:t>
    </dgm:pt>
    <dgm:pt modelId="{574C7521-CF19-4AEA-A23B-25A8951313D0}" type="pres">
      <dgm:prSet presAssocID="{66F20DB0-2C7D-4E47-BAF1-6750BBD43576}" presName="Name0" presStyleCnt="0">
        <dgm:presLayoutVars>
          <dgm:animLvl val="lvl"/>
          <dgm:resizeHandles val="exact"/>
        </dgm:presLayoutVars>
      </dgm:prSet>
      <dgm:spPr/>
      <dgm:t>
        <a:bodyPr/>
        <a:lstStyle/>
        <a:p>
          <a:endParaRPr lang="es-MX"/>
        </a:p>
      </dgm:t>
    </dgm:pt>
    <dgm:pt modelId="{7E2D6131-BBFB-455B-BC89-1A54E77AD8F7}" type="pres">
      <dgm:prSet presAssocID="{C1D1BD82-0732-403E-93E3-09A59B724DE0}" presName="compositeNode" presStyleCnt="0">
        <dgm:presLayoutVars>
          <dgm:bulletEnabled val="1"/>
        </dgm:presLayoutVars>
      </dgm:prSet>
      <dgm:spPr/>
    </dgm:pt>
    <dgm:pt modelId="{E6926B8E-EBEE-4225-8109-B3883294D707}" type="pres">
      <dgm:prSet presAssocID="{C1D1BD82-0732-403E-93E3-09A59B724DE0}" presName="bgRect" presStyleLbl="bgAccFollowNode1" presStyleIdx="0" presStyleCnt="2"/>
      <dgm:spPr/>
      <dgm:t>
        <a:bodyPr/>
        <a:lstStyle/>
        <a:p>
          <a:endParaRPr lang="es-MX"/>
        </a:p>
      </dgm:t>
    </dgm:pt>
    <dgm:pt modelId="{3974C51A-1446-4720-B53D-66288451B522}" type="pres">
      <dgm:prSet presAssocID="{EAA65414-B749-459D-AF43-F6FEC0F9940D}" presName="sibTransNodeCircle" presStyleLbl="alignNode1" presStyleIdx="0" presStyleCnt="4">
        <dgm:presLayoutVars>
          <dgm:chMax val="0"/>
          <dgm:bulletEnabled/>
        </dgm:presLayoutVars>
      </dgm:prSet>
      <dgm:spPr/>
      <dgm:t>
        <a:bodyPr/>
        <a:lstStyle/>
        <a:p>
          <a:endParaRPr lang="es-MX"/>
        </a:p>
      </dgm:t>
    </dgm:pt>
    <dgm:pt modelId="{F0971770-163B-4BC4-8506-997CD8B96B29}" type="pres">
      <dgm:prSet presAssocID="{C1D1BD82-0732-403E-93E3-09A59B724DE0}" presName="bottomLine" presStyleLbl="alignNode1" presStyleIdx="1" presStyleCnt="4">
        <dgm:presLayoutVars/>
      </dgm:prSet>
      <dgm:spPr/>
    </dgm:pt>
    <dgm:pt modelId="{C21216CD-431C-4CAC-A53D-063D56D4E825}" type="pres">
      <dgm:prSet presAssocID="{C1D1BD82-0732-403E-93E3-09A59B724DE0}" presName="nodeText" presStyleLbl="bgAccFollowNode1" presStyleIdx="0" presStyleCnt="2">
        <dgm:presLayoutVars>
          <dgm:bulletEnabled val="1"/>
        </dgm:presLayoutVars>
      </dgm:prSet>
      <dgm:spPr/>
      <dgm:t>
        <a:bodyPr/>
        <a:lstStyle/>
        <a:p>
          <a:endParaRPr lang="es-MX"/>
        </a:p>
      </dgm:t>
    </dgm:pt>
    <dgm:pt modelId="{D4A6497F-A782-43F7-A950-443EDDC0E7BC}" type="pres">
      <dgm:prSet presAssocID="{EAA65414-B749-459D-AF43-F6FEC0F9940D}" presName="sibTrans" presStyleCnt="0"/>
      <dgm:spPr/>
    </dgm:pt>
    <dgm:pt modelId="{507FC5E4-E25D-421C-9E92-6890EE69A715}" type="pres">
      <dgm:prSet presAssocID="{EA7C038F-9921-4F53-A2D1-0C44D6F54139}" presName="compositeNode" presStyleCnt="0">
        <dgm:presLayoutVars>
          <dgm:bulletEnabled val="1"/>
        </dgm:presLayoutVars>
      </dgm:prSet>
      <dgm:spPr/>
    </dgm:pt>
    <dgm:pt modelId="{552297EB-0E13-4E74-82A8-466F51260B9B}" type="pres">
      <dgm:prSet presAssocID="{EA7C038F-9921-4F53-A2D1-0C44D6F54139}" presName="bgRect" presStyleLbl="bgAccFollowNode1" presStyleIdx="1" presStyleCnt="2"/>
      <dgm:spPr/>
      <dgm:t>
        <a:bodyPr/>
        <a:lstStyle/>
        <a:p>
          <a:endParaRPr lang="es-MX"/>
        </a:p>
      </dgm:t>
    </dgm:pt>
    <dgm:pt modelId="{8023FDA0-53E6-47B0-AB6B-2DD2E0F4FFE7}" type="pres">
      <dgm:prSet presAssocID="{72457592-409C-4408-8547-AD6B5D4CC577}" presName="sibTransNodeCircle" presStyleLbl="alignNode1" presStyleIdx="2" presStyleCnt="4">
        <dgm:presLayoutVars>
          <dgm:chMax val="0"/>
          <dgm:bulletEnabled/>
        </dgm:presLayoutVars>
      </dgm:prSet>
      <dgm:spPr/>
      <dgm:t>
        <a:bodyPr/>
        <a:lstStyle/>
        <a:p>
          <a:endParaRPr lang="es-MX"/>
        </a:p>
      </dgm:t>
    </dgm:pt>
    <dgm:pt modelId="{31843109-41BC-4109-ACBC-A9B4A321AD79}" type="pres">
      <dgm:prSet presAssocID="{EA7C038F-9921-4F53-A2D1-0C44D6F54139}" presName="bottomLine" presStyleLbl="alignNode1" presStyleIdx="3" presStyleCnt="4">
        <dgm:presLayoutVars/>
      </dgm:prSet>
      <dgm:spPr/>
    </dgm:pt>
    <dgm:pt modelId="{7CD9F255-6C06-4401-A608-8500B4408983}" type="pres">
      <dgm:prSet presAssocID="{EA7C038F-9921-4F53-A2D1-0C44D6F54139}" presName="nodeText" presStyleLbl="bgAccFollowNode1" presStyleIdx="1" presStyleCnt="2">
        <dgm:presLayoutVars>
          <dgm:bulletEnabled val="1"/>
        </dgm:presLayoutVars>
      </dgm:prSet>
      <dgm:spPr/>
      <dgm:t>
        <a:bodyPr/>
        <a:lstStyle/>
        <a:p>
          <a:endParaRPr lang="es-MX"/>
        </a:p>
      </dgm:t>
    </dgm:pt>
  </dgm:ptLst>
  <dgm:cxnLst>
    <dgm:cxn modelId="{984366A6-1268-4855-A59E-239EA8ADB7B2}" type="presOf" srcId="{72457592-409C-4408-8547-AD6B5D4CC577}" destId="{8023FDA0-53E6-47B0-AB6B-2DD2E0F4FFE7}" srcOrd="0" destOrd="0" presId="urn:microsoft.com/office/officeart/2016/7/layout/BasicLinearProcessNumbered"/>
    <dgm:cxn modelId="{7705B9EC-2241-48F4-9F87-128EFB769D2F}" srcId="{66F20DB0-2C7D-4E47-BAF1-6750BBD43576}" destId="{EA7C038F-9921-4F53-A2D1-0C44D6F54139}" srcOrd="1" destOrd="0" parTransId="{20A8EC82-332A-4131-8ED5-915A624DE51E}" sibTransId="{72457592-409C-4408-8547-AD6B5D4CC577}"/>
    <dgm:cxn modelId="{7AA0657B-5D22-4B4A-BF70-40AA96866795}" type="presOf" srcId="{EA7C038F-9921-4F53-A2D1-0C44D6F54139}" destId="{552297EB-0E13-4E74-82A8-466F51260B9B}" srcOrd="0" destOrd="0" presId="urn:microsoft.com/office/officeart/2016/7/layout/BasicLinearProcessNumbered"/>
    <dgm:cxn modelId="{6FF89049-95A4-41CE-BFF6-0474AAA546E5}" type="presOf" srcId="{C1D1BD82-0732-403E-93E3-09A59B724DE0}" destId="{C21216CD-431C-4CAC-A53D-063D56D4E825}" srcOrd="1" destOrd="0" presId="urn:microsoft.com/office/officeart/2016/7/layout/BasicLinearProcessNumbered"/>
    <dgm:cxn modelId="{A0FC8D8F-2D53-42C3-B4F1-603B685B8B6A}" type="presOf" srcId="{66F20DB0-2C7D-4E47-BAF1-6750BBD43576}" destId="{574C7521-CF19-4AEA-A23B-25A8951313D0}" srcOrd="0" destOrd="0" presId="urn:microsoft.com/office/officeart/2016/7/layout/BasicLinearProcessNumbered"/>
    <dgm:cxn modelId="{85CECECA-CCB0-49B8-8FF9-A0DB0DA154DA}" type="presOf" srcId="{C1D1BD82-0732-403E-93E3-09A59B724DE0}" destId="{E6926B8E-EBEE-4225-8109-B3883294D707}" srcOrd="0" destOrd="0" presId="urn:microsoft.com/office/officeart/2016/7/layout/BasicLinearProcessNumbered"/>
    <dgm:cxn modelId="{855C01AB-8950-4220-9D0E-C58D15CA19BC}" type="presOf" srcId="{EAA65414-B749-459D-AF43-F6FEC0F9940D}" destId="{3974C51A-1446-4720-B53D-66288451B522}" srcOrd="0" destOrd="0" presId="urn:microsoft.com/office/officeart/2016/7/layout/BasicLinearProcessNumbered"/>
    <dgm:cxn modelId="{F2128917-D598-447F-AD74-C71A51E7CDB0}" srcId="{66F20DB0-2C7D-4E47-BAF1-6750BBD43576}" destId="{C1D1BD82-0732-403E-93E3-09A59B724DE0}" srcOrd="0" destOrd="0" parTransId="{48ADE2F6-F00E-49C9-B2BC-2762E546F629}" sibTransId="{EAA65414-B749-459D-AF43-F6FEC0F9940D}"/>
    <dgm:cxn modelId="{2287610A-8E48-41E2-AC8B-C4A95BA785AF}" type="presOf" srcId="{EA7C038F-9921-4F53-A2D1-0C44D6F54139}" destId="{7CD9F255-6C06-4401-A608-8500B4408983}" srcOrd="1" destOrd="0" presId="urn:microsoft.com/office/officeart/2016/7/layout/BasicLinearProcessNumbered"/>
    <dgm:cxn modelId="{A1BEBA49-52FC-4EE6-9704-845E45CDCD7B}" type="presParOf" srcId="{574C7521-CF19-4AEA-A23B-25A8951313D0}" destId="{7E2D6131-BBFB-455B-BC89-1A54E77AD8F7}" srcOrd="0" destOrd="0" presId="urn:microsoft.com/office/officeart/2016/7/layout/BasicLinearProcessNumbered"/>
    <dgm:cxn modelId="{0638C19C-B8C0-498B-8918-6514C7DC7776}" type="presParOf" srcId="{7E2D6131-BBFB-455B-BC89-1A54E77AD8F7}" destId="{E6926B8E-EBEE-4225-8109-B3883294D707}" srcOrd="0" destOrd="0" presId="urn:microsoft.com/office/officeart/2016/7/layout/BasicLinearProcessNumbered"/>
    <dgm:cxn modelId="{EC9D75C6-2398-4328-BB61-464C6E6680E6}" type="presParOf" srcId="{7E2D6131-BBFB-455B-BC89-1A54E77AD8F7}" destId="{3974C51A-1446-4720-B53D-66288451B522}" srcOrd="1" destOrd="0" presId="urn:microsoft.com/office/officeart/2016/7/layout/BasicLinearProcessNumbered"/>
    <dgm:cxn modelId="{CEF0A790-8A15-455E-BF2B-C53E3AE19573}" type="presParOf" srcId="{7E2D6131-BBFB-455B-BC89-1A54E77AD8F7}" destId="{F0971770-163B-4BC4-8506-997CD8B96B29}" srcOrd="2" destOrd="0" presId="urn:microsoft.com/office/officeart/2016/7/layout/BasicLinearProcessNumbered"/>
    <dgm:cxn modelId="{DD0803D3-8F33-4BB1-B7BB-87970602E7B5}" type="presParOf" srcId="{7E2D6131-BBFB-455B-BC89-1A54E77AD8F7}" destId="{C21216CD-431C-4CAC-A53D-063D56D4E825}" srcOrd="3" destOrd="0" presId="urn:microsoft.com/office/officeart/2016/7/layout/BasicLinearProcessNumbered"/>
    <dgm:cxn modelId="{878A104C-ACF4-4FD2-BBD6-865D3793159E}" type="presParOf" srcId="{574C7521-CF19-4AEA-A23B-25A8951313D0}" destId="{D4A6497F-A782-43F7-A950-443EDDC0E7BC}" srcOrd="1" destOrd="0" presId="urn:microsoft.com/office/officeart/2016/7/layout/BasicLinearProcessNumbered"/>
    <dgm:cxn modelId="{2271A6B1-091B-4E3D-94CE-DBEC19246229}" type="presParOf" srcId="{574C7521-CF19-4AEA-A23B-25A8951313D0}" destId="{507FC5E4-E25D-421C-9E92-6890EE69A715}" srcOrd="2" destOrd="0" presId="urn:microsoft.com/office/officeart/2016/7/layout/BasicLinearProcessNumbered"/>
    <dgm:cxn modelId="{4FE1D5A1-BBDB-4289-BB37-8AB81F6A7E5C}" type="presParOf" srcId="{507FC5E4-E25D-421C-9E92-6890EE69A715}" destId="{552297EB-0E13-4E74-82A8-466F51260B9B}" srcOrd="0" destOrd="0" presId="urn:microsoft.com/office/officeart/2016/7/layout/BasicLinearProcessNumbered"/>
    <dgm:cxn modelId="{4421D96C-0405-4BEF-842F-79AB6DD8E9BD}" type="presParOf" srcId="{507FC5E4-E25D-421C-9E92-6890EE69A715}" destId="{8023FDA0-53E6-47B0-AB6B-2DD2E0F4FFE7}" srcOrd="1" destOrd="0" presId="urn:microsoft.com/office/officeart/2016/7/layout/BasicLinearProcessNumbered"/>
    <dgm:cxn modelId="{DF20698D-BB2E-4A23-87D5-E42F2A5D9683}" type="presParOf" srcId="{507FC5E4-E25D-421C-9E92-6890EE69A715}" destId="{31843109-41BC-4109-ACBC-A9B4A321AD79}" srcOrd="2" destOrd="0" presId="urn:microsoft.com/office/officeart/2016/7/layout/BasicLinearProcessNumbered"/>
    <dgm:cxn modelId="{8AE6739B-5C25-4E6B-AC03-7DC44B757B06}" type="presParOf" srcId="{507FC5E4-E25D-421C-9E92-6890EE69A715}" destId="{7CD9F255-6C06-4401-A608-8500B4408983}"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CC2A59-0ADE-47A3-A3A6-2B1115E849C3}" type="doc">
      <dgm:prSet loTypeId="urn:microsoft.com/office/officeart/2005/8/layout/bProcess4" loCatId="process" qsTypeId="urn:microsoft.com/office/officeart/2005/8/quickstyle/3d2" qsCatId="3D" csTypeId="urn:microsoft.com/office/officeart/2005/8/colors/accent1_3" csCatId="accent1"/>
      <dgm:spPr/>
      <dgm:t>
        <a:bodyPr/>
        <a:lstStyle/>
        <a:p>
          <a:endParaRPr lang="en-US"/>
        </a:p>
      </dgm:t>
    </dgm:pt>
    <dgm:pt modelId="{2ABC1955-FB6B-4A44-A075-157B83BF3991}">
      <dgm:prSet/>
      <dgm:spPr/>
      <dgm:t>
        <a:bodyPr/>
        <a:lstStyle/>
        <a:p>
          <a:r>
            <a:rPr lang="es-MX" b="1"/>
            <a:t>1.5.3     Revisión.</a:t>
          </a:r>
          <a:endParaRPr lang="en-US"/>
        </a:p>
      </dgm:t>
    </dgm:pt>
    <dgm:pt modelId="{30543BDD-8E9B-4067-99C6-4831D6C7FEA0}" type="parTrans" cxnId="{BABEA1DE-C535-46B9-9AC5-1711B40857A5}">
      <dgm:prSet/>
      <dgm:spPr/>
      <dgm:t>
        <a:bodyPr/>
        <a:lstStyle/>
        <a:p>
          <a:endParaRPr lang="en-US"/>
        </a:p>
      </dgm:t>
    </dgm:pt>
    <dgm:pt modelId="{F97D87D2-915F-492C-935C-2A7A6A327DEE}" type="sibTrans" cxnId="{BABEA1DE-C535-46B9-9AC5-1711B40857A5}">
      <dgm:prSet/>
      <dgm:spPr/>
      <dgm:t>
        <a:bodyPr/>
        <a:lstStyle/>
        <a:p>
          <a:endParaRPr lang="en-US"/>
        </a:p>
      </dgm:t>
    </dgm:pt>
    <dgm:pt modelId="{EA9E6412-910E-4684-91F4-66A3A8D4B02B}">
      <dgm:prSet/>
      <dgm:spPr/>
      <dgm:t>
        <a:bodyPr/>
        <a:lstStyle/>
        <a:p>
          <a:r>
            <a:rPr lang="es-MX"/>
            <a:t>Una vez terminado el primer borrador, se realiza una revisión de lo escrito, corrigiendo las palabras repetidas o aquellas que no corresponden al texto. También se corrige aquello que no puede comprenderse de acuerdo al público al que está dirigido el escrito; para asegurar la </a:t>
          </a:r>
          <a:r>
            <a:rPr lang="es-MX" b="1"/>
            <a:t>coherencia </a:t>
          </a:r>
          <a:r>
            <a:rPr lang="es-MX"/>
            <a:t>y </a:t>
          </a:r>
          <a:r>
            <a:rPr lang="es-MX" b="1"/>
            <a:t>cohesión </a:t>
          </a:r>
          <a:r>
            <a:rPr lang="es-MX"/>
            <a:t>del texto. Asimismo, se debe definir si el texto cumple con los objetivos que se plantearon al momento de iniciarlo, si el orden es el adecuado, si necesita algún título o subtítulo, etc.</a:t>
          </a:r>
          <a:endParaRPr lang="en-US"/>
        </a:p>
      </dgm:t>
    </dgm:pt>
    <dgm:pt modelId="{478C93B9-F3C9-45CB-A66D-21327A076F8C}" type="parTrans" cxnId="{0004BCEB-6620-4ABA-957C-48CAA8CA68EF}">
      <dgm:prSet/>
      <dgm:spPr/>
      <dgm:t>
        <a:bodyPr/>
        <a:lstStyle/>
        <a:p>
          <a:endParaRPr lang="en-US"/>
        </a:p>
      </dgm:t>
    </dgm:pt>
    <dgm:pt modelId="{65647D5F-FBD6-45B6-8C5E-9967CA40DE4C}" type="sibTrans" cxnId="{0004BCEB-6620-4ABA-957C-48CAA8CA68EF}">
      <dgm:prSet/>
      <dgm:spPr/>
      <dgm:t>
        <a:bodyPr/>
        <a:lstStyle/>
        <a:p>
          <a:endParaRPr lang="en-US"/>
        </a:p>
      </dgm:t>
    </dgm:pt>
    <dgm:pt modelId="{00C67790-AF38-4357-87B3-D245D571A83E}">
      <dgm:prSet/>
      <dgm:spPr/>
      <dgm:t>
        <a:bodyPr/>
        <a:lstStyle/>
        <a:p>
          <a:r>
            <a:rPr lang="es-MX" b="1"/>
            <a:t>1.5.4     Reescritura.</a:t>
          </a:r>
          <a:endParaRPr lang="en-US"/>
        </a:p>
      </dgm:t>
    </dgm:pt>
    <dgm:pt modelId="{C9B2E0A7-EC91-4030-B17C-7EBFF0828914}" type="parTrans" cxnId="{03AE5DF2-C73A-471C-B9F8-E783B38BD572}">
      <dgm:prSet/>
      <dgm:spPr/>
      <dgm:t>
        <a:bodyPr/>
        <a:lstStyle/>
        <a:p>
          <a:endParaRPr lang="en-US"/>
        </a:p>
      </dgm:t>
    </dgm:pt>
    <dgm:pt modelId="{00B4E347-72DD-4A32-88D8-3C60DF37DA1E}" type="sibTrans" cxnId="{03AE5DF2-C73A-471C-B9F8-E783B38BD572}">
      <dgm:prSet/>
      <dgm:spPr/>
      <dgm:t>
        <a:bodyPr/>
        <a:lstStyle/>
        <a:p>
          <a:endParaRPr lang="en-US"/>
        </a:p>
      </dgm:t>
    </dgm:pt>
    <dgm:pt modelId="{01D1E049-2FAF-4EC0-82CF-5F563E9EB588}">
      <dgm:prSet/>
      <dgm:spPr/>
      <dgm:t>
        <a:bodyPr/>
        <a:lstStyle/>
        <a:p>
          <a:r>
            <a:rPr lang="es-MX" dirty="0"/>
            <a:t>Si se encuentran errores en la primera redacción, se deben reescribir o reconstruir los aspectos del texto que no sean afines a la intención comunicativa, verificando que ésta responda a tus intereses y a los de quienes leerán el texto final.</a:t>
          </a:r>
          <a:endParaRPr lang="en-US" dirty="0"/>
        </a:p>
      </dgm:t>
    </dgm:pt>
    <dgm:pt modelId="{127CCA3F-A73C-4B8A-92FC-5B32CAE12750}" type="parTrans" cxnId="{1F8A9757-6096-47D9-94BB-1566C36EDECC}">
      <dgm:prSet/>
      <dgm:spPr/>
      <dgm:t>
        <a:bodyPr/>
        <a:lstStyle/>
        <a:p>
          <a:endParaRPr lang="en-US"/>
        </a:p>
      </dgm:t>
    </dgm:pt>
    <dgm:pt modelId="{1D17464C-5ADB-480F-ADEF-395D84967D7C}" type="sibTrans" cxnId="{1F8A9757-6096-47D9-94BB-1566C36EDECC}">
      <dgm:prSet/>
      <dgm:spPr/>
      <dgm:t>
        <a:bodyPr/>
        <a:lstStyle/>
        <a:p>
          <a:endParaRPr lang="en-US"/>
        </a:p>
      </dgm:t>
    </dgm:pt>
    <dgm:pt modelId="{18A5676A-DEA4-4A8D-8237-33890FBFD727}" type="pres">
      <dgm:prSet presAssocID="{49CC2A59-0ADE-47A3-A3A6-2B1115E849C3}" presName="Name0" presStyleCnt="0">
        <dgm:presLayoutVars>
          <dgm:dir/>
          <dgm:resizeHandles/>
        </dgm:presLayoutVars>
      </dgm:prSet>
      <dgm:spPr/>
      <dgm:t>
        <a:bodyPr/>
        <a:lstStyle/>
        <a:p>
          <a:endParaRPr lang="es-MX"/>
        </a:p>
      </dgm:t>
    </dgm:pt>
    <dgm:pt modelId="{30FB7170-D174-427C-9394-EFCBE331F106}" type="pres">
      <dgm:prSet presAssocID="{2ABC1955-FB6B-4A44-A075-157B83BF3991}" presName="compNode" presStyleCnt="0"/>
      <dgm:spPr/>
    </dgm:pt>
    <dgm:pt modelId="{771097C2-0E56-46A1-838C-F2D2024BE00D}" type="pres">
      <dgm:prSet presAssocID="{2ABC1955-FB6B-4A44-A075-157B83BF3991}" presName="dummyConnPt" presStyleCnt="0"/>
      <dgm:spPr/>
    </dgm:pt>
    <dgm:pt modelId="{21707CF6-5ADA-4FEA-AE69-0F5F2FB81B92}" type="pres">
      <dgm:prSet presAssocID="{2ABC1955-FB6B-4A44-A075-157B83BF3991}" presName="node" presStyleLbl="node1" presStyleIdx="0" presStyleCnt="4">
        <dgm:presLayoutVars>
          <dgm:bulletEnabled val="1"/>
        </dgm:presLayoutVars>
      </dgm:prSet>
      <dgm:spPr/>
      <dgm:t>
        <a:bodyPr/>
        <a:lstStyle/>
        <a:p>
          <a:endParaRPr lang="es-MX"/>
        </a:p>
      </dgm:t>
    </dgm:pt>
    <dgm:pt modelId="{61497BCC-B907-4BBD-8266-89D73D11E061}" type="pres">
      <dgm:prSet presAssocID="{F97D87D2-915F-492C-935C-2A7A6A327DEE}" presName="sibTrans" presStyleLbl="bgSibTrans2D1" presStyleIdx="0" presStyleCnt="3"/>
      <dgm:spPr/>
      <dgm:t>
        <a:bodyPr/>
        <a:lstStyle/>
        <a:p>
          <a:endParaRPr lang="es-MX"/>
        </a:p>
      </dgm:t>
    </dgm:pt>
    <dgm:pt modelId="{C8A0737E-3DA5-45E0-94FA-855B4D6BA599}" type="pres">
      <dgm:prSet presAssocID="{EA9E6412-910E-4684-91F4-66A3A8D4B02B}" presName="compNode" presStyleCnt="0"/>
      <dgm:spPr/>
    </dgm:pt>
    <dgm:pt modelId="{B8BA38E4-5A87-4967-AC34-AC4E44E4847C}" type="pres">
      <dgm:prSet presAssocID="{EA9E6412-910E-4684-91F4-66A3A8D4B02B}" presName="dummyConnPt" presStyleCnt="0"/>
      <dgm:spPr/>
    </dgm:pt>
    <dgm:pt modelId="{DE72461E-7AA6-41B2-8C21-5F1609619628}" type="pres">
      <dgm:prSet presAssocID="{EA9E6412-910E-4684-91F4-66A3A8D4B02B}" presName="node" presStyleLbl="node1" presStyleIdx="1" presStyleCnt="4">
        <dgm:presLayoutVars>
          <dgm:bulletEnabled val="1"/>
        </dgm:presLayoutVars>
      </dgm:prSet>
      <dgm:spPr/>
      <dgm:t>
        <a:bodyPr/>
        <a:lstStyle/>
        <a:p>
          <a:endParaRPr lang="es-MX"/>
        </a:p>
      </dgm:t>
    </dgm:pt>
    <dgm:pt modelId="{67309399-A866-42CA-A4DA-D9D39F634F7E}" type="pres">
      <dgm:prSet presAssocID="{65647D5F-FBD6-45B6-8C5E-9967CA40DE4C}" presName="sibTrans" presStyleLbl="bgSibTrans2D1" presStyleIdx="1" presStyleCnt="3"/>
      <dgm:spPr/>
      <dgm:t>
        <a:bodyPr/>
        <a:lstStyle/>
        <a:p>
          <a:endParaRPr lang="es-MX"/>
        </a:p>
      </dgm:t>
    </dgm:pt>
    <dgm:pt modelId="{DEB0CB66-F0A5-464C-B6E6-AD18C27FEF5D}" type="pres">
      <dgm:prSet presAssocID="{00C67790-AF38-4357-87B3-D245D571A83E}" presName="compNode" presStyleCnt="0"/>
      <dgm:spPr/>
    </dgm:pt>
    <dgm:pt modelId="{C19F2B4E-7195-4519-8D3B-69FF785B771F}" type="pres">
      <dgm:prSet presAssocID="{00C67790-AF38-4357-87B3-D245D571A83E}" presName="dummyConnPt" presStyleCnt="0"/>
      <dgm:spPr/>
    </dgm:pt>
    <dgm:pt modelId="{075EB69D-038B-4828-827C-A1D1DC3CAED6}" type="pres">
      <dgm:prSet presAssocID="{00C67790-AF38-4357-87B3-D245D571A83E}" presName="node" presStyleLbl="node1" presStyleIdx="2" presStyleCnt="4">
        <dgm:presLayoutVars>
          <dgm:bulletEnabled val="1"/>
        </dgm:presLayoutVars>
      </dgm:prSet>
      <dgm:spPr/>
      <dgm:t>
        <a:bodyPr/>
        <a:lstStyle/>
        <a:p>
          <a:endParaRPr lang="es-MX"/>
        </a:p>
      </dgm:t>
    </dgm:pt>
    <dgm:pt modelId="{DC9F30AF-F94A-4EF5-A4D8-54F32B9BAAEB}" type="pres">
      <dgm:prSet presAssocID="{00B4E347-72DD-4A32-88D8-3C60DF37DA1E}" presName="sibTrans" presStyleLbl="bgSibTrans2D1" presStyleIdx="2" presStyleCnt="3"/>
      <dgm:spPr/>
      <dgm:t>
        <a:bodyPr/>
        <a:lstStyle/>
        <a:p>
          <a:endParaRPr lang="es-MX"/>
        </a:p>
      </dgm:t>
    </dgm:pt>
    <dgm:pt modelId="{17AAD3B4-E400-4143-9495-B3D80AC020C6}" type="pres">
      <dgm:prSet presAssocID="{01D1E049-2FAF-4EC0-82CF-5F563E9EB588}" presName="compNode" presStyleCnt="0"/>
      <dgm:spPr/>
    </dgm:pt>
    <dgm:pt modelId="{D5FA3435-2371-4FC9-8744-9255CE30D395}" type="pres">
      <dgm:prSet presAssocID="{01D1E049-2FAF-4EC0-82CF-5F563E9EB588}" presName="dummyConnPt" presStyleCnt="0"/>
      <dgm:spPr/>
    </dgm:pt>
    <dgm:pt modelId="{CA58CFE0-07F8-41C8-BE3D-D1AAB1B6BA7F}" type="pres">
      <dgm:prSet presAssocID="{01D1E049-2FAF-4EC0-82CF-5F563E9EB588}" presName="node" presStyleLbl="node1" presStyleIdx="3" presStyleCnt="4">
        <dgm:presLayoutVars>
          <dgm:bulletEnabled val="1"/>
        </dgm:presLayoutVars>
      </dgm:prSet>
      <dgm:spPr/>
      <dgm:t>
        <a:bodyPr/>
        <a:lstStyle/>
        <a:p>
          <a:endParaRPr lang="es-MX"/>
        </a:p>
      </dgm:t>
    </dgm:pt>
  </dgm:ptLst>
  <dgm:cxnLst>
    <dgm:cxn modelId="{C1CC7714-BD67-4DB9-BE74-010F04264F90}" type="presOf" srcId="{2ABC1955-FB6B-4A44-A075-157B83BF3991}" destId="{21707CF6-5ADA-4FEA-AE69-0F5F2FB81B92}" srcOrd="0" destOrd="0" presId="urn:microsoft.com/office/officeart/2005/8/layout/bProcess4"/>
    <dgm:cxn modelId="{69B98598-799F-45D4-9A63-02587A157E39}" type="presOf" srcId="{49CC2A59-0ADE-47A3-A3A6-2B1115E849C3}" destId="{18A5676A-DEA4-4A8D-8237-33890FBFD727}" srcOrd="0" destOrd="0" presId="urn:microsoft.com/office/officeart/2005/8/layout/bProcess4"/>
    <dgm:cxn modelId="{1F8A9757-6096-47D9-94BB-1566C36EDECC}" srcId="{49CC2A59-0ADE-47A3-A3A6-2B1115E849C3}" destId="{01D1E049-2FAF-4EC0-82CF-5F563E9EB588}" srcOrd="3" destOrd="0" parTransId="{127CCA3F-A73C-4B8A-92FC-5B32CAE12750}" sibTransId="{1D17464C-5ADB-480F-ADEF-395D84967D7C}"/>
    <dgm:cxn modelId="{0004BCEB-6620-4ABA-957C-48CAA8CA68EF}" srcId="{49CC2A59-0ADE-47A3-A3A6-2B1115E849C3}" destId="{EA9E6412-910E-4684-91F4-66A3A8D4B02B}" srcOrd="1" destOrd="0" parTransId="{478C93B9-F3C9-45CB-A66D-21327A076F8C}" sibTransId="{65647D5F-FBD6-45B6-8C5E-9967CA40DE4C}"/>
    <dgm:cxn modelId="{650A0F9F-4BD6-42D8-974D-A86E9B56BFA1}" type="presOf" srcId="{00C67790-AF38-4357-87B3-D245D571A83E}" destId="{075EB69D-038B-4828-827C-A1D1DC3CAED6}" srcOrd="0" destOrd="0" presId="urn:microsoft.com/office/officeart/2005/8/layout/bProcess4"/>
    <dgm:cxn modelId="{2CE3329A-05E4-40A1-91A0-23B5126C176F}" type="presOf" srcId="{F97D87D2-915F-492C-935C-2A7A6A327DEE}" destId="{61497BCC-B907-4BBD-8266-89D73D11E061}" srcOrd="0" destOrd="0" presId="urn:microsoft.com/office/officeart/2005/8/layout/bProcess4"/>
    <dgm:cxn modelId="{0241AF73-01AC-4BE9-B109-98CFD9A6BB22}" type="presOf" srcId="{00B4E347-72DD-4A32-88D8-3C60DF37DA1E}" destId="{DC9F30AF-F94A-4EF5-A4D8-54F32B9BAAEB}" srcOrd="0" destOrd="0" presId="urn:microsoft.com/office/officeart/2005/8/layout/bProcess4"/>
    <dgm:cxn modelId="{85A7AEA4-A63C-4542-AE8E-916612FF6D04}" type="presOf" srcId="{01D1E049-2FAF-4EC0-82CF-5F563E9EB588}" destId="{CA58CFE0-07F8-41C8-BE3D-D1AAB1B6BA7F}" srcOrd="0" destOrd="0" presId="urn:microsoft.com/office/officeart/2005/8/layout/bProcess4"/>
    <dgm:cxn modelId="{E6080D5D-0647-44C8-927F-3B88D58742D9}" type="presOf" srcId="{EA9E6412-910E-4684-91F4-66A3A8D4B02B}" destId="{DE72461E-7AA6-41B2-8C21-5F1609619628}" srcOrd="0" destOrd="0" presId="urn:microsoft.com/office/officeart/2005/8/layout/bProcess4"/>
    <dgm:cxn modelId="{BABEA1DE-C535-46B9-9AC5-1711B40857A5}" srcId="{49CC2A59-0ADE-47A3-A3A6-2B1115E849C3}" destId="{2ABC1955-FB6B-4A44-A075-157B83BF3991}" srcOrd="0" destOrd="0" parTransId="{30543BDD-8E9B-4067-99C6-4831D6C7FEA0}" sibTransId="{F97D87D2-915F-492C-935C-2A7A6A327DEE}"/>
    <dgm:cxn modelId="{F34AEA80-C713-4EFB-AE44-9F5A9AC6121A}" type="presOf" srcId="{65647D5F-FBD6-45B6-8C5E-9967CA40DE4C}" destId="{67309399-A866-42CA-A4DA-D9D39F634F7E}" srcOrd="0" destOrd="0" presId="urn:microsoft.com/office/officeart/2005/8/layout/bProcess4"/>
    <dgm:cxn modelId="{03AE5DF2-C73A-471C-B9F8-E783B38BD572}" srcId="{49CC2A59-0ADE-47A3-A3A6-2B1115E849C3}" destId="{00C67790-AF38-4357-87B3-D245D571A83E}" srcOrd="2" destOrd="0" parTransId="{C9B2E0A7-EC91-4030-B17C-7EBFF0828914}" sibTransId="{00B4E347-72DD-4A32-88D8-3C60DF37DA1E}"/>
    <dgm:cxn modelId="{C95AB4DE-2492-4858-8C83-64DDF0DB12E0}" type="presParOf" srcId="{18A5676A-DEA4-4A8D-8237-33890FBFD727}" destId="{30FB7170-D174-427C-9394-EFCBE331F106}" srcOrd="0" destOrd="0" presId="urn:microsoft.com/office/officeart/2005/8/layout/bProcess4"/>
    <dgm:cxn modelId="{3B379F0F-A719-488C-86CD-2BE4BBF27E04}" type="presParOf" srcId="{30FB7170-D174-427C-9394-EFCBE331F106}" destId="{771097C2-0E56-46A1-838C-F2D2024BE00D}" srcOrd="0" destOrd="0" presId="urn:microsoft.com/office/officeart/2005/8/layout/bProcess4"/>
    <dgm:cxn modelId="{1273EF10-58D2-4C93-AA3A-71A6246BD8E5}" type="presParOf" srcId="{30FB7170-D174-427C-9394-EFCBE331F106}" destId="{21707CF6-5ADA-4FEA-AE69-0F5F2FB81B92}" srcOrd="1" destOrd="0" presId="urn:microsoft.com/office/officeart/2005/8/layout/bProcess4"/>
    <dgm:cxn modelId="{91D435F6-5D64-4598-B0B0-866514E0375D}" type="presParOf" srcId="{18A5676A-DEA4-4A8D-8237-33890FBFD727}" destId="{61497BCC-B907-4BBD-8266-89D73D11E061}" srcOrd="1" destOrd="0" presId="urn:microsoft.com/office/officeart/2005/8/layout/bProcess4"/>
    <dgm:cxn modelId="{A7F34955-0011-435C-B952-EEB26B1EB75D}" type="presParOf" srcId="{18A5676A-DEA4-4A8D-8237-33890FBFD727}" destId="{C8A0737E-3DA5-45E0-94FA-855B4D6BA599}" srcOrd="2" destOrd="0" presId="urn:microsoft.com/office/officeart/2005/8/layout/bProcess4"/>
    <dgm:cxn modelId="{5721D9AC-977B-4A54-8238-6FFBDAE0D935}" type="presParOf" srcId="{C8A0737E-3DA5-45E0-94FA-855B4D6BA599}" destId="{B8BA38E4-5A87-4967-AC34-AC4E44E4847C}" srcOrd="0" destOrd="0" presId="urn:microsoft.com/office/officeart/2005/8/layout/bProcess4"/>
    <dgm:cxn modelId="{933F8E74-E9CC-4D93-A844-D3DE8BF63C5D}" type="presParOf" srcId="{C8A0737E-3DA5-45E0-94FA-855B4D6BA599}" destId="{DE72461E-7AA6-41B2-8C21-5F1609619628}" srcOrd="1" destOrd="0" presId="urn:microsoft.com/office/officeart/2005/8/layout/bProcess4"/>
    <dgm:cxn modelId="{D9C2E855-1A23-4B02-B934-E993C92632BB}" type="presParOf" srcId="{18A5676A-DEA4-4A8D-8237-33890FBFD727}" destId="{67309399-A866-42CA-A4DA-D9D39F634F7E}" srcOrd="3" destOrd="0" presId="urn:microsoft.com/office/officeart/2005/8/layout/bProcess4"/>
    <dgm:cxn modelId="{D505E4FE-E6A4-4B95-BB0E-F024D14DBD26}" type="presParOf" srcId="{18A5676A-DEA4-4A8D-8237-33890FBFD727}" destId="{DEB0CB66-F0A5-464C-B6E6-AD18C27FEF5D}" srcOrd="4" destOrd="0" presId="urn:microsoft.com/office/officeart/2005/8/layout/bProcess4"/>
    <dgm:cxn modelId="{3415429F-05DD-4AAE-AB0A-AFB8BDFE0302}" type="presParOf" srcId="{DEB0CB66-F0A5-464C-B6E6-AD18C27FEF5D}" destId="{C19F2B4E-7195-4519-8D3B-69FF785B771F}" srcOrd="0" destOrd="0" presId="urn:microsoft.com/office/officeart/2005/8/layout/bProcess4"/>
    <dgm:cxn modelId="{2B245D98-E5A7-48E4-8E3E-B528BACA58EE}" type="presParOf" srcId="{DEB0CB66-F0A5-464C-B6E6-AD18C27FEF5D}" destId="{075EB69D-038B-4828-827C-A1D1DC3CAED6}" srcOrd="1" destOrd="0" presId="urn:microsoft.com/office/officeart/2005/8/layout/bProcess4"/>
    <dgm:cxn modelId="{FF943231-609E-4487-A023-552AB46BAFB6}" type="presParOf" srcId="{18A5676A-DEA4-4A8D-8237-33890FBFD727}" destId="{DC9F30AF-F94A-4EF5-A4D8-54F32B9BAAEB}" srcOrd="5" destOrd="0" presId="urn:microsoft.com/office/officeart/2005/8/layout/bProcess4"/>
    <dgm:cxn modelId="{201A102A-FF08-4923-9765-7EB4A0BCAE1A}" type="presParOf" srcId="{18A5676A-DEA4-4A8D-8237-33890FBFD727}" destId="{17AAD3B4-E400-4143-9495-B3D80AC020C6}" srcOrd="6" destOrd="0" presId="urn:microsoft.com/office/officeart/2005/8/layout/bProcess4"/>
    <dgm:cxn modelId="{CF42C423-123F-4106-9814-AABFCCE07854}" type="presParOf" srcId="{17AAD3B4-E400-4143-9495-B3D80AC020C6}" destId="{D5FA3435-2371-4FC9-8744-9255CE30D395}" srcOrd="0" destOrd="0" presId="urn:microsoft.com/office/officeart/2005/8/layout/bProcess4"/>
    <dgm:cxn modelId="{83703AC3-5EDE-4B02-8CE0-262DB47AAF75}" type="presParOf" srcId="{17AAD3B4-E400-4143-9495-B3D80AC020C6}" destId="{CA58CFE0-07F8-41C8-BE3D-D1AAB1B6BA7F}"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43AD131-8E16-4129-8F32-7B20B487852E}" type="doc">
      <dgm:prSet loTypeId="urn:microsoft.com/office/officeart/2005/8/layout/process5" loCatId="process" qsTypeId="urn:microsoft.com/office/officeart/2005/8/quickstyle/simple1" qsCatId="simple" csTypeId="urn:microsoft.com/office/officeart/2005/8/colors/accent1_5" csCatId="accent1" phldr="1"/>
      <dgm:spPr/>
      <dgm:t>
        <a:bodyPr/>
        <a:lstStyle/>
        <a:p>
          <a:endParaRPr lang="en-US"/>
        </a:p>
      </dgm:t>
    </dgm:pt>
    <dgm:pt modelId="{16CC33AD-897A-4FB8-8B59-D4EBAD05718A}">
      <dgm:prSet/>
      <dgm:spPr/>
      <dgm:t>
        <a:bodyPr/>
        <a:lstStyle/>
        <a:p>
          <a:r>
            <a:rPr lang="es-MX" b="1"/>
            <a:t>1.6.1     Adecuación.</a:t>
          </a:r>
          <a:endParaRPr lang="en-US"/>
        </a:p>
      </dgm:t>
    </dgm:pt>
    <dgm:pt modelId="{3EB740E2-BF02-42CF-BD47-79A5E61B8B7F}" type="parTrans" cxnId="{41C4CA67-615F-445D-BDD1-C74DA39246EC}">
      <dgm:prSet/>
      <dgm:spPr/>
      <dgm:t>
        <a:bodyPr/>
        <a:lstStyle/>
        <a:p>
          <a:endParaRPr lang="en-US"/>
        </a:p>
      </dgm:t>
    </dgm:pt>
    <dgm:pt modelId="{41C6157D-18AA-4D21-80F2-AAB88D9AD7E7}" type="sibTrans" cxnId="{41C4CA67-615F-445D-BDD1-C74DA39246EC}">
      <dgm:prSet/>
      <dgm:spPr/>
      <dgm:t>
        <a:bodyPr/>
        <a:lstStyle/>
        <a:p>
          <a:endParaRPr lang="en-US"/>
        </a:p>
      </dgm:t>
    </dgm:pt>
    <dgm:pt modelId="{C1A9CDEE-7DD9-48B3-B6CD-7951B74C92EE}">
      <dgm:prSet/>
      <dgm:spPr/>
      <dgm:t>
        <a:bodyPr/>
        <a:lstStyle/>
        <a:p>
          <a:pPr algn="just"/>
          <a:r>
            <a:rPr lang="es-MX" dirty="0"/>
            <a:t>Requiere una forma de comunicación adaptada al tema que trata (general o particular, de divulgación o especializado); determina qué lenguaje será el más adecuado para establecer la comunicación con el receptor (culto, vulgar o coloquial); precisa la intención comunicativa (informar, instruir, entretener, etc.); define el grado de formalidad que el autor quiere dar al texto (serio, jocoso, informal, etc.). La adecuación es el uso del lenguaje apropiado para que el lector comprenda e interprete el texto.</a:t>
          </a:r>
          <a:endParaRPr lang="en-US" dirty="0"/>
        </a:p>
      </dgm:t>
    </dgm:pt>
    <dgm:pt modelId="{7BCFF3AB-AED1-4CBC-967B-080FAA129FBD}" type="parTrans" cxnId="{AAAC6BB0-F93D-4683-BFBD-2B5D63FAADDF}">
      <dgm:prSet/>
      <dgm:spPr/>
      <dgm:t>
        <a:bodyPr/>
        <a:lstStyle/>
        <a:p>
          <a:endParaRPr lang="en-US"/>
        </a:p>
      </dgm:t>
    </dgm:pt>
    <dgm:pt modelId="{68B6B7F8-40A8-403F-8E61-F4FAD3DBE74D}" type="sibTrans" cxnId="{AAAC6BB0-F93D-4683-BFBD-2B5D63FAADDF}">
      <dgm:prSet/>
      <dgm:spPr/>
      <dgm:t>
        <a:bodyPr/>
        <a:lstStyle/>
        <a:p>
          <a:endParaRPr lang="en-US"/>
        </a:p>
      </dgm:t>
    </dgm:pt>
    <dgm:pt modelId="{C288A05C-BA1F-4157-8811-4E6247CF295B}">
      <dgm:prSet/>
      <dgm:spPr/>
      <dgm:t>
        <a:bodyPr/>
        <a:lstStyle/>
        <a:p>
          <a:r>
            <a:rPr lang="es-MX" b="1"/>
            <a:t>1.6.2     Coherencia.</a:t>
          </a:r>
          <a:endParaRPr lang="en-US"/>
        </a:p>
      </dgm:t>
    </dgm:pt>
    <dgm:pt modelId="{F8480D73-907E-4CE4-9C08-276AC08AA178}" type="parTrans" cxnId="{D248E4EC-EFB4-4268-9AB9-D31F50383B62}">
      <dgm:prSet/>
      <dgm:spPr/>
      <dgm:t>
        <a:bodyPr/>
        <a:lstStyle/>
        <a:p>
          <a:endParaRPr lang="en-US"/>
        </a:p>
      </dgm:t>
    </dgm:pt>
    <dgm:pt modelId="{6C66EC56-E08B-49BB-93ED-8BF554ABC181}" type="sibTrans" cxnId="{D248E4EC-EFB4-4268-9AB9-D31F50383B62}">
      <dgm:prSet/>
      <dgm:spPr/>
      <dgm:t>
        <a:bodyPr/>
        <a:lstStyle/>
        <a:p>
          <a:endParaRPr lang="en-US"/>
        </a:p>
      </dgm:t>
    </dgm:pt>
    <dgm:pt modelId="{9CB0927A-0583-4D9D-8DAB-5140741CA9E6}">
      <dgm:prSet/>
      <dgm:spPr/>
      <dgm:t>
        <a:bodyPr/>
        <a:lstStyle/>
        <a:p>
          <a:pPr algn="just"/>
          <a:r>
            <a:rPr lang="es-MX" dirty="0"/>
            <a:t>Propiedad que contienen los textos cuando mantienen un equilibrio entre su fondo, su forma y su estructura lógica. La coherencia se desarrolla a medida que se van relacionando las partes de un todo (palabras, oraciones, párrafos, temas, etc.) es decir, la información progresa de manera adecuada cuando el texto se vuelve más claro y preciso con sentido unitario global y sin contradicciones.</a:t>
          </a:r>
          <a:endParaRPr lang="en-US" dirty="0"/>
        </a:p>
      </dgm:t>
    </dgm:pt>
    <dgm:pt modelId="{379523D2-A78F-4332-8FD7-AEE899DED7D8}" type="parTrans" cxnId="{D2BB982B-D738-4DD9-B77C-6C44EF7002EF}">
      <dgm:prSet/>
      <dgm:spPr/>
      <dgm:t>
        <a:bodyPr/>
        <a:lstStyle/>
        <a:p>
          <a:endParaRPr lang="en-US"/>
        </a:p>
      </dgm:t>
    </dgm:pt>
    <dgm:pt modelId="{D5AE10B8-505A-4040-A4B1-57B3577E53BA}" type="sibTrans" cxnId="{D2BB982B-D738-4DD9-B77C-6C44EF7002EF}">
      <dgm:prSet/>
      <dgm:spPr/>
      <dgm:t>
        <a:bodyPr/>
        <a:lstStyle/>
        <a:p>
          <a:endParaRPr lang="en-US"/>
        </a:p>
      </dgm:t>
    </dgm:pt>
    <dgm:pt modelId="{4945460E-8606-4FFF-AA25-EFF7D6779C8E}">
      <dgm:prSet/>
      <dgm:spPr/>
      <dgm:t>
        <a:bodyPr/>
        <a:lstStyle/>
        <a:p>
          <a:r>
            <a:rPr lang="es-MX" b="1"/>
            <a:t>1.6.3     Cohesión</a:t>
          </a:r>
          <a:endParaRPr lang="en-US"/>
        </a:p>
      </dgm:t>
    </dgm:pt>
    <dgm:pt modelId="{F6CAD4C9-23F7-4D73-B8AB-EF42FB9A58E4}" type="parTrans" cxnId="{34BBEC77-99B3-4488-854C-78C3250004A6}">
      <dgm:prSet/>
      <dgm:spPr/>
      <dgm:t>
        <a:bodyPr/>
        <a:lstStyle/>
        <a:p>
          <a:endParaRPr lang="en-US"/>
        </a:p>
      </dgm:t>
    </dgm:pt>
    <dgm:pt modelId="{BCEB928E-7A75-4366-B81B-6C21163BF016}" type="sibTrans" cxnId="{34BBEC77-99B3-4488-854C-78C3250004A6}">
      <dgm:prSet/>
      <dgm:spPr/>
      <dgm:t>
        <a:bodyPr/>
        <a:lstStyle/>
        <a:p>
          <a:endParaRPr lang="en-US"/>
        </a:p>
      </dgm:t>
    </dgm:pt>
    <dgm:pt modelId="{0777390C-7516-4E83-8110-029D31B7E5DD}">
      <dgm:prSet/>
      <dgm:spPr/>
      <dgm:t>
        <a:bodyPr/>
        <a:lstStyle/>
        <a:p>
          <a:pPr algn="just"/>
          <a:r>
            <a:rPr lang="es-MX" dirty="0"/>
            <a:t>Propiedad que tienen los textos en la que el emisor suele mantener una relación entre los elementos (palabras, oraciones, párrafos) y los mecanismos formales (nexos, conectores, signos de puntuación) que harán producir un texto lingüísticamente atractivo, basándose en una idea. Conectar esos elementos significa dar hilaridad y sentido a lo que se expresa.</a:t>
          </a:r>
          <a:endParaRPr lang="en-US" dirty="0"/>
        </a:p>
      </dgm:t>
    </dgm:pt>
    <dgm:pt modelId="{A74AB69F-9BAC-4211-949E-CA87AF91E6DC}" type="parTrans" cxnId="{B3FE24A0-509D-48A5-98B7-00F1BC3E02B6}">
      <dgm:prSet/>
      <dgm:spPr/>
      <dgm:t>
        <a:bodyPr/>
        <a:lstStyle/>
        <a:p>
          <a:endParaRPr lang="en-US"/>
        </a:p>
      </dgm:t>
    </dgm:pt>
    <dgm:pt modelId="{83DB5A0E-6F27-49E0-9B2B-0B324D4DAD9A}" type="sibTrans" cxnId="{B3FE24A0-509D-48A5-98B7-00F1BC3E02B6}">
      <dgm:prSet/>
      <dgm:spPr/>
      <dgm:t>
        <a:bodyPr/>
        <a:lstStyle/>
        <a:p>
          <a:endParaRPr lang="en-US"/>
        </a:p>
      </dgm:t>
    </dgm:pt>
    <dgm:pt modelId="{2418EEDE-EB7E-498C-A137-A769FD2B00C7}" type="pres">
      <dgm:prSet presAssocID="{443AD131-8E16-4129-8F32-7B20B487852E}" presName="diagram" presStyleCnt="0">
        <dgm:presLayoutVars>
          <dgm:dir/>
          <dgm:resizeHandles val="exact"/>
        </dgm:presLayoutVars>
      </dgm:prSet>
      <dgm:spPr/>
      <dgm:t>
        <a:bodyPr/>
        <a:lstStyle/>
        <a:p>
          <a:endParaRPr lang="es-MX"/>
        </a:p>
      </dgm:t>
    </dgm:pt>
    <dgm:pt modelId="{75A6FC31-1EBF-4E75-AFB9-64AADFB34935}" type="pres">
      <dgm:prSet presAssocID="{16CC33AD-897A-4FB8-8B59-D4EBAD05718A}" presName="node" presStyleLbl="node1" presStyleIdx="0" presStyleCnt="6" custScaleX="84463" custScaleY="35252">
        <dgm:presLayoutVars>
          <dgm:bulletEnabled val="1"/>
        </dgm:presLayoutVars>
      </dgm:prSet>
      <dgm:spPr/>
      <dgm:t>
        <a:bodyPr/>
        <a:lstStyle/>
        <a:p>
          <a:endParaRPr lang="es-MX"/>
        </a:p>
      </dgm:t>
    </dgm:pt>
    <dgm:pt modelId="{F9D72A74-47DA-4700-B3AB-3022DC0B0F50}" type="pres">
      <dgm:prSet presAssocID="{41C6157D-18AA-4D21-80F2-AAB88D9AD7E7}" presName="sibTrans" presStyleLbl="sibTrans2D1" presStyleIdx="0" presStyleCnt="5"/>
      <dgm:spPr/>
      <dgm:t>
        <a:bodyPr/>
        <a:lstStyle/>
        <a:p>
          <a:endParaRPr lang="es-MX"/>
        </a:p>
      </dgm:t>
    </dgm:pt>
    <dgm:pt modelId="{C1916D46-5FFF-46AA-AB32-8F12590AB4F3}" type="pres">
      <dgm:prSet presAssocID="{41C6157D-18AA-4D21-80F2-AAB88D9AD7E7}" presName="connectorText" presStyleLbl="sibTrans2D1" presStyleIdx="0" presStyleCnt="5"/>
      <dgm:spPr/>
      <dgm:t>
        <a:bodyPr/>
        <a:lstStyle/>
        <a:p>
          <a:endParaRPr lang="es-MX"/>
        </a:p>
      </dgm:t>
    </dgm:pt>
    <dgm:pt modelId="{90BC3427-1257-48A7-966F-4BCCD871168C}" type="pres">
      <dgm:prSet presAssocID="{C1A9CDEE-7DD9-48B3-B6CD-7951B74C92EE}" presName="node" presStyleLbl="node1" presStyleIdx="1" presStyleCnt="6" custScaleX="94504" custScaleY="158674">
        <dgm:presLayoutVars>
          <dgm:bulletEnabled val="1"/>
        </dgm:presLayoutVars>
      </dgm:prSet>
      <dgm:spPr/>
      <dgm:t>
        <a:bodyPr/>
        <a:lstStyle/>
        <a:p>
          <a:endParaRPr lang="es-MX"/>
        </a:p>
      </dgm:t>
    </dgm:pt>
    <dgm:pt modelId="{D4BF19EF-946A-43FE-B82D-E2831F05989C}" type="pres">
      <dgm:prSet presAssocID="{68B6B7F8-40A8-403F-8E61-F4FAD3DBE74D}" presName="sibTrans" presStyleLbl="sibTrans2D1" presStyleIdx="1" presStyleCnt="5"/>
      <dgm:spPr/>
      <dgm:t>
        <a:bodyPr/>
        <a:lstStyle/>
        <a:p>
          <a:endParaRPr lang="es-MX"/>
        </a:p>
      </dgm:t>
    </dgm:pt>
    <dgm:pt modelId="{F84EF153-CCF4-4F64-8FC5-BC71EE0FB5F4}" type="pres">
      <dgm:prSet presAssocID="{68B6B7F8-40A8-403F-8E61-F4FAD3DBE74D}" presName="connectorText" presStyleLbl="sibTrans2D1" presStyleIdx="1" presStyleCnt="5"/>
      <dgm:spPr/>
      <dgm:t>
        <a:bodyPr/>
        <a:lstStyle/>
        <a:p>
          <a:endParaRPr lang="es-MX"/>
        </a:p>
      </dgm:t>
    </dgm:pt>
    <dgm:pt modelId="{43E23EB0-2976-4CB0-AD01-6896B13B7903}" type="pres">
      <dgm:prSet presAssocID="{C288A05C-BA1F-4157-8811-4E6247CF295B}" presName="node" presStyleLbl="node1" presStyleIdx="2" presStyleCnt="6" custScaleY="45538">
        <dgm:presLayoutVars>
          <dgm:bulletEnabled val="1"/>
        </dgm:presLayoutVars>
      </dgm:prSet>
      <dgm:spPr/>
      <dgm:t>
        <a:bodyPr/>
        <a:lstStyle/>
        <a:p>
          <a:endParaRPr lang="es-MX"/>
        </a:p>
      </dgm:t>
    </dgm:pt>
    <dgm:pt modelId="{5067F989-3442-4F6F-B3BD-2717185678DA}" type="pres">
      <dgm:prSet presAssocID="{6C66EC56-E08B-49BB-93ED-8BF554ABC181}" presName="sibTrans" presStyleLbl="sibTrans2D1" presStyleIdx="2" presStyleCnt="5"/>
      <dgm:spPr/>
      <dgm:t>
        <a:bodyPr/>
        <a:lstStyle/>
        <a:p>
          <a:endParaRPr lang="es-MX"/>
        </a:p>
      </dgm:t>
    </dgm:pt>
    <dgm:pt modelId="{69279ED7-6D51-4958-9BE5-B88EA0EF1FCB}" type="pres">
      <dgm:prSet presAssocID="{6C66EC56-E08B-49BB-93ED-8BF554ABC181}" presName="connectorText" presStyleLbl="sibTrans2D1" presStyleIdx="2" presStyleCnt="5"/>
      <dgm:spPr/>
      <dgm:t>
        <a:bodyPr/>
        <a:lstStyle/>
        <a:p>
          <a:endParaRPr lang="es-MX"/>
        </a:p>
      </dgm:t>
    </dgm:pt>
    <dgm:pt modelId="{3CE1AE75-7330-458F-897D-2F4B64FE5C3E}" type="pres">
      <dgm:prSet presAssocID="{9CB0927A-0583-4D9D-8DAB-5140741CA9E6}" presName="node" presStyleLbl="node1" presStyleIdx="3" presStyleCnt="6">
        <dgm:presLayoutVars>
          <dgm:bulletEnabled val="1"/>
        </dgm:presLayoutVars>
      </dgm:prSet>
      <dgm:spPr/>
      <dgm:t>
        <a:bodyPr/>
        <a:lstStyle/>
        <a:p>
          <a:endParaRPr lang="es-MX"/>
        </a:p>
      </dgm:t>
    </dgm:pt>
    <dgm:pt modelId="{9AA47BEC-E9D7-4F29-8E77-3A7C745BE541}" type="pres">
      <dgm:prSet presAssocID="{D5AE10B8-505A-4040-A4B1-57B3577E53BA}" presName="sibTrans" presStyleLbl="sibTrans2D1" presStyleIdx="3" presStyleCnt="5"/>
      <dgm:spPr/>
      <dgm:t>
        <a:bodyPr/>
        <a:lstStyle/>
        <a:p>
          <a:endParaRPr lang="es-MX"/>
        </a:p>
      </dgm:t>
    </dgm:pt>
    <dgm:pt modelId="{E5BE8907-F446-46E5-A58C-E30ED73538CB}" type="pres">
      <dgm:prSet presAssocID="{D5AE10B8-505A-4040-A4B1-57B3577E53BA}" presName="connectorText" presStyleLbl="sibTrans2D1" presStyleIdx="3" presStyleCnt="5"/>
      <dgm:spPr/>
      <dgm:t>
        <a:bodyPr/>
        <a:lstStyle/>
        <a:p>
          <a:endParaRPr lang="es-MX"/>
        </a:p>
      </dgm:t>
    </dgm:pt>
    <dgm:pt modelId="{6DFB2317-87A1-44C5-9373-198C71666B4D}" type="pres">
      <dgm:prSet presAssocID="{4945460E-8606-4FFF-AA25-EFF7D6779C8E}" presName="node" presStyleLbl="node1" presStyleIdx="4" presStyleCnt="6" custScaleY="31043">
        <dgm:presLayoutVars>
          <dgm:bulletEnabled val="1"/>
        </dgm:presLayoutVars>
      </dgm:prSet>
      <dgm:spPr/>
      <dgm:t>
        <a:bodyPr/>
        <a:lstStyle/>
        <a:p>
          <a:endParaRPr lang="es-MX"/>
        </a:p>
      </dgm:t>
    </dgm:pt>
    <dgm:pt modelId="{0C49640A-1B88-4D5A-BD3A-DFFF4E0E0632}" type="pres">
      <dgm:prSet presAssocID="{BCEB928E-7A75-4366-B81B-6C21163BF016}" presName="sibTrans" presStyleLbl="sibTrans2D1" presStyleIdx="4" presStyleCnt="5"/>
      <dgm:spPr/>
      <dgm:t>
        <a:bodyPr/>
        <a:lstStyle/>
        <a:p>
          <a:endParaRPr lang="es-MX"/>
        </a:p>
      </dgm:t>
    </dgm:pt>
    <dgm:pt modelId="{6339ECA9-482D-4AB8-91F1-F75838F175B9}" type="pres">
      <dgm:prSet presAssocID="{BCEB928E-7A75-4366-B81B-6C21163BF016}" presName="connectorText" presStyleLbl="sibTrans2D1" presStyleIdx="4" presStyleCnt="5"/>
      <dgm:spPr/>
      <dgm:t>
        <a:bodyPr/>
        <a:lstStyle/>
        <a:p>
          <a:endParaRPr lang="es-MX"/>
        </a:p>
      </dgm:t>
    </dgm:pt>
    <dgm:pt modelId="{AA6CDEA7-ADA9-442D-9E6E-5489639C2B1C}" type="pres">
      <dgm:prSet presAssocID="{0777390C-7516-4E83-8110-029D31B7E5DD}" presName="node" presStyleLbl="node1" presStyleIdx="5" presStyleCnt="6">
        <dgm:presLayoutVars>
          <dgm:bulletEnabled val="1"/>
        </dgm:presLayoutVars>
      </dgm:prSet>
      <dgm:spPr/>
      <dgm:t>
        <a:bodyPr/>
        <a:lstStyle/>
        <a:p>
          <a:endParaRPr lang="es-MX"/>
        </a:p>
      </dgm:t>
    </dgm:pt>
  </dgm:ptLst>
  <dgm:cxnLst>
    <dgm:cxn modelId="{73A2A581-F434-420C-B928-77497F7093E7}" type="presOf" srcId="{BCEB928E-7A75-4366-B81B-6C21163BF016}" destId="{0C49640A-1B88-4D5A-BD3A-DFFF4E0E0632}" srcOrd="0" destOrd="0" presId="urn:microsoft.com/office/officeart/2005/8/layout/process5"/>
    <dgm:cxn modelId="{03D3D82D-7B7E-43F3-A25C-6E15511CF4C4}" type="presOf" srcId="{D5AE10B8-505A-4040-A4B1-57B3577E53BA}" destId="{E5BE8907-F446-46E5-A58C-E30ED73538CB}" srcOrd="1" destOrd="0" presId="urn:microsoft.com/office/officeart/2005/8/layout/process5"/>
    <dgm:cxn modelId="{17DEC4FA-9835-449B-B9C7-B4FE9785572E}" type="presOf" srcId="{C1A9CDEE-7DD9-48B3-B6CD-7951B74C92EE}" destId="{90BC3427-1257-48A7-966F-4BCCD871168C}" srcOrd="0" destOrd="0" presId="urn:microsoft.com/office/officeart/2005/8/layout/process5"/>
    <dgm:cxn modelId="{2A01C2D1-479F-4ECB-A5C2-CB3BCF9380D3}" type="presOf" srcId="{C288A05C-BA1F-4157-8811-4E6247CF295B}" destId="{43E23EB0-2976-4CB0-AD01-6896B13B7903}" srcOrd="0" destOrd="0" presId="urn:microsoft.com/office/officeart/2005/8/layout/process5"/>
    <dgm:cxn modelId="{41C4CA67-615F-445D-BDD1-C74DA39246EC}" srcId="{443AD131-8E16-4129-8F32-7B20B487852E}" destId="{16CC33AD-897A-4FB8-8B59-D4EBAD05718A}" srcOrd="0" destOrd="0" parTransId="{3EB740E2-BF02-42CF-BD47-79A5E61B8B7F}" sibTransId="{41C6157D-18AA-4D21-80F2-AAB88D9AD7E7}"/>
    <dgm:cxn modelId="{9AAEA131-0C43-4139-AC55-E5C5A5C46780}" type="presOf" srcId="{443AD131-8E16-4129-8F32-7B20B487852E}" destId="{2418EEDE-EB7E-498C-A137-A769FD2B00C7}" srcOrd="0" destOrd="0" presId="urn:microsoft.com/office/officeart/2005/8/layout/process5"/>
    <dgm:cxn modelId="{D2BB982B-D738-4DD9-B77C-6C44EF7002EF}" srcId="{443AD131-8E16-4129-8F32-7B20B487852E}" destId="{9CB0927A-0583-4D9D-8DAB-5140741CA9E6}" srcOrd="3" destOrd="0" parTransId="{379523D2-A78F-4332-8FD7-AEE899DED7D8}" sibTransId="{D5AE10B8-505A-4040-A4B1-57B3577E53BA}"/>
    <dgm:cxn modelId="{E2C30310-1DE3-42AD-82DF-D38D70BA3DDC}" type="presOf" srcId="{41C6157D-18AA-4D21-80F2-AAB88D9AD7E7}" destId="{F9D72A74-47DA-4700-B3AB-3022DC0B0F50}" srcOrd="0" destOrd="0" presId="urn:microsoft.com/office/officeart/2005/8/layout/process5"/>
    <dgm:cxn modelId="{32CD0FE3-7802-49E9-A419-E5D7549BC852}" type="presOf" srcId="{16CC33AD-897A-4FB8-8B59-D4EBAD05718A}" destId="{75A6FC31-1EBF-4E75-AFB9-64AADFB34935}" srcOrd="0" destOrd="0" presId="urn:microsoft.com/office/officeart/2005/8/layout/process5"/>
    <dgm:cxn modelId="{B3FE24A0-509D-48A5-98B7-00F1BC3E02B6}" srcId="{443AD131-8E16-4129-8F32-7B20B487852E}" destId="{0777390C-7516-4E83-8110-029D31B7E5DD}" srcOrd="5" destOrd="0" parTransId="{A74AB69F-9BAC-4211-949E-CA87AF91E6DC}" sibTransId="{83DB5A0E-6F27-49E0-9B2B-0B324D4DAD9A}"/>
    <dgm:cxn modelId="{C9FD0167-72DC-47B2-A38F-B57A5768F629}" type="presOf" srcId="{68B6B7F8-40A8-403F-8E61-F4FAD3DBE74D}" destId="{D4BF19EF-946A-43FE-B82D-E2831F05989C}" srcOrd="0" destOrd="0" presId="urn:microsoft.com/office/officeart/2005/8/layout/process5"/>
    <dgm:cxn modelId="{AAAC6BB0-F93D-4683-BFBD-2B5D63FAADDF}" srcId="{443AD131-8E16-4129-8F32-7B20B487852E}" destId="{C1A9CDEE-7DD9-48B3-B6CD-7951B74C92EE}" srcOrd="1" destOrd="0" parTransId="{7BCFF3AB-AED1-4CBC-967B-080FAA129FBD}" sibTransId="{68B6B7F8-40A8-403F-8E61-F4FAD3DBE74D}"/>
    <dgm:cxn modelId="{34BBEC77-99B3-4488-854C-78C3250004A6}" srcId="{443AD131-8E16-4129-8F32-7B20B487852E}" destId="{4945460E-8606-4FFF-AA25-EFF7D6779C8E}" srcOrd="4" destOrd="0" parTransId="{F6CAD4C9-23F7-4D73-B8AB-EF42FB9A58E4}" sibTransId="{BCEB928E-7A75-4366-B81B-6C21163BF016}"/>
    <dgm:cxn modelId="{D248E4EC-EFB4-4268-9AB9-D31F50383B62}" srcId="{443AD131-8E16-4129-8F32-7B20B487852E}" destId="{C288A05C-BA1F-4157-8811-4E6247CF295B}" srcOrd="2" destOrd="0" parTransId="{F8480D73-907E-4CE4-9C08-276AC08AA178}" sibTransId="{6C66EC56-E08B-49BB-93ED-8BF554ABC181}"/>
    <dgm:cxn modelId="{7A01F4C5-7D31-4B79-930E-F5B57934EB94}" type="presOf" srcId="{D5AE10B8-505A-4040-A4B1-57B3577E53BA}" destId="{9AA47BEC-E9D7-4F29-8E77-3A7C745BE541}" srcOrd="0" destOrd="0" presId="urn:microsoft.com/office/officeart/2005/8/layout/process5"/>
    <dgm:cxn modelId="{F4262082-6A53-446D-9935-CA4EAAB80D1D}" type="presOf" srcId="{41C6157D-18AA-4D21-80F2-AAB88D9AD7E7}" destId="{C1916D46-5FFF-46AA-AB32-8F12590AB4F3}" srcOrd="1" destOrd="0" presId="urn:microsoft.com/office/officeart/2005/8/layout/process5"/>
    <dgm:cxn modelId="{BA1988E5-4341-4BF8-94D0-C67D8E3081C5}" type="presOf" srcId="{6C66EC56-E08B-49BB-93ED-8BF554ABC181}" destId="{69279ED7-6D51-4958-9BE5-B88EA0EF1FCB}" srcOrd="1" destOrd="0" presId="urn:microsoft.com/office/officeart/2005/8/layout/process5"/>
    <dgm:cxn modelId="{4A482874-58D3-48EF-856C-D181AF9D615E}" type="presOf" srcId="{BCEB928E-7A75-4366-B81B-6C21163BF016}" destId="{6339ECA9-482D-4AB8-91F1-F75838F175B9}" srcOrd="1" destOrd="0" presId="urn:microsoft.com/office/officeart/2005/8/layout/process5"/>
    <dgm:cxn modelId="{E7D4FFD2-490E-4F1F-AACB-EC68586DF6C1}" type="presOf" srcId="{0777390C-7516-4E83-8110-029D31B7E5DD}" destId="{AA6CDEA7-ADA9-442D-9E6E-5489639C2B1C}" srcOrd="0" destOrd="0" presId="urn:microsoft.com/office/officeart/2005/8/layout/process5"/>
    <dgm:cxn modelId="{DAB209E0-992B-4E5D-AB6A-695F8581FAAF}" type="presOf" srcId="{4945460E-8606-4FFF-AA25-EFF7D6779C8E}" destId="{6DFB2317-87A1-44C5-9373-198C71666B4D}" srcOrd="0" destOrd="0" presId="urn:microsoft.com/office/officeart/2005/8/layout/process5"/>
    <dgm:cxn modelId="{D23AB120-B123-4F84-8160-0A74AC9C466F}" type="presOf" srcId="{9CB0927A-0583-4D9D-8DAB-5140741CA9E6}" destId="{3CE1AE75-7330-458F-897D-2F4B64FE5C3E}" srcOrd="0" destOrd="0" presId="urn:microsoft.com/office/officeart/2005/8/layout/process5"/>
    <dgm:cxn modelId="{17B218F8-5250-4130-A1EE-351F38A82699}" type="presOf" srcId="{6C66EC56-E08B-49BB-93ED-8BF554ABC181}" destId="{5067F989-3442-4F6F-B3BD-2717185678DA}" srcOrd="0" destOrd="0" presId="urn:microsoft.com/office/officeart/2005/8/layout/process5"/>
    <dgm:cxn modelId="{3DF00A95-C3AA-4DAD-9732-7D13B3FF0316}" type="presOf" srcId="{68B6B7F8-40A8-403F-8E61-F4FAD3DBE74D}" destId="{F84EF153-CCF4-4F64-8FC5-BC71EE0FB5F4}" srcOrd="1" destOrd="0" presId="urn:microsoft.com/office/officeart/2005/8/layout/process5"/>
    <dgm:cxn modelId="{309304B4-A513-44AA-ADD4-96072349B74C}" type="presParOf" srcId="{2418EEDE-EB7E-498C-A137-A769FD2B00C7}" destId="{75A6FC31-1EBF-4E75-AFB9-64AADFB34935}" srcOrd="0" destOrd="0" presId="urn:microsoft.com/office/officeart/2005/8/layout/process5"/>
    <dgm:cxn modelId="{37822CE3-280F-4785-A0B0-A776146FC66F}" type="presParOf" srcId="{2418EEDE-EB7E-498C-A137-A769FD2B00C7}" destId="{F9D72A74-47DA-4700-B3AB-3022DC0B0F50}" srcOrd="1" destOrd="0" presId="urn:microsoft.com/office/officeart/2005/8/layout/process5"/>
    <dgm:cxn modelId="{3E4DF0ED-B92B-4738-B681-2C76EC6D5B79}" type="presParOf" srcId="{F9D72A74-47DA-4700-B3AB-3022DC0B0F50}" destId="{C1916D46-5FFF-46AA-AB32-8F12590AB4F3}" srcOrd="0" destOrd="0" presId="urn:microsoft.com/office/officeart/2005/8/layout/process5"/>
    <dgm:cxn modelId="{DB4CFA09-4177-4856-9C4D-225A23E7A1D5}" type="presParOf" srcId="{2418EEDE-EB7E-498C-A137-A769FD2B00C7}" destId="{90BC3427-1257-48A7-966F-4BCCD871168C}" srcOrd="2" destOrd="0" presId="urn:microsoft.com/office/officeart/2005/8/layout/process5"/>
    <dgm:cxn modelId="{E4F57DE0-5450-4421-B7F4-DF7008822E6F}" type="presParOf" srcId="{2418EEDE-EB7E-498C-A137-A769FD2B00C7}" destId="{D4BF19EF-946A-43FE-B82D-E2831F05989C}" srcOrd="3" destOrd="0" presId="urn:microsoft.com/office/officeart/2005/8/layout/process5"/>
    <dgm:cxn modelId="{AD0A6BAE-F106-48BF-A8DA-75F83DC8C220}" type="presParOf" srcId="{D4BF19EF-946A-43FE-B82D-E2831F05989C}" destId="{F84EF153-CCF4-4F64-8FC5-BC71EE0FB5F4}" srcOrd="0" destOrd="0" presId="urn:microsoft.com/office/officeart/2005/8/layout/process5"/>
    <dgm:cxn modelId="{1BD28754-06FE-4288-B391-2F5BEEDEC2EF}" type="presParOf" srcId="{2418EEDE-EB7E-498C-A137-A769FD2B00C7}" destId="{43E23EB0-2976-4CB0-AD01-6896B13B7903}" srcOrd="4" destOrd="0" presId="urn:microsoft.com/office/officeart/2005/8/layout/process5"/>
    <dgm:cxn modelId="{DAFB8EA5-6536-4C85-BE56-EE77885A8B49}" type="presParOf" srcId="{2418EEDE-EB7E-498C-A137-A769FD2B00C7}" destId="{5067F989-3442-4F6F-B3BD-2717185678DA}" srcOrd="5" destOrd="0" presId="urn:microsoft.com/office/officeart/2005/8/layout/process5"/>
    <dgm:cxn modelId="{3C11A594-0AA9-4CDD-AE27-B5DFDE0568EB}" type="presParOf" srcId="{5067F989-3442-4F6F-B3BD-2717185678DA}" destId="{69279ED7-6D51-4958-9BE5-B88EA0EF1FCB}" srcOrd="0" destOrd="0" presId="urn:microsoft.com/office/officeart/2005/8/layout/process5"/>
    <dgm:cxn modelId="{F06E3569-1D09-4390-B831-2EE91A797183}" type="presParOf" srcId="{2418EEDE-EB7E-498C-A137-A769FD2B00C7}" destId="{3CE1AE75-7330-458F-897D-2F4B64FE5C3E}" srcOrd="6" destOrd="0" presId="urn:microsoft.com/office/officeart/2005/8/layout/process5"/>
    <dgm:cxn modelId="{0EB7DEB2-C275-4A7E-AA60-9F19DB16044A}" type="presParOf" srcId="{2418EEDE-EB7E-498C-A137-A769FD2B00C7}" destId="{9AA47BEC-E9D7-4F29-8E77-3A7C745BE541}" srcOrd="7" destOrd="0" presId="urn:microsoft.com/office/officeart/2005/8/layout/process5"/>
    <dgm:cxn modelId="{49A241B0-FD20-4702-9BD2-72579DC0F052}" type="presParOf" srcId="{9AA47BEC-E9D7-4F29-8E77-3A7C745BE541}" destId="{E5BE8907-F446-46E5-A58C-E30ED73538CB}" srcOrd="0" destOrd="0" presId="urn:microsoft.com/office/officeart/2005/8/layout/process5"/>
    <dgm:cxn modelId="{EB0F7545-3557-467A-9754-293CBB319958}" type="presParOf" srcId="{2418EEDE-EB7E-498C-A137-A769FD2B00C7}" destId="{6DFB2317-87A1-44C5-9373-198C71666B4D}" srcOrd="8" destOrd="0" presId="urn:microsoft.com/office/officeart/2005/8/layout/process5"/>
    <dgm:cxn modelId="{C7A01CE6-2EDA-473B-B97C-9BDB0A496725}" type="presParOf" srcId="{2418EEDE-EB7E-498C-A137-A769FD2B00C7}" destId="{0C49640A-1B88-4D5A-BD3A-DFFF4E0E0632}" srcOrd="9" destOrd="0" presId="urn:microsoft.com/office/officeart/2005/8/layout/process5"/>
    <dgm:cxn modelId="{891B1D47-54CF-46CF-A53A-CC70DD4A3BCD}" type="presParOf" srcId="{0C49640A-1B88-4D5A-BD3A-DFFF4E0E0632}" destId="{6339ECA9-482D-4AB8-91F1-F75838F175B9}" srcOrd="0" destOrd="0" presId="urn:microsoft.com/office/officeart/2005/8/layout/process5"/>
    <dgm:cxn modelId="{6DC04200-91C8-4174-8080-FCBD6F3A9124}" type="presParOf" srcId="{2418EEDE-EB7E-498C-A137-A769FD2B00C7}" destId="{AA6CDEA7-ADA9-442D-9E6E-5489639C2B1C}"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E527A17-87F4-4CA2-96C5-A9BA43CBE23B}" type="doc">
      <dgm:prSet loTypeId="urn:microsoft.com/office/officeart/2005/8/layout/default" loCatId="list" qsTypeId="urn:microsoft.com/office/officeart/2005/8/quickstyle/simple3" qsCatId="simple" csTypeId="urn:microsoft.com/office/officeart/2005/8/colors/accent1_5" csCatId="accent1"/>
      <dgm:spPr/>
      <dgm:t>
        <a:bodyPr/>
        <a:lstStyle/>
        <a:p>
          <a:endParaRPr lang="en-US"/>
        </a:p>
      </dgm:t>
    </dgm:pt>
    <dgm:pt modelId="{D55837B0-97BA-4397-BFAD-9CE36445B49E}">
      <dgm:prSet/>
      <dgm:spPr/>
      <dgm:t>
        <a:bodyPr/>
        <a:lstStyle/>
        <a:p>
          <a:r>
            <a:rPr lang="es-MX" b="1"/>
            <a:t>1.7.1     Narración.</a:t>
          </a:r>
          <a:endParaRPr lang="en-US"/>
        </a:p>
      </dgm:t>
    </dgm:pt>
    <dgm:pt modelId="{E17AC542-18D1-4E0E-A56A-F34993BBEDDC}" type="parTrans" cxnId="{4554852E-7211-4444-9FFF-B642640BD868}">
      <dgm:prSet/>
      <dgm:spPr/>
      <dgm:t>
        <a:bodyPr/>
        <a:lstStyle/>
        <a:p>
          <a:endParaRPr lang="en-US"/>
        </a:p>
      </dgm:t>
    </dgm:pt>
    <dgm:pt modelId="{089DE4D3-3BBA-4239-9E10-A4EC601808F4}" type="sibTrans" cxnId="{4554852E-7211-4444-9FFF-B642640BD868}">
      <dgm:prSet/>
      <dgm:spPr/>
      <dgm:t>
        <a:bodyPr/>
        <a:lstStyle/>
        <a:p>
          <a:endParaRPr lang="en-US"/>
        </a:p>
      </dgm:t>
    </dgm:pt>
    <dgm:pt modelId="{D85E3324-3E74-40C4-9A42-1D88E259C48D}">
      <dgm:prSet/>
      <dgm:spPr/>
      <dgm:t>
        <a:bodyPr/>
        <a:lstStyle/>
        <a:p>
          <a:pPr algn="just"/>
          <a:r>
            <a:rPr lang="es-MX" dirty="0"/>
            <a:t>La narración tiene como objetivo principal dar a conocer un relato sobre un acontecimiento donde intervienen personajes en un ambiente delimitado. Suelen emplearse los verbos y los sustantivos para conjuntar las acciones de la historia.</a:t>
          </a:r>
          <a:endParaRPr lang="en-US" dirty="0"/>
        </a:p>
      </dgm:t>
    </dgm:pt>
    <dgm:pt modelId="{F774DD53-F0DA-491D-8C60-0D5BA2E29513}" type="parTrans" cxnId="{8432EF22-BF45-4413-A782-E8592CEC55A6}">
      <dgm:prSet/>
      <dgm:spPr/>
      <dgm:t>
        <a:bodyPr/>
        <a:lstStyle/>
        <a:p>
          <a:endParaRPr lang="en-US"/>
        </a:p>
      </dgm:t>
    </dgm:pt>
    <dgm:pt modelId="{F00CF45F-597A-4CDC-B4D3-4ECF53191D72}" type="sibTrans" cxnId="{8432EF22-BF45-4413-A782-E8592CEC55A6}">
      <dgm:prSet/>
      <dgm:spPr/>
      <dgm:t>
        <a:bodyPr/>
        <a:lstStyle/>
        <a:p>
          <a:endParaRPr lang="en-US"/>
        </a:p>
      </dgm:t>
    </dgm:pt>
    <dgm:pt modelId="{53A4C698-1A06-40FC-A89B-6371286029C6}">
      <dgm:prSet/>
      <dgm:spPr/>
      <dgm:t>
        <a:bodyPr/>
        <a:lstStyle/>
        <a:p>
          <a:r>
            <a:rPr lang="es-MX" b="1"/>
            <a:t>1.7.2     Descripción.</a:t>
          </a:r>
          <a:endParaRPr lang="en-US"/>
        </a:p>
      </dgm:t>
    </dgm:pt>
    <dgm:pt modelId="{1AA320AF-D3AE-4DB6-913B-802577D17B68}" type="parTrans" cxnId="{1481580E-D65A-46FE-A46B-95BF40D6157A}">
      <dgm:prSet/>
      <dgm:spPr/>
      <dgm:t>
        <a:bodyPr/>
        <a:lstStyle/>
        <a:p>
          <a:endParaRPr lang="en-US"/>
        </a:p>
      </dgm:t>
    </dgm:pt>
    <dgm:pt modelId="{ED9A3F81-E194-4507-B17A-91107B2CBD9C}" type="sibTrans" cxnId="{1481580E-D65A-46FE-A46B-95BF40D6157A}">
      <dgm:prSet/>
      <dgm:spPr/>
      <dgm:t>
        <a:bodyPr/>
        <a:lstStyle/>
        <a:p>
          <a:endParaRPr lang="en-US"/>
        </a:p>
      </dgm:t>
    </dgm:pt>
    <dgm:pt modelId="{E2DB7FDB-1F86-412A-A1F5-B47B0D35D5AD}">
      <dgm:prSet/>
      <dgm:spPr/>
      <dgm:t>
        <a:bodyPr/>
        <a:lstStyle/>
        <a:p>
          <a:pPr algn="just"/>
          <a:r>
            <a:rPr lang="es-MX" dirty="0"/>
            <a:t>Describir equivale a pintar con palabras un objeto, animal, persona, lugar o ambiente, para observar los detalles como si estuviéramos frente a la pintura de un cuadro. En la descripción de un texto se utilizan principalmente los adjetivos que sirven para definir los rasgos de una persona, señalar sus cualidades, resaltar sus actitudes, delimitar sus sentimientos, mostrar sus defectos, etc. </a:t>
          </a:r>
          <a:endParaRPr lang="en-US" dirty="0"/>
        </a:p>
      </dgm:t>
    </dgm:pt>
    <dgm:pt modelId="{0E878C1F-B67A-492D-8CB3-F208970F6080}" type="parTrans" cxnId="{448D095E-4E94-4542-B26E-38E08DD2E01E}">
      <dgm:prSet/>
      <dgm:spPr/>
      <dgm:t>
        <a:bodyPr/>
        <a:lstStyle/>
        <a:p>
          <a:endParaRPr lang="en-US"/>
        </a:p>
      </dgm:t>
    </dgm:pt>
    <dgm:pt modelId="{3208E54C-DB0E-4DF9-8C39-73216CD7DD1B}" type="sibTrans" cxnId="{448D095E-4E94-4542-B26E-38E08DD2E01E}">
      <dgm:prSet/>
      <dgm:spPr/>
      <dgm:t>
        <a:bodyPr/>
        <a:lstStyle/>
        <a:p>
          <a:endParaRPr lang="en-US"/>
        </a:p>
      </dgm:t>
    </dgm:pt>
    <dgm:pt modelId="{74DE91A9-8376-414D-8616-456071FDF072}">
      <dgm:prSet/>
      <dgm:spPr/>
      <dgm:t>
        <a:bodyPr/>
        <a:lstStyle/>
        <a:p>
          <a:r>
            <a:rPr lang="es-MX" b="1"/>
            <a:t>1.7.3     Exposición.</a:t>
          </a:r>
          <a:endParaRPr lang="en-US"/>
        </a:p>
      </dgm:t>
    </dgm:pt>
    <dgm:pt modelId="{7ACF9ADD-5E4B-4D0E-A699-A977B85C41E3}" type="parTrans" cxnId="{D226DC18-1706-494A-88D5-7E53BB868B76}">
      <dgm:prSet/>
      <dgm:spPr/>
      <dgm:t>
        <a:bodyPr/>
        <a:lstStyle/>
        <a:p>
          <a:endParaRPr lang="en-US"/>
        </a:p>
      </dgm:t>
    </dgm:pt>
    <dgm:pt modelId="{6A368C40-D180-40BB-AD01-28E43C6F43D6}" type="sibTrans" cxnId="{D226DC18-1706-494A-88D5-7E53BB868B76}">
      <dgm:prSet/>
      <dgm:spPr/>
      <dgm:t>
        <a:bodyPr/>
        <a:lstStyle/>
        <a:p>
          <a:endParaRPr lang="en-US"/>
        </a:p>
      </dgm:t>
    </dgm:pt>
    <dgm:pt modelId="{8F45F034-9DAC-4596-8154-9228E41B7EB0}">
      <dgm:prSet/>
      <dgm:spPr/>
      <dgm:t>
        <a:bodyPr/>
        <a:lstStyle/>
        <a:p>
          <a:pPr algn="just"/>
          <a:r>
            <a:rPr lang="es-MX" dirty="0"/>
            <a:t>Su propósito principal es explicar de forma sistematizada la exposición por escrito de una investigación, la descripción de un invento, el significado de un concepto, el informe sobre una obra literaria, algún suceso o idea, etc. El lenguaje empleado en la exposición suele ser directo, por lo tanto, es muy objetivo. No puede emplearse el lenguaje connotativo o subjetivo, porque el mensaje va dirigido al intelecto del receptor. Su intención comunicativa es informar, por lo que se manejan conceptos muy concretos.</a:t>
          </a:r>
          <a:endParaRPr lang="en-US" dirty="0"/>
        </a:p>
      </dgm:t>
    </dgm:pt>
    <dgm:pt modelId="{0B488835-0F56-429D-89AB-573DDC02E062}" type="parTrans" cxnId="{58B37313-E100-4C4E-BE1B-552B3D688664}">
      <dgm:prSet/>
      <dgm:spPr/>
      <dgm:t>
        <a:bodyPr/>
        <a:lstStyle/>
        <a:p>
          <a:endParaRPr lang="en-US"/>
        </a:p>
      </dgm:t>
    </dgm:pt>
    <dgm:pt modelId="{0CC8FD2B-AD9A-4B28-B63C-176A49917D5C}" type="sibTrans" cxnId="{58B37313-E100-4C4E-BE1B-552B3D688664}">
      <dgm:prSet/>
      <dgm:spPr/>
      <dgm:t>
        <a:bodyPr/>
        <a:lstStyle/>
        <a:p>
          <a:endParaRPr lang="en-US"/>
        </a:p>
      </dgm:t>
    </dgm:pt>
    <dgm:pt modelId="{71AE7EAA-8D05-4548-B87E-338BD1965FC7}" type="pres">
      <dgm:prSet presAssocID="{5E527A17-87F4-4CA2-96C5-A9BA43CBE23B}" presName="diagram" presStyleCnt="0">
        <dgm:presLayoutVars>
          <dgm:dir/>
          <dgm:resizeHandles val="exact"/>
        </dgm:presLayoutVars>
      </dgm:prSet>
      <dgm:spPr/>
      <dgm:t>
        <a:bodyPr/>
        <a:lstStyle/>
        <a:p>
          <a:endParaRPr lang="es-MX"/>
        </a:p>
      </dgm:t>
    </dgm:pt>
    <dgm:pt modelId="{BD3EBBE3-332E-45D5-8234-7DBBC755BDF1}" type="pres">
      <dgm:prSet presAssocID="{D55837B0-97BA-4397-BFAD-9CE36445B49E}" presName="node" presStyleLbl="node1" presStyleIdx="0" presStyleCnt="6">
        <dgm:presLayoutVars>
          <dgm:bulletEnabled val="1"/>
        </dgm:presLayoutVars>
      </dgm:prSet>
      <dgm:spPr/>
      <dgm:t>
        <a:bodyPr/>
        <a:lstStyle/>
        <a:p>
          <a:endParaRPr lang="es-MX"/>
        </a:p>
      </dgm:t>
    </dgm:pt>
    <dgm:pt modelId="{7D41D5B2-A7AE-45D1-BB7F-6FF84846F759}" type="pres">
      <dgm:prSet presAssocID="{089DE4D3-3BBA-4239-9E10-A4EC601808F4}" presName="sibTrans" presStyleCnt="0"/>
      <dgm:spPr/>
    </dgm:pt>
    <dgm:pt modelId="{4132E38E-BB47-4328-AC77-E8F1CE07EC2A}" type="pres">
      <dgm:prSet presAssocID="{D85E3324-3E74-40C4-9A42-1D88E259C48D}" presName="node" presStyleLbl="node1" presStyleIdx="1" presStyleCnt="6">
        <dgm:presLayoutVars>
          <dgm:bulletEnabled val="1"/>
        </dgm:presLayoutVars>
      </dgm:prSet>
      <dgm:spPr/>
      <dgm:t>
        <a:bodyPr/>
        <a:lstStyle/>
        <a:p>
          <a:endParaRPr lang="es-MX"/>
        </a:p>
      </dgm:t>
    </dgm:pt>
    <dgm:pt modelId="{07137FF5-C67F-4783-A801-2A9F8C498756}" type="pres">
      <dgm:prSet presAssocID="{F00CF45F-597A-4CDC-B4D3-4ECF53191D72}" presName="sibTrans" presStyleCnt="0"/>
      <dgm:spPr/>
    </dgm:pt>
    <dgm:pt modelId="{CB75BC48-1EA5-40B9-A4B5-046B36C5AE04}" type="pres">
      <dgm:prSet presAssocID="{53A4C698-1A06-40FC-A89B-6371286029C6}" presName="node" presStyleLbl="node1" presStyleIdx="2" presStyleCnt="6">
        <dgm:presLayoutVars>
          <dgm:bulletEnabled val="1"/>
        </dgm:presLayoutVars>
      </dgm:prSet>
      <dgm:spPr/>
      <dgm:t>
        <a:bodyPr/>
        <a:lstStyle/>
        <a:p>
          <a:endParaRPr lang="es-MX"/>
        </a:p>
      </dgm:t>
    </dgm:pt>
    <dgm:pt modelId="{62D646F9-542C-4398-976C-686DBE6476F7}" type="pres">
      <dgm:prSet presAssocID="{ED9A3F81-E194-4507-B17A-91107B2CBD9C}" presName="sibTrans" presStyleCnt="0"/>
      <dgm:spPr/>
    </dgm:pt>
    <dgm:pt modelId="{9C5CA973-6EF9-4A88-B765-D24836C722EC}" type="pres">
      <dgm:prSet presAssocID="{E2DB7FDB-1F86-412A-A1F5-B47B0D35D5AD}" presName="node" presStyleLbl="node1" presStyleIdx="3" presStyleCnt="6">
        <dgm:presLayoutVars>
          <dgm:bulletEnabled val="1"/>
        </dgm:presLayoutVars>
      </dgm:prSet>
      <dgm:spPr/>
      <dgm:t>
        <a:bodyPr/>
        <a:lstStyle/>
        <a:p>
          <a:endParaRPr lang="es-MX"/>
        </a:p>
      </dgm:t>
    </dgm:pt>
    <dgm:pt modelId="{8F14CCE7-CBF4-4C56-9739-95F8EECDCF50}" type="pres">
      <dgm:prSet presAssocID="{3208E54C-DB0E-4DF9-8C39-73216CD7DD1B}" presName="sibTrans" presStyleCnt="0"/>
      <dgm:spPr/>
    </dgm:pt>
    <dgm:pt modelId="{BC390E19-3983-473A-B3FF-EEE93341A46C}" type="pres">
      <dgm:prSet presAssocID="{74DE91A9-8376-414D-8616-456071FDF072}" presName="node" presStyleLbl="node1" presStyleIdx="4" presStyleCnt="6">
        <dgm:presLayoutVars>
          <dgm:bulletEnabled val="1"/>
        </dgm:presLayoutVars>
      </dgm:prSet>
      <dgm:spPr/>
      <dgm:t>
        <a:bodyPr/>
        <a:lstStyle/>
        <a:p>
          <a:endParaRPr lang="es-MX"/>
        </a:p>
      </dgm:t>
    </dgm:pt>
    <dgm:pt modelId="{131B6F02-3F18-4839-A5DD-E75786D766D7}" type="pres">
      <dgm:prSet presAssocID="{6A368C40-D180-40BB-AD01-28E43C6F43D6}" presName="sibTrans" presStyleCnt="0"/>
      <dgm:spPr/>
    </dgm:pt>
    <dgm:pt modelId="{D5922A54-1553-4F29-946F-ADB9286D5464}" type="pres">
      <dgm:prSet presAssocID="{8F45F034-9DAC-4596-8154-9228E41B7EB0}" presName="node" presStyleLbl="node1" presStyleIdx="5" presStyleCnt="6">
        <dgm:presLayoutVars>
          <dgm:bulletEnabled val="1"/>
        </dgm:presLayoutVars>
      </dgm:prSet>
      <dgm:spPr/>
      <dgm:t>
        <a:bodyPr/>
        <a:lstStyle/>
        <a:p>
          <a:endParaRPr lang="es-MX"/>
        </a:p>
      </dgm:t>
    </dgm:pt>
  </dgm:ptLst>
  <dgm:cxnLst>
    <dgm:cxn modelId="{2749ECBF-3CEB-418D-8212-5233986DF758}" type="presOf" srcId="{D55837B0-97BA-4397-BFAD-9CE36445B49E}" destId="{BD3EBBE3-332E-45D5-8234-7DBBC755BDF1}" srcOrd="0" destOrd="0" presId="urn:microsoft.com/office/officeart/2005/8/layout/default"/>
    <dgm:cxn modelId="{4AFB1A74-3F27-4EFD-AFAF-E43C50409678}" type="presOf" srcId="{D85E3324-3E74-40C4-9A42-1D88E259C48D}" destId="{4132E38E-BB47-4328-AC77-E8F1CE07EC2A}" srcOrd="0" destOrd="0" presId="urn:microsoft.com/office/officeart/2005/8/layout/default"/>
    <dgm:cxn modelId="{448D095E-4E94-4542-B26E-38E08DD2E01E}" srcId="{5E527A17-87F4-4CA2-96C5-A9BA43CBE23B}" destId="{E2DB7FDB-1F86-412A-A1F5-B47B0D35D5AD}" srcOrd="3" destOrd="0" parTransId="{0E878C1F-B67A-492D-8CB3-F208970F6080}" sibTransId="{3208E54C-DB0E-4DF9-8C39-73216CD7DD1B}"/>
    <dgm:cxn modelId="{58B37313-E100-4C4E-BE1B-552B3D688664}" srcId="{5E527A17-87F4-4CA2-96C5-A9BA43CBE23B}" destId="{8F45F034-9DAC-4596-8154-9228E41B7EB0}" srcOrd="5" destOrd="0" parTransId="{0B488835-0F56-429D-89AB-573DDC02E062}" sibTransId="{0CC8FD2B-AD9A-4B28-B63C-176A49917D5C}"/>
    <dgm:cxn modelId="{1481580E-D65A-46FE-A46B-95BF40D6157A}" srcId="{5E527A17-87F4-4CA2-96C5-A9BA43CBE23B}" destId="{53A4C698-1A06-40FC-A89B-6371286029C6}" srcOrd="2" destOrd="0" parTransId="{1AA320AF-D3AE-4DB6-913B-802577D17B68}" sibTransId="{ED9A3F81-E194-4507-B17A-91107B2CBD9C}"/>
    <dgm:cxn modelId="{FC89D850-54D9-43B3-8A9D-0EC06F70B3BE}" type="presOf" srcId="{E2DB7FDB-1F86-412A-A1F5-B47B0D35D5AD}" destId="{9C5CA973-6EF9-4A88-B765-D24836C722EC}" srcOrd="0" destOrd="0" presId="urn:microsoft.com/office/officeart/2005/8/layout/default"/>
    <dgm:cxn modelId="{01C45AD2-F7EF-4473-8E28-12631AA7EB94}" type="presOf" srcId="{8F45F034-9DAC-4596-8154-9228E41B7EB0}" destId="{D5922A54-1553-4F29-946F-ADB9286D5464}" srcOrd="0" destOrd="0" presId="urn:microsoft.com/office/officeart/2005/8/layout/default"/>
    <dgm:cxn modelId="{8432EF22-BF45-4413-A782-E8592CEC55A6}" srcId="{5E527A17-87F4-4CA2-96C5-A9BA43CBE23B}" destId="{D85E3324-3E74-40C4-9A42-1D88E259C48D}" srcOrd="1" destOrd="0" parTransId="{F774DD53-F0DA-491D-8C60-0D5BA2E29513}" sibTransId="{F00CF45F-597A-4CDC-B4D3-4ECF53191D72}"/>
    <dgm:cxn modelId="{D226DC18-1706-494A-88D5-7E53BB868B76}" srcId="{5E527A17-87F4-4CA2-96C5-A9BA43CBE23B}" destId="{74DE91A9-8376-414D-8616-456071FDF072}" srcOrd="4" destOrd="0" parTransId="{7ACF9ADD-5E4B-4D0E-A699-A977B85C41E3}" sibTransId="{6A368C40-D180-40BB-AD01-28E43C6F43D6}"/>
    <dgm:cxn modelId="{53250A8D-836C-4BC9-B972-4C8BDA53113F}" type="presOf" srcId="{53A4C698-1A06-40FC-A89B-6371286029C6}" destId="{CB75BC48-1EA5-40B9-A4B5-046B36C5AE04}" srcOrd="0" destOrd="0" presId="urn:microsoft.com/office/officeart/2005/8/layout/default"/>
    <dgm:cxn modelId="{F8961887-5E11-4603-BF28-6DBFE362799F}" type="presOf" srcId="{74DE91A9-8376-414D-8616-456071FDF072}" destId="{BC390E19-3983-473A-B3FF-EEE93341A46C}" srcOrd="0" destOrd="0" presId="urn:microsoft.com/office/officeart/2005/8/layout/default"/>
    <dgm:cxn modelId="{4554852E-7211-4444-9FFF-B642640BD868}" srcId="{5E527A17-87F4-4CA2-96C5-A9BA43CBE23B}" destId="{D55837B0-97BA-4397-BFAD-9CE36445B49E}" srcOrd="0" destOrd="0" parTransId="{E17AC542-18D1-4E0E-A56A-F34993BBEDDC}" sibTransId="{089DE4D3-3BBA-4239-9E10-A4EC601808F4}"/>
    <dgm:cxn modelId="{17AB0540-2719-4879-AA29-76B3B6677061}" type="presOf" srcId="{5E527A17-87F4-4CA2-96C5-A9BA43CBE23B}" destId="{71AE7EAA-8D05-4548-B87E-338BD1965FC7}" srcOrd="0" destOrd="0" presId="urn:microsoft.com/office/officeart/2005/8/layout/default"/>
    <dgm:cxn modelId="{7EF887E3-623E-4A3F-A77C-846202114221}" type="presParOf" srcId="{71AE7EAA-8D05-4548-B87E-338BD1965FC7}" destId="{BD3EBBE3-332E-45D5-8234-7DBBC755BDF1}" srcOrd="0" destOrd="0" presId="urn:microsoft.com/office/officeart/2005/8/layout/default"/>
    <dgm:cxn modelId="{85F4FC0A-28C8-4D51-B073-F64228325FCC}" type="presParOf" srcId="{71AE7EAA-8D05-4548-B87E-338BD1965FC7}" destId="{7D41D5B2-A7AE-45D1-BB7F-6FF84846F759}" srcOrd="1" destOrd="0" presId="urn:microsoft.com/office/officeart/2005/8/layout/default"/>
    <dgm:cxn modelId="{FEA93348-DF51-40FF-BB30-F8F0A6C250B5}" type="presParOf" srcId="{71AE7EAA-8D05-4548-B87E-338BD1965FC7}" destId="{4132E38E-BB47-4328-AC77-E8F1CE07EC2A}" srcOrd="2" destOrd="0" presId="urn:microsoft.com/office/officeart/2005/8/layout/default"/>
    <dgm:cxn modelId="{E05F407E-AA3F-460A-A475-C31667D27741}" type="presParOf" srcId="{71AE7EAA-8D05-4548-B87E-338BD1965FC7}" destId="{07137FF5-C67F-4783-A801-2A9F8C498756}" srcOrd="3" destOrd="0" presId="urn:microsoft.com/office/officeart/2005/8/layout/default"/>
    <dgm:cxn modelId="{990A53D5-CDDC-4DE6-98E4-B89342704963}" type="presParOf" srcId="{71AE7EAA-8D05-4548-B87E-338BD1965FC7}" destId="{CB75BC48-1EA5-40B9-A4B5-046B36C5AE04}" srcOrd="4" destOrd="0" presId="urn:microsoft.com/office/officeart/2005/8/layout/default"/>
    <dgm:cxn modelId="{311E3006-F8BC-489D-ACD6-3F03BBE13CD0}" type="presParOf" srcId="{71AE7EAA-8D05-4548-B87E-338BD1965FC7}" destId="{62D646F9-542C-4398-976C-686DBE6476F7}" srcOrd="5" destOrd="0" presId="urn:microsoft.com/office/officeart/2005/8/layout/default"/>
    <dgm:cxn modelId="{CE89197F-0297-45EE-813B-409B98DACE1E}" type="presParOf" srcId="{71AE7EAA-8D05-4548-B87E-338BD1965FC7}" destId="{9C5CA973-6EF9-4A88-B765-D24836C722EC}" srcOrd="6" destOrd="0" presId="urn:microsoft.com/office/officeart/2005/8/layout/default"/>
    <dgm:cxn modelId="{B746EB08-C031-4CDB-999B-F7BA3773A915}" type="presParOf" srcId="{71AE7EAA-8D05-4548-B87E-338BD1965FC7}" destId="{8F14CCE7-CBF4-4C56-9739-95F8EECDCF50}" srcOrd="7" destOrd="0" presId="urn:microsoft.com/office/officeart/2005/8/layout/default"/>
    <dgm:cxn modelId="{573BFED5-A162-42B5-BBA8-9DF0BD9F9E10}" type="presParOf" srcId="{71AE7EAA-8D05-4548-B87E-338BD1965FC7}" destId="{BC390E19-3983-473A-B3FF-EEE93341A46C}" srcOrd="8" destOrd="0" presId="urn:microsoft.com/office/officeart/2005/8/layout/default"/>
    <dgm:cxn modelId="{87D77CE3-D8F6-4767-8DC4-284ECC556763}" type="presParOf" srcId="{71AE7EAA-8D05-4548-B87E-338BD1965FC7}" destId="{131B6F02-3F18-4839-A5DD-E75786D766D7}" srcOrd="9" destOrd="0" presId="urn:microsoft.com/office/officeart/2005/8/layout/default"/>
    <dgm:cxn modelId="{438AB432-E5B1-4764-8817-4F150BADBD61}" type="presParOf" srcId="{71AE7EAA-8D05-4548-B87E-338BD1965FC7}" destId="{D5922A54-1553-4F29-946F-ADB9286D546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0A47656-0F44-4D1E-96B7-FC6A99ADF293}" type="doc">
      <dgm:prSet loTypeId="urn:microsoft.com/office/officeart/2005/8/layout/process4" loCatId="process" qsTypeId="urn:microsoft.com/office/officeart/2005/8/quickstyle/simple3" qsCatId="simple" csTypeId="urn:microsoft.com/office/officeart/2005/8/colors/accent1_5" csCatId="accent1" phldr="1"/>
      <dgm:spPr/>
      <dgm:t>
        <a:bodyPr/>
        <a:lstStyle/>
        <a:p>
          <a:endParaRPr lang="en-US"/>
        </a:p>
      </dgm:t>
    </dgm:pt>
    <dgm:pt modelId="{1E18A21E-DEB1-48F7-912F-976577682B61}">
      <dgm:prSet/>
      <dgm:spPr/>
      <dgm:t>
        <a:bodyPr/>
        <a:lstStyle/>
        <a:p>
          <a:r>
            <a:rPr lang="es-MX" b="1"/>
            <a:t>1.7.4     Argumentación.</a:t>
          </a:r>
          <a:endParaRPr lang="en-US"/>
        </a:p>
      </dgm:t>
    </dgm:pt>
    <dgm:pt modelId="{508CDA19-D19D-49C4-B0B4-0ADD654775AB}" type="parTrans" cxnId="{64DB3E1D-A42D-4C9C-B631-875B761FC666}">
      <dgm:prSet/>
      <dgm:spPr/>
      <dgm:t>
        <a:bodyPr/>
        <a:lstStyle/>
        <a:p>
          <a:endParaRPr lang="en-US"/>
        </a:p>
      </dgm:t>
    </dgm:pt>
    <dgm:pt modelId="{52DBF47C-FC5E-4DC5-A42D-1AA3B575E7B4}" type="sibTrans" cxnId="{64DB3E1D-A42D-4C9C-B631-875B761FC666}">
      <dgm:prSet phldrT="1" phldr="0"/>
      <dgm:spPr/>
      <dgm:t>
        <a:bodyPr/>
        <a:lstStyle/>
        <a:p>
          <a:endParaRPr lang="en-US"/>
        </a:p>
      </dgm:t>
    </dgm:pt>
    <dgm:pt modelId="{33E2BC92-269B-4DA9-8521-2E6C08DEFDDB}">
      <dgm:prSet/>
      <dgm:spPr/>
      <dgm:t>
        <a:bodyPr/>
        <a:lstStyle/>
        <a:p>
          <a:r>
            <a:rPr lang="es-MX"/>
            <a:t>La argumentación se define como una serie de razonamientos que parten de una idea central en la que se exponen ciertas aseveraciones, lógicas o convincentes, que el autor tendrá que atender para sostenerlas, demostrando que tiene un nivel intelectual y cultural muy sólido. Su intención comunicativa es tratar de convencer, persuadir e incitar al lector para que adopte una idea, cambie una opinión o simplemente mantenga el curso de acción. La argumentación puede encontrarse en los ensayos, en algunos artículos editoriales, especializados o de opinión que se publican con regularidad. El propósito de la argumentación es demostrar qué tan bueno es el expositor para convencer a alguien, defender una </a:t>
          </a:r>
          <a:r>
            <a:rPr lang="es-MX" b="1"/>
            <a:t>tesis </a:t>
          </a:r>
          <a:r>
            <a:rPr lang="es-MX"/>
            <a:t>y sostenerla.</a:t>
          </a:r>
          <a:endParaRPr lang="en-US"/>
        </a:p>
      </dgm:t>
    </dgm:pt>
    <dgm:pt modelId="{7B81F1E1-6DD7-412C-AF8B-95FB4C56340C}" type="parTrans" cxnId="{0249DAFE-AB15-4AA0-AC99-2FEC62C2CA29}">
      <dgm:prSet/>
      <dgm:spPr/>
      <dgm:t>
        <a:bodyPr/>
        <a:lstStyle/>
        <a:p>
          <a:endParaRPr lang="en-US"/>
        </a:p>
      </dgm:t>
    </dgm:pt>
    <dgm:pt modelId="{B0DC9AF5-0519-408D-AA7E-44B13A28E17F}" type="sibTrans" cxnId="{0249DAFE-AB15-4AA0-AC99-2FEC62C2CA29}">
      <dgm:prSet phldrT="2" phldr="0"/>
      <dgm:spPr/>
      <dgm:t>
        <a:bodyPr/>
        <a:lstStyle/>
        <a:p>
          <a:endParaRPr lang="en-US"/>
        </a:p>
      </dgm:t>
    </dgm:pt>
    <dgm:pt modelId="{F694FBD3-EBB6-4642-B55C-36578928D725}">
      <dgm:prSet/>
      <dgm:spPr/>
      <dgm:t>
        <a:bodyPr/>
        <a:lstStyle/>
        <a:p>
          <a:r>
            <a:rPr lang="es-MX" b="1"/>
            <a:t>1.7.5     Diálogo.</a:t>
          </a:r>
          <a:endParaRPr lang="en-US"/>
        </a:p>
      </dgm:t>
    </dgm:pt>
    <dgm:pt modelId="{39B0A177-C889-40DC-9BE8-973D319593B7}" type="parTrans" cxnId="{D748578C-215F-4376-BEFF-7B74A3C4A02D}">
      <dgm:prSet/>
      <dgm:spPr/>
      <dgm:t>
        <a:bodyPr/>
        <a:lstStyle/>
        <a:p>
          <a:endParaRPr lang="en-US"/>
        </a:p>
      </dgm:t>
    </dgm:pt>
    <dgm:pt modelId="{B8DC3D8D-69EC-4B2F-8621-8417E9EFCDED}" type="sibTrans" cxnId="{D748578C-215F-4376-BEFF-7B74A3C4A02D}">
      <dgm:prSet phldrT="3" phldr="0"/>
      <dgm:spPr/>
      <dgm:t>
        <a:bodyPr/>
        <a:lstStyle/>
        <a:p>
          <a:endParaRPr lang="en-US" dirty="0"/>
        </a:p>
      </dgm:t>
    </dgm:pt>
    <dgm:pt modelId="{BB2C27F2-B9EF-46E0-80A8-2A2BB32BFEDF}">
      <dgm:prSet/>
      <dgm:spPr/>
      <dgm:t>
        <a:bodyPr/>
        <a:lstStyle/>
        <a:p>
          <a:r>
            <a:rPr lang="es-MX"/>
            <a:t>Es la conversación que se da entre dos o más personas, quienes expresan a través de un intercambio de ideas sus argumentos y puntos de vista de forma alterna. El diálogo da cabida a todo tipo de debates que pueden desencadenar tanto acuerdos como desacuerdos. Existen diálogos que tienen como objetivo intercambiar ideas, datos, impresiones, experiencias.</a:t>
          </a:r>
          <a:endParaRPr lang="en-US"/>
        </a:p>
      </dgm:t>
    </dgm:pt>
    <dgm:pt modelId="{20F64455-AFED-4B7E-8B09-8709E1AA7E92}" type="parTrans" cxnId="{388EFE3B-ECC7-44D8-AD19-D21D6775936F}">
      <dgm:prSet/>
      <dgm:spPr/>
      <dgm:t>
        <a:bodyPr/>
        <a:lstStyle/>
        <a:p>
          <a:endParaRPr lang="en-US"/>
        </a:p>
      </dgm:t>
    </dgm:pt>
    <dgm:pt modelId="{5618515C-9A03-4D65-A03C-64788C2090FF}" type="sibTrans" cxnId="{388EFE3B-ECC7-44D8-AD19-D21D6775936F}">
      <dgm:prSet phldrT="4" phldr="0"/>
      <dgm:spPr/>
      <dgm:t>
        <a:bodyPr/>
        <a:lstStyle/>
        <a:p>
          <a:endParaRPr lang="en-US" dirty="0"/>
        </a:p>
      </dgm:t>
    </dgm:pt>
    <dgm:pt modelId="{53A67B25-669C-440A-B96A-157E109CA8C1}" type="pres">
      <dgm:prSet presAssocID="{D0A47656-0F44-4D1E-96B7-FC6A99ADF293}" presName="Name0" presStyleCnt="0">
        <dgm:presLayoutVars>
          <dgm:dir/>
          <dgm:animLvl val="lvl"/>
          <dgm:resizeHandles val="exact"/>
        </dgm:presLayoutVars>
      </dgm:prSet>
      <dgm:spPr/>
      <dgm:t>
        <a:bodyPr/>
        <a:lstStyle/>
        <a:p>
          <a:endParaRPr lang="es-MX"/>
        </a:p>
      </dgm:t>
    </dgm:pt>
    <dgm:pt modelId="{61172D55-E033-4083-8ACD-57831BC45920}" type="pres">
      <dgm:prSet presAssocID="{BB2C27F2-B9EF-46E0-80A8-2A2BB32BFEDF}" presName="boxAndChildren" presStyleCnt="0"/>
      <dgm:spPr/>
    </dgm:pt>
    <dgm:pt modelId="{C682E7D4-6843-4F74-9430-1AE2AE0C43B2}" type="pres">
      <dgm:prSet presAssocID="{BB2C27F2-B9EF-46E0-80A8-2A2BB32BFEDF}" presName="parentTextBox" presStyleLbl="node1" presStyleIdx="0" presStyleCnt="4"/>
      <dgm:spPr/>
      <dgm:t>
        <a:bodyPr/>
        <a:lstStyle/>
        <a:p>
          <a:endParaRPr lang="es-MX"/>
        </a:p>
      </dgm:t>
    </dgm:pt>
    <dgm:pt modelId="{F3C75906-45EA-4874-81CA-06B7A95EA44A}" type="pres">
      <dgm:prSet presAssocID="{B8DC3D8D-69EC-4B2F-8621-8417E9EFCDED}" presName="sp" presStyleCnt="0"/>
      <dgm:spPr/>
    </dgm:pt>
    <dgm:pt modelId="{1AE3B981-57EE-4508-966B-8BBDC1D3AF47}" type="pres">
      <dgm:prSet presAssocID="{F694FBD3-EBB6-4642-B55C-36578928D725}" presName="arrowAndChildren" presStyleCnt="0"/>
      <dgm:spPr/>
    </dgm:pt>
    <dgm:pt modelId="{ECFBECC4-513A-4498-88A1-99752272B010}" type="pres">
      <dgm:prSet presAssocID="{F694FBD3-EBB6-4642-B55C-36578928D725}" presName="parentTextArrow" presStyleLbl="node1" presStyleIdx="1" presStyleCnt="4"/>
      <dgm:spPr/>
      <dgm:t>
        <a:bodyPr/>
        <a:lstStyle/>
        <a:p>
          <a:endParaRPr lang="es-MX"/>
        </a:p>
      </dgm:t>
    </dgm:pt>
    <dgm:pt modelId="{2FADAF67-B73B-48B0-B635-ECABC95B364E}" type="pres">
      <dgm:prSet presAssocID="{B0DC9AF5-0519-408D-AA7E-44B13A28E17F}" presName="sp" presStyleCnt="0"/>
      <dgm:spPr/>
    </dgm:pt>
    <dgm:pt modelId="{8B96ED54-5834-44C8-B6D5-DBD9836F5303}" type="pres">
      <dgm:prSet presAssocID="{33E2BC92-269B-4DA9-8521-2E6C08DEFDDB}" presName="arrowAndChildren" presStyleCnt="0"/>
      <dgm:spPr/>
    </dgm:pt>
    <dgm:pt modelId="{ADFC7C36-2A5F-40B7-B119-4CE4604F06C9}" type="pres">
      <dgm:prSet presAssocID="{33E2BC92-269B-4DA9-8521-2E6C08DEFDDB}" presName="parentTextArrow" presStyleLbl="node1" presStyleIdx="2" presStyleCnt="4"/>
      <dgm:spPr/>
      <dgm:t>
        <a:bodyPr/>
        <a:lstStyle/>
        <a:p>
          <a:endParaRPr lang="es-MX"/>
        </a:p>
      </dgm:t>
    </dgm:pt>
    <dgm:pt modelId="{6568F388-D154-4528-9698-2F2AD607D4FA}" type="pres">
      <dgm:prSet presAssocID="{52DBF47C-FC5E-4DC5-A42D-1AA3B575E7B4}" presName="sp" presStyleCnt="0"/>
      <dgm:spPr/>
    </dgm:pt>
    <dgm:pt modelId="{60A09097-694F-4FF3-86EB-29004008786E}" type="pres">
      <dgm:prSet presAssocID="{1E18A21E-DEB1-48F7-912F-976577682B61}" presName="arrowAndChildren" presStyleCnt="0"/>
      <dgm:spPr/>
    </dgm:pt>
    <dgm:pt modelId="{ED8EC839-C5AB-4308-AFDB-DAA813E558BA}" type="pres">
      <dgm:prSet presAssocID="{1E18A21E-DEB1-48F7-912F-976577682B61}" presName="parentTextArrow" presStyleLbl="node1" presStyleIdx="3" presStyleCnt="4"/>
      <dgm:spPr/>
      <dgm:t>
        <a:bodyPr/>
        <a:lstStyle/>
        <a:p>
          <a:endParaRPr lang="es-MX"/>
        </a:p>
      </dgm:t>
    </dgm:pt>
  </dgm:ptLst>
  <dgm:cxnLst>
    <dgm:cxn modelId="{25726B68-57A1-4581-B063-250BA6283C79}" type="presOf" srcId="{D0A47656-0F44-4D1E-96B7-FC6A99ADF293}" destId="{53A67B25-669C-440A-B96A-157E109CA8C1}" srcOrd="0" destOrd="0" presId="urn:microsoft.com/office/officeart/2005/8/layout/process4"/>
    <dgm:cxn modelId="{0249DAFE-AB15-4AA0-AC99-2FEC62C2CA29}" srcId="{D0A47656-0F44-4D1E-96B7-FC6A99ADF293}" destId="{33E2BC92-269B-4DA9-8521-2E6C08DEFDDB}" srcOrd="1" destOrd="0" parTransId="{7B81F1E1-6DD7-412C-AF8B-95FB4C56340C}" sibTransId="{B0DC9AF5-0519-408D-AA7E-44B13A28E17F}"/>
    <dgm:cxn modelId="{CFD1CFD4-6C90-4CC9-9B42-770D3A5D604F}" type="presOf" srcId="{F694FBD3-EBB6-4642-B55C-36578928D725}" destId="{ECFBECC4-513A-4498-88A1-99752272B010}" srcOrd="0" destOrd="0" presId="urn:microsoft.com/office/officeart/2005/8/layout/process4"/>
    <dgm:cxn modelId="{BA836AC7-DA72-45C1-A664-40967E9D21FE}" type="presOf" srcId="{33E2BC92-269B-4DA9-8521-2E6C08DEFDDB}" destId="{ADFC7C36-2A5F-40B7-B119-4CE4604F06C9}" srcOrd="0" destOrd="0" presId="urn:microsoft.com/office/officeart/2005/8/layout/process4"/>
    <dgm:cxn modelId="{388EFE3B-ECC7-44D8-AD19-D21D6775936F}" srcId="{D0A47656-0F44-4D1E-96B7-FC6A99ADF293}" destId="{BB2C27F2-B9EF-46E0-80A8-2A2BB32BFEDF}" srcOrd="3" destOrd="0" parTransId="{20F64455-AFED-4B7E-8B09-8709E1AA7E92}" sibTransId="{5618515C-9A03-4D65-A03C-64788C2090FF}"/>
    <dgm:cxn modelId="{64DB3E1D-A42D-4C9C-B631-875B761FC666}" srcId="{D0A47656-0F44-4D1E-96B7-FC6A99ADF293}" destId="{1E18A21E-DEB1-48F7-912F-976577682B61}" srcOrd="0" destOrd="0" parTransId="{508CDA19-D19D-49C4-B0B4-0ADD654775AB}" sibTransId="{52DBF47C-FC5E-4DC5-A42D-1AA3B575E7B4}"/>
    <dgm:cxn modelId="{15DA55B9-7F7B-4A7B-82CA-C6EA681D4FD6}" type="presOf" srcId="{1E18A21E-DEB1-48F7-912F-976577682B61}" destId="{ED8EC839-C5AB-4308-AFDB-DAA813E558BA}" srcOrd="0" destOrd="0" presId="urn:microsoft.com/office/officeart/2005/8/layout/process4"/>
    <dgm:cxn modelId="{D748578C-215F-4376-BEFF-7B74A3C4A02D}" srcId="{D0A47656-0F44-4D1E-96B7-FC6A99ADF293}" destId="{F694FBD3-EBB6-4642-B55C-36578928D725}" srcOrd="2" destOrd="0" parTransId="{39B0A177-C889-40DC-9BE8-973D319593B7}" sibTransId="{B8DC3D8D-69EC-4B2F-8621-8417E9EFCDED}"/>
    <dgm:cxn modelId="{9A442E68-1649-410E-B543-3D5F296DB05D}" type="presOf" srcId="{BB2C27F2-B9EF-46E0-80A8-2A2BB32BFEDF}" destId="{C682E7D4-6843-4F74-9430-1AE2AE0C43B2}" srcOrd="0" destOrd="0" presId="urn:microsoft.com/office/officeart/2005/8/layout/process4"/>
    <dgm:cxn modelId="{F46F220C-9B06-4A19-A5DD-0ADF3EC01658}" type="presParOf" srcId="{53A67B25-669C-440A-B96A-157E109CA8C1}" destId="{61172D55-E033-4083-8ACD-57831BC45920}" srcOrd="0" destOrd="0" presId="urn:microsoft.com/office/officeart/2005/8/layout/process4"/>
    <dgm:cxn modelId="{E370EF9C-FAD2-428F-B7E2-8191F244B1D3}" type="presParOf" srcId="{61172D55-E033-4083-8ACD-57831BC45920}" destId="{C682E7D4-6843-4F74-9430-1AE2AE0C43B2}" srcOrd="0" destOrd="0" presId="urn:microsoft.com/office/officeart/2005/8/layout/process4"/>
    <dgm:cxn modelId="{EEC086E2-99C6-4551-AE30-01F4A3AA466D}" type="presParOf" srcId="{53A67B25-669C-440A-B96A-157E109CA8C1}" destId="{F3C75906-45EA-4874-81CA-06B7A95EA44A}" srcOrd="1" destOrd="0" presId="urn:microsoft.com/office/officeart/2005/8/layout/process4"/>
    <dgm:cxn modelId="{8D61BF35-AE05-4E6E-919C-23F1825B0DA0}" type="presParOf" srcId="{53A67B25-669C-440A-B96A-157E109CA8C1}" destId="{1AE3B981-57EE-4508-966B-8BBDC1D3AF47}" srcOrd="2" destOrd="0" presId="urn:microsoft.com/office/officeart/2005/8/layout/process4"/>
    <dgm:cxn modelId="{0D401FCB-BCC1-4F7C-A709-D0818DDBA614}" type="presParOf" srcId="{1AE3B981-57EE-4508-966B-8BBDC1D3AF47}" destId="{ECFBECC4-513A-4498-88A1-99752272B010}" srcOrd="0" destOrd="0" presId="urn:microsoft.com/office/officeart/2005/8/layout/process4"/>
    <dgm:cxn modelId="{BB1DE0B3-5A6F-424C-A07F-89DBCAE91466}" type="presParOf" srcId="{53A67B25-669C-440A-B96A-157E109CA8C1}" destId="{2FADAF67-B73B-48B0-B635-ECABC95B364E}" srcOrd="3" destOrd="0" presId="urn:microsoft.com/office/officeart/2005/8/layout/process4"/>
    <dgm:cxn modelId="{C26C2FEB-E508-4ACD-9FB7-F5553BA40688}" type="presParOf" srcId="{53A67B25-669C-440A-B96A-157E109CA8C1}" destId="{8B96ED54-5834-44C8-B6D5-DBD9836F5303}" srcOrd="4" destOrd="0" presId="urn:microsoft.com/office/officeart/2005/8/layout/process4"/>
    <dgm:cxn modelId="{39779F24-975A-4908-8EE9-9B7F6A2949B3}" type="presParOf" srcId="{8B96ED54-5834-44C8-B6D5-DBD9836F5303}" destId="{ADFC7C36-2A5F-40B7-B119-4CE4604F06C9}" srcOrd="0" destOrd="0" presId="urn:microsoft.com/office/officeart/2005/8/layout/process4"/>
    <dgm:cxn modelId="{B4EC829E-336D-4D02-B5DE-F9D01F6233E5}" type="presParOf" srcId="{53A67B25-669C-440A-B96A-157E109CA8C1}" destId="{6568F388-D154-4528-9698-2F2AD607D4FA}" srcOrd="5" destOrd="0" presId="urn:microsoft.com/office/officeart/2005/8/layout/process4"/>
    <dgm:cxn modelId="{F775EAD0-7404-4EC5-BE93-2BDD73B6C1D9}" type="presParOf" srcId="{53A67B25-669C-440A-B96A-157E109CA8C1}" destId="{60A09097-694F-4FF3-86EB-29004008786E}" srcOrd="6" destOrd="0" presId="urn:microsoft.com/office/officeart/2005/8/layout/process4"/>
    <dgm:cxn modelId="{CA6493EE-8018-4BA0-A330-6FEB83ECEC0A}" type="presParOf" srcId="{60A09097-694F-4FF3-86EB-29004008786E}" destId="{ED8EC839-C5AB-4308-AFDB-DAA813E558B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18659E-655D-4824-B441-FF3F62B30488}" type="doc">
      <dgm:prSet loTypeId="urn:microsoft.com/office/officeart/2005/8/layout/default" loCatId="list" qsTypeId="urn:microsoft.com/office/officeart/2005/8/quickstyle/simple3" qsCatId="simple" csTypeId="urn:microsoft.com/office/officeart/2005/8/colors/accent1_4" csCatId="accent1"/>
      <dgm:spPr/>
      <dgm:t>
        <a:bodyPr/>
        <a:lstStyle/>
        <a:p>
          <a:endParaRPr lang="en-US"/>
        </a:p>
      </dgm:t>
    </dgm:pt>
    <dgm:pt modelId="{E8BE6579-1F53-4FD8-88B1-B834F57576F3}">
      <dgm:prSet/>
      <dgm:spPr/>
      <dgm:t>
        <a:bodyPr/>
        <a:lstStyle/>
        <a:p>
          <a:pPr algn="just"/>
          <a:r>
            <a:rPr lang="es-MX" b="1" dirty="0"/>
            <a:t>d. Contexto: </a:t>
          </a:r>
          <a:r>
            <a:rPr lang="es-MX" dirty="0"/>
            <a:t>ambiente en el que se desarrolla la comunicación, es decir, todo lo que rodea al proceso. El contexto comprende no sólo el ambiente externo, sino todas las cuestiones psicológicas, culturales, históricas y sociales que rodean a la comunicación. Los tipos de contexto son:</a:t>
          </a:r>
          <a:endParaRPr lang="en-US" dirty="0"/>
        </a:p>
      </dgm:t>
    </dgm:pt>
    <dgm:pt modelId="{B8002C21-8778-4A41-8686-C302D9F6A959}" type="parTrans" cxnId="{CAAF435D-9EDB-4FA6-A073-C1665BE6ACE3}">
      <dgm:prSet/>
      <dgm:spPr/>
      <dgm:t>
        <a:bodyPr/>
        <a:lstStyle/>
        <a:p>
          <a:endParaRPr lang="en-US"/>
        </a:p>
      </dgm:t>
    </dgm:pt>
    <dgm:pt modelId="{A47D0AFE-6400-4C38-8BC4-7BF8A89AE5C4}" type="sibTrans" cxnId="{CAAF435D-9EDB-4FA6-A073-C1665BE6ACE3}">
      <dgm:prSet/>
      <dgm:spPr/>
      <dgm:t>
        <a:bodyPr/>
        <a:lstStyle/>
        <a:p>
          <a:endParaRPr lang="en-US"/>
        </a:p>
      </dgm:t>
    </dgm:pt>
    <dgm:pt modelId="{6068DF1A-0A07-429D-B17B-5F68FF1E9B17}">
      <dgm:prSet/>
      <dgm:spPr/>
      <dgm:t>
        <a:bodyPr/>
        <a:lstStyle/>
        <a:p>
          <a:pPr algn="just"/>
          <a:r>
            <a:rPr lang="es-MX" dirty="0"/>
            <a:t>• Físico: involucra todos los aspectos externos en los que se da la comunicación. Puede ser el clima, la iluminación, la cercanía o lejanía con alguna persona, el ruido que se produce en la calle o salón de clase, entre otros.</a:t>
          </a:r>
          <a:endParaRPr lang="en-US" dirty="0"/>
        </a:p>
      </dgm:t>
    </dgm:pt>
    <dgm:pt modelId="{BA123C34-29F8-4D6F-9660-27371A3E1290}" type="parTrans" cxnId="{4A1780BD-73F6-4EE2-8801-FB0B92F6787F}">
      <dgm:prSet/>
      <dgm:spPr/>
      <dgm:t>
        <a:bodyPr/>
        <a:lstStyle/>
        <a:p>
          <a:endParaRPr lang="en-US"/>
        </a:p>
      </dgm:t>
    </dgm:pt>
    <dgm:pt modelId="{1F134EA3-4F25-4900-9AB9-C3CD4DEEFCC0}" type="sibTrans" cxnId="{4A1780BD-73F6-4EE2-8801-FB0B92F6787F}">
      <dgm:prSet/>
      <dgm:spPr/>
      <dgm:t>
        <a:bodyPr/>
        <a:lstStyle/>
        <a:p>
          <a:endParaRPr lang="en-US"/>
        </a:p>
      </dgm:t>
    </dgm:pt>
    <dgm:pt modelId="{86631DBE-1E55-4D1C-A499-DA2C3CD39D91}">
      <dgm:prSet/>
      <dgm:spPr/>
      <dgm:t>
        <a:bodyPr/>
        <a:lstStyle/>
        <a:p>
          <a:pPr algn="just"/>
          <a:r>
            <a:rPr lang="es-MX" dirty="0"/>
            <a:t>• Psicológico: aquellos pensamientos, sentimientos y emociones que llevamos dentro cuando se desarrolla el proceso de comunicación. Por ejemplo, en un velorio, el ambiente psicológico que existe es de tristeza o melancolía.</a:t>
          </a:r>
          <a:endParaRPr lang="en-US" dirty="0"/>
        </a:p>
      </dgm:t>
    </dgm:pt>
    <dgm:pt modelId="{51288085-D926-40AA-BDE1-0165D863491B}" type="parTrans" cxnId="{484BC1D4-80B7-467F-9294-89248B64E204}">
      <dgm:prSet/>
      <dgm:spPr/>
      <dgm:t>
        <a:bodyPr/>
        <a:lstStyle/>
        <a:p>
          <a:endParaRPr lang="en-US"/>
        </a:p>
      </dgm:t>
    </dgm:pt>
    <dgm:pt modelId="{F866ACF7-E248-420A-A292-95AAD05442B9}" type="sibTrans" cxnId="{484BC1D4-80B7-467F-9294-89248B64E204}">
      <dgm:prSet/>
      <dgm:spPr/>
      <dgm:t>
        <a:bodyPr/>
        <a:lstStyle/>
        <a:p>
          <a:endParaRPr lang="en-US"/>
        </a:p>
      </dgm:t>
    </dgm:pt>
    <dgm:pt modelId="{535714BD-E671-4981-95DE-D997ADBFA116}">
      <dgm:prSet/>
      <dgm:spPr/>
      <dgm:t>
        <a:bodyPr/>
        <a:lstStyle/>
        <a:p>
          <a:pPr algn="just"/>
          <a:r>
            <a:rPr lang="es-MX" dirty="0"/>
            <a:t>• Social: se refiere a las relaciones que tenemos con las personas involucradas en el proceso de comunicación. La manera en la que te comunicas con tus papás y tus amigos de clase es diferente, por el contexto social (o la relación) que existe entre estas personas y tú.</a:t>
          </a:r>
          <a:endParaRPr lang="en-US" dirty="0"/>
        </a:p>
      </dgm:t>
    </dgm:pt>
    <dgm:pt modelId="{C093C5FC-2274-40F5-99AF-9F94DB3585C7}" type="parTrans" cxnId="{35895CEE-944D-4DEE-BCB0-308B264EE5BC}">
      <dgm:prSet/>
      <dgm:spPr/>
      <dgm:t>
        <a:bodyPr/>
        <a:lstStyle/>
        <a:p>
          <a:endParaRPr lang="en-US"/>
        </a:p>
      </dgm:t>
    </dgm:pt>
    <dgm:pt modelId="{34B95501-4483-4482-8BDF-475FE825012B}" type="sibTrans" cxnId="{35895CEE-944D-4DEE-BCB0-308B264EE5BC}">
      <dgm:prSet/>
      <dgm:spPr/>
      <dgm:t>
        <a:bodyPr/>
        <a:lstStyle/>
        <a:p>
          <a:endParaRPr lang="en-US"/>
        </a:p>
      </dgm:t>
    </dgm:pt>
    <dgm:pt modelId="{4FAF61B9-6DC6-40E8-AC7E-96D108C87313}">
      <dgm:prSet/>
      <dgm:spPr/>
      <dgm:t>
        <a:bodyPr/>
        <a:lstStyle/>
        <a:p>
          <a:pPr algn="just"/>
          <a:r>
            <a:rPr lang="es-MX" dirty="0"/>
            <a:t>• Histórico: antecedentes o sucesos que preceden al proceso de comunicación. Por ejemplo: Juan y Pedro son compañeros de trabajo y el primero le habla de una chica muy guapa que labora cerca y que la encuentra cada vez que van a comer. Pedro le promete que para la próxima vez pondrá más atención porque jamás la ha visto. Días después, los amigos van a comer acompañados de otros compañeros. Juan descubre que la hermosa joven llega al lugar, voltea a mirar a Pedro y le dice: “te dije que siempre venía aquí”. Juan entiende al instante de lo que habla su amigo, pero probablemente nadie más lo haga, porque los demás no comparte el mismo contexto histórico (no tienen un antecedente de la plática entre ambos amigos).</a:t>
          </a:r>
          <a:endParaRPr lang="en-US" dirty="0"/>
        </a:p>
      </dgm:t>
    </dgm:pt>
    <dgm:pt modelId="{AF431F46-04C9-4352-9178-2BF62D2324AD}" type="parTrans" cxnId="{37E7548E-6C92-4B94-9787-643B1C175FD3}">
      <dgm:prSet/>
      <dgm:spPr/>
      <dgm:t>
        <a:bodyPr/>
        <a:lstStyle/>
        <a:p>
          <a:endParaRPr lang="en-US"/>
        </a:p>
      </dgm:t>
    </dgm:pt>
    <dgm:pt modelId="{3CF10B31-2420-44CC-A59C-588D94979E09}" type="sibTrans" cxnId="{37E7548E-6C92-4B94-9787-643B1C175FD3}">
      <dgm:prSet/>
      <dgm:spPr/>
      <dgm:t>
        <a:bodyPr/>
        <a:lstStyle/>
        <a:p>
          <a:endParaRPr lang="en-US"/>
        </a:p>
      </dgm:t>
    </dgm:pt>
    <dgm:pt modelId="{B249C374-80E7-4E55-BC14-0C9C2242A0D2}">
      <dgm:prSet/>
      <dgm:spPr/>
      <dgm:t>
        <a:bodyPr/>
        <a:lstStyle/>
        <a:p>
          <a:pPr algn="just"/>
          <a:r>
            <a:rPr lang="es-MX" dirty="0"/>
            <a:t>Cultural: comprende los valores, actitudes, creencias, orientaciones y suposiciones que prevalecen en una sociedad (Samovar, Porter y </a:t>
          </a:r>
          <a:r>
            <a:rPr lang="es-MX" dirty="0" err="1"/>
            <a:t>McDaniel</a:t>
          </a:r>
          <a:r>
            <a:rPr lang="es-MX" dirty="0"/>
            <a:t>, 2007: 20).</a:t>
          </a:r>
          <a:endParaRPr lang="en-US" dirty="0"/>
        </a:p>
      </dgm:t>
    </dgm:pt>
    <dgm:pt modelId="{2A7AD00A-75D7-4511-B9A6-792A14908903}" type="parTrans" cxnId="{6609281F-EFB1-4017-AE19-D242B1008FEC}">
      <dgm:prSet/>
      <dgm:spPr/>
      <dgm:t>
        <a:bodyPr/>
        <a:lstStyle/>
        <a:p>
          <a:endParaRPr lang="en-US"/>
        </a:p>
      </dgm:t>
    </dgm:pt>
    <dgm:pt modelId="{995438A2-CFD7-459E-BA7F-C4956D96FC38}" type="sibTrans" cxnId="{6609281F-EFB1-4017-AE19-D242B1008FEC}">
      <dgm:prSet/>
      <dgm:spPr/>
      <dgm:t>
        <a:bodyPr/>
        <a:lstStyle/>
        <a:p>
          <a:endParaRPr lang="en-US"/>
        </a:p>
      </dgm:t>
    </dgm:pt>
    <dgm:pt modelId="{BCE11E99-5451-4999-B3FB-E10EA85F5F39}" type="pres">
      <dgm:prSet presAssocID="{3918659E-655D-4824-B441-FF3F62B30488}" presName="diagram" presStyleCnt="0">
        <dgm:presLayoutVars>
          <dgm:dir/>
          <dgm:resizeHandles val="exact"/>
        </dgm:presLayoutVars>
      </dgm:prSet>
      <dgm:spPr/>
      <dgm:t>
        <a:bodyPr/>
        <a:lstStyle/>
        <a:p>
          <a:endParaRPr lang="es-MX"/>
        </a:p>
      </dgm:t>
    </dgm:pt>
    <dgm:pt modelId="{C4DDBA9A-D2A0-4AC9-92E0-7F724883F780}" type="pres">
      <dgm:prSet presAssocID="{E8BE6579-1F53-4FD8-88B1-B834F57576F3}" presName="node" presStyleLbl="node1" presStyleIdx="0" presStyleCnt="6" custLinFactNeighborX="3635" custLinFactNeighborY="399">
        <dgm:presLayoutVars>
          <dgm:bulletEnabled val="1"/>
        </dgm:presLayoutVars>
      </dgm:prSet>
      <dgm:spPr/>
      <dgm:t>
        <a:bodyPr/>
        <a:lstStyle/>
        <a:p>
          <a:endParaRPr lang="es-MX"/>
        </a:p>
      </dgm:t>
    </dgm:pt>
    <dgm:pt modelId="{4AD23AF6-5EF1-47D3-B97D-6AC81E5353CB}" type="pres">
      <dgm:prSet presAssocID="{A47D0AFE-6400-4C38-8BC4-7BF8A89AE5C4}" presName="sibTrans" presStyleCnt="0"/>
      <dgm:spPr/>
    </dgm:pt>
    <dgm:pt modelId="{7D22B316-184A-481C-8EC2-834E16FFAC3C}" type="pres">
      <dgm:prSet presAssocID="{6068DF1A-0A07-429D-B17B-5F68FF1E9B17}" presName="node" presStyleLbl="node1" presStyleIdx="1" presStyleCnt="6">
        <dgm:presLayoutVars>
          <dgm:bulletEnabled val="1"/>
        </dgm:presLayoutVars>
      </dgm:prSet>
      <dgm:spPr/>
      <dgm:t>
        <a:bodyPr/>
        <a:lstStyle/>
        <a:p>
          <a:endParaRPr lang="es-MX"/>
        </a:p>
      </dgm:t>
    </dgm:pt>
    <dgm:pt modelId="{8F89F45D-F872-4609-B52B-1DD3B3B7097C}" type="pres">
      <dgm:prSet presAssocID="{1F134EA3-4F25-4900-9AB9-C3CD4DEEFCC0}" presName="sibTrans" presStyleCnt="0"/>
      <dgm:spPr/>
    </dgm:pt>
    <dgm:pt modelId="{B44BD81C-09F2-4450-9623-28A2D2A40173}" type="pres">
      <dgm:prSet presAssocID="{86631DBE-1E55-4D1C-A499-DA2C3CD39D91}" presName="node" presStyleLbl="node1" presStyleIdx="2" presStyleCnt="6">
        <dgm:presLayoutVars>
          <dgm:bulletEnabled val="1"/>
        </dgm:presLayoutVars>
      </dgm:prSet>
      <dgm:spPr/>
      <dgm:t>
        <a:bodyPr/>
        <a:lstStyle/>
        <a:p>
          <a:endParaRPr lang="es-MX"/>
        </a:p>
      </dgm:t>
    </dgm:pt>
    <dgm:pt modelId="{5DBAB2E7-657F-496B-811E-07EC20B0EE86}" type="pres">
      <dgm:prSet presAssocID="{F866ACF7-E248-420A-A292-95AAD05442B9}" presName="sibTrans" presStyleCnt="0"/>
      <dgm:spPr/>
    </dgm:pt>
    <dgm:pt modelId="{22F316EA-4C28-493A-9155-73A762672972}" type="pres">
      <dgm:prSet presAssocID="{535714BD-E671-4981-95DE-D997ADBFA116}" presName="node" presStyleLbl="node1" presStyleIdx="3" presStyleCnt="6">
        <dgm:presLayoutVars>
          <dgm:bulletEnabled val="1"/>
        </dgm:presLayoutVars>
      </dgm:prSet>
      <dgm:spPr/>
      <dgm:t>
        <a:bodyPr/>
        <a:lstStyle/>
        <a:p>
          <a:endParaRPr lang="es-MX"/>
        </a:p>
      </dgm:t>
    </dgm:pt>
    <dgm:pt modelId="{DA545AB1-26F5-4CE3-B35F-362AF51E383C}" type="pres">
      <dgm:prSet presAssocID="{34B95501-4483-4482-8BDF-475FE825012B}" presName="sibTrans" presStyleCnt="0"/>
      <dgm:spPr/>
    </dgm:pt>
    <dgm:pt modelId="{6B52C90C-6C92-44A7-942F-3EF49BC1B7F5}" type="pres">
      <dgm:prSet presAssocID="{4FAF61B9-6DC6-40E8-AC7E-96D108C87313}" presName="node" presStyleLbl="node1" presStyleIdx="4" presStyleCnt="6">
        <dgm:presLayoutVars>
          <dgm:bulletEnabled val="1"/>
        </dgm:presLayoutVars>
      </dgm:prSet>
      <dgm:spPr/>
      <dgm:t>
        <a:bodyPr/>
        <a:lstStyle/>
        <a:p>
          <a:endParaRPr lang="es-MX"/>
        </a:p>
      </dgm:t>
    </dgm:pt>
    <dgm:pt modelId="{0C5171FE-DC2A-4270-9C51-7D10FC816AD9}" type="pres">
      <dgm:prSet presAssocID="{3CF10B31-2420-44CC-A59C-588D94979E09}" presName="sibTrans" presStyleCnt="0"/>
      <dgm:spPr/>
    </dgm:pt>
    <dgm:pt modelId="{ABEE66B7-35CE-4AEE-A5BE-B5A463BD87CD}" type="pres">
      <dgm:prSet presAssocID="{B249C374-80E7-4E55-BC14-0C9C2242A0D2}" presName="node" presStyleLbl="node1" presStyleIdx="5" presStyleCnt="6">
        <dgm:presLayoutVars>
          <dgm:bulletEnabled val="1"/>
        </dgm:presLayoutVars>
      </dgm:prSet>
      <dgm:spPr/>
      <dgm:t>
        <a:bodyPr/>
        <a:lstStyle/>
        <a:p>
          <a:endParaRPr lang="es-MX"/>
        </a:p>
      </dgm:t>
    </dgm:pt>
  </dgm:ptLst>
  <dgm:cxnLst>
    <dgm:cxn modelId="{3D044D6E-0710-4FF6-A684-D084B2750EE1}" type="presOf" srcId="{86631DBE-1E55-4D1C-A499-DA2C3CD39D91}" destId="{B44BD81C-09F2-4450-9623-28A2D2A40173}" srcOrd="0" destOrd="0" presId="urn:microsoft.com/office/officeart/2005/8/layout/default"/>
    <dgm:cxn modelId="{BEC6CD6F-D391-4613-AB4B-8DB1E4125AA0}" type="presOf" srcId="{B249C374-80E7-4E55-BC14-0C9C2242A0D2}" destId="{ABEE66B7-35CE-4AEE-A5BE-B5A463BD87CD}" srcOrd="0" destOrd="0" presId="urn:microsoft.com/office/officeart/2005/8/layout/default"/>
    <dgm:cxn modelId="{35895CEE-944D-4DEE-BCB0-308B264EE5BC}" srcId="{3918659E-655D-4824-B441-FF3F62B30488}" destId="{535714BD-E671-4981-95DE-D997ADBFA116}" srcOrd="3" destOrd="0" parTransId="{C093C5FC-2274-40F5-99AF-9F94DB3585C7}" sibTransId="{34B95501-4483-4482-8BDF-475FE825012B}"/>
    <dgm:cxn modelId="{31534248-9EB7-462E-852E-9174DCD9C7DB}" type="presOf" srcId="{535714BD-E671-4981-95DE-D997ADBFA116}" destId="{22F316EA-4C28-493A-9155-73A762672972}" srcOrd="0" destOrd="0" presId="urn:microsoft.com/office/officeart/2005/8/layout/default"/>
    <dgm:cxn modelId="{0566B688-7AB9-4BF5-BD96-E9085C511187}" type="presOf" srcId="{3918659E-655D-4824-B441-FF3F62B30488}" destId="{BCE11E99-5451-4999-B3FB-E10EA85F5F39}" srcOrd="0" destOrd="0" presId="urn:microsoft.com/office/officeart/2005/8/layout/default"/>
    <dgm:cxn modelId="{63D0DDFB-B45F-4DFD-AC6D-8A00B2520FEC}" type="presOf" srcId="{6068DF1A-0A07-429D-B17B-5F68FF1E9B17}" destId="{7D22B316-184A-481C-8EC2-834E16FFAC3C}" srcOrd="0" destOrd="0" presId="urn:microsoft.com/office/officeart/2005/8/layout/default"/>
    <dgm:cxn modelId="{484BC1D4-80B7-467F-9294-89248B64E204}" srcId="{3918659E-655D-4824-B441-FF3F62B30488}" destId="{86631DBE-1E55-4D1C-A499-DA2C3CD39D91}" srcOrd="2" destOrd="0" parTransId="{51288085-D926-40AA-BDE1-0165D863491B}" sibTransId="{F866ACF7-E248-420A-A292-95AAD05442B9}"/>
    <dgm:cxn modelId="{37E7548E-6C92-4B94-9787-643B1C175FD3}" srcId="{3918659E-655D-4824-B441-FF3F62B30488}" destId="{4FAF61B9-6DC6-40E8-AC7E-96D108C87313}" srcOrd="4" destOrd="0" parTransId="{AF431F46-04C9-4352-9178-2BF62D2324AD}" sibTransId="{3CF10B31-2420-44CC-A59C-588D94979E09}"/>
    <dgm:cxn modelId="{6609281F-EFB1-4017-AE19-D242B1008FEC}" srcId="{3918659E-655D-4824-B441-FF3F62B30488}" destId="{B249C374-80E7-4E55-BC14-0C9C2242A0D2}" srcOrd="5" destOrd="0" parTransId="{2A7AD00A-75D7-4511-B9A6-792A14908903}" sibTransId="{995438A2-CFD7-459E-BA7F-C4956D96FC38}"/>
    <dgm:cxn modelId="{CAAF435D-9EDB-4FA6-A073-C1665BE6ACE3}" srcId="{3918659E-655D-4824-B441-FF3F62B30488}" destId="{E8BE6579-1F53-4FD8-88B1-B834F57576F3}" srcOrd="0" destOrd="0" parTransId="{B8002C21-8778-4A41-8686-C302D9F6A959}" sibTransId="{A47D0AFE-6400-4C38-8BC4-7BF8A89AE5C4}"/>
    <dgm:cxn modelId="{4A1780BD-73F6-4EE2-8801-FB0B92F6787F}" srcId="{3918659E-655D-4824-B441-FF3F62B30488}" destId="{6068DF1A-0A07-429D-B17B-5F68FF1E9B17}" srcOrd="1" destOrd="0" parTransId="{BA123C34-29F8-4D6F-9660-27371A3E1290}" sibTransId="{1F134EA3-4F25-4900-9AB9-C3CD4DEEFCC0}"/>
    <dgm:cxn modelId="{4F4E96B8-F91B-4A14-8A47-3A5A72C892BD}" type="presOf" srcId="{E8BE6579-1F53-4FD8-88B1-B834F57576F3}" destId="{C4DDBA9A-D2A0-4AC9-92E0-7F724883F780}" srcOrd="0" destOrd="0" presId="urn:microsoft.com/office/officeart/2005/8/layout/default"/>
    <dgm:cxn modelId="{2A19869D-1B28-4FA0-86F1-3075CA1CC023}" type="presOf" srcId="{4FAF61B9-6DC6-40E8-AC7E-96D108C87313}" destId="{6B52C90C-6C92-44A7-942F-3EF49BC1B7F5}" srcOrd="0" destOrd="0" presId="urn:microsoft.com/office/officeart/2005/8/layout/default"/>
    <dgm:cxn modelId="{DE27610F-E3D0-4C60-9910-FBDDFE999587}" type="presParOf" srcId="{BCE11E99-5451-4999-B3FB-E10EA85F5F39}" destId="{C4DDBA9A-D2A0-4AC9-92E0-7F724883F780}" srcOrd="0" destOrd="0" presId="urn:microsoft.com/office/officeart/2005/8/layout/default"/>
    <dgm:cxn modelId="{830B2C23-8973-408E-ABDA-118F5610612F}" type="presParOf" srcId="{BCE11E99-5451-4999-B3FB-E10EA85F5F39}" destId="{4AD23AF6-5EF1-47D3-B97D-6AC81E5353CB}" srcOrd="1" destOrd="0" presId="urn:microsoft.com/office/officeart/2005/8/layout/default"/>
    <dgm:cxn modelId="{BA491217-75F3-4926-A919-642B9BC8EA92}" type="presParOf" srcId="{BCE11E99-5451-4999-B3FB-E10EA85F5F39}" destId="{7D22B316-184A-481C-8EC2-834E16FFAC3C}" srcOrd="2" destOrd="0" presId="urn:microsoft.com/office/officeart/2005/8/layout/default"/>
    <dgm:cxn modelId="{279F880B-FFB0-46AB-9377-2C7016BC492C}" type="presParOf" srcId="{BCE11E99-5451-4999-B3FB-E10EA85F5F39}" destId="{8F89F45D-F872-4609-B52B-1DD3B3B7097C}" srcOrd="3" destOrd="0" presId="urn:microsoft.com/office/officeart/2005/8/layout/default"/>
    <dgm:cxn modelId="{8BBE727D-7FA3-4CEA-86BE-5B34E19971B3}" type="presParOf" srcId="{BCE11E99-5451-4999-B3FB-E10EA85F5F39}" destId="{B44BD81C-09F2-4450-9623-28A2D2A40173}" srcOrd="4" destOrd="0" presId="urn:microsoft.com/office/officeart/2005/8/layout/default"/>
    <dgm:cxn modelId="{F93513F8-EC22-4805-AC93-3B9F6008DA8D}" type="presParOf" srcId="{BCE11E99-5451-4999-B3FB-E10EA85F5F39}" destId="{5DBAB2E7-657F-496B-811E-07EC20B0EE86}" srcOrd="5" destOrd="0" presId="urn:microsoft.com/office/officeart/2005/8/layout/default"/>
    <dgm:cxn modelId="{4C68BF93-0AE4-4068-9D90-D70D17E1D8EE}" type="presParOf" srcId="{BCE11E99-5451-4999-B3FB-E10EA85F5F39}" destId="{22F316EA-4C28-493A-9155-73A762672972}" srcOrd="6" destOrd="0" presId="urn:microsoft.com/office/officeart/2005/8/layout/default"/>
    <dgm:cxn modelId="{6A55885D-FE40-462B-8E30-EC2E3DDA78AB}" type="presParOf" srcId="{BCE11E99-5451-4999-B3FB-E10EA85F5F39}" destId="{DA545AB1-26F5-4CE3-B35F-362AF51E383C}" srcOrd="7" destOrd="0" presId="urn:microsoft.com/office/officeart/2005/8/layout/default"/>
    <dgm:cxn modelId="{F41913A2-8AA1-40BE-B67E-598555B29F49}" type="presParOf" srcId="{BCE11E99-5451-4999-B3FB-E10EA85F5F39}" destId="{6B52C90C-6C92-44A7-942F-3EF49BC1B7F5}" srcOrd="8" destOrd="0" presId="urn:microsoft.com/office/officeart/2005/8/layout/default"/>
    <dgm:cxn modelId="{9D9DB1B7-9F68-462A-BF54-4053257CD306}" type="presParOf" srcId="{BCE11E99-5451-4999-B3FB-E10EA85F5F39}" destId="{0C5171FE-DC2A-4270-9C51-7D10FC816AD9}" srcOrd="9" destOrd="0" presId="urn:microsoft.com/office/officeart/2005/8/layout/default"/>
    <dgm:cxn modelId="{A195AA38-929F-4EE0-9662-40524F45FA94}" type="presParOf" srcId="{BCE11E99-5451-4999-B3FB-E10EA85F5F39}" destId="{ABEE66B7-35CE-4AEE-A5BE-B5A463BD87C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D07909-89A1-4167-8E83-3A19ECE38342}" type="doc">
      <dgm:prSet loTypeId="urn:microsoft.com/office/officeart/2016/7/layout/BasicProcessNew" loCatId="process" qsTypeId="urn:microsoft.com/office/officeart/2005/8/quickstyle/simple3" qsCatId="simple" csTypeId="urn:microsoft.com/office/officeart/2005/8/colors/accent1_3" csCatId="accent1"/>
      <dgm:spPr/>
      <dgm:t>
        <a:bodyPr/>
        <a:lstStyle/>
        <a:p>
          <a:endParaRPr lang="en-US"/>
        </a:p>
      </dgm:t>
    </dgm:pt>
    <dgm:pt modelId="{F69B4626-EE38-4BE7-BEB1-F6ECFDBA84A3}">
      <dgm:prSet/>
      <dgm:spPr/>
      <dgm:t>
        <a:bodyPr/>
        <a:lstStyle/>
        <a:p>
          <a:r>
            <a:rPr lang="es-MX" b="1"/>
            <a:t>e. Ruido: </a:t>
          </a:r>
          <a:r>
            <a:rPr lang="es-MX"/>
            <a:t>impedimentos que interfieren los procesos de comunicación e impiden que llegue una respuesta adecuada al emisor del mensaje. Hay tres tipos de ruido: físico, que involucra el tono de voz, miradas, ademanes, sonidos; psicológico, incluye distracciones, pensamientos, emociones; finalmente, el ruido semántico, que se refiere a los símbolos que no comparte el emisor y dificultan la comunicación.</a:t>
          </a:r>
          <a:endParaRPr lang="en-US"/>
        </a:p>
      </dgm:t>
    </dgm:pt>
    <dgm:pt modelId="{7CEA3FD4-0AE2-4751-BCF1-30DC3936ADB2}" type="parTrans" cxnId="{2E4C7D89-2648-4347-B040-59DB3F2E7216}">
      <dgm:prSet/>
      <dgm:spPr/>
      <dgm:t>
        <a:bodyPr/>
        <a:lstStyle/>
        <a:p>
          <a:endParaRPr lang="en-US"/>
        </a:p>
      </dgm:t>
    </dgm:pt>
    <dgm:pt modelId="{8A5D435D-31A7-44F7-A33C-53811FFC79B1}" type="sibTrans" cxnId="{2E4C7D89-2648-4347-B040-59DB3F2E7216}">
      <dgm:prSet/>
      <dgm:spPr/>
      <dgm:t>
        <a:bodyPr/>
        <a:lstStyle/>
        <a:p>
          <a:endParaRPr lang="en-US"/>
        </a:p>
      </dgm:t>
    </dgm:pt>
    <dgm:pt modelId="{4B34CE0E-B7D3-42AD-A786-FE87DCE9FF6C}">
      <dgm:prSet/>
      <dgm:spPr/>
      <dgm:t>
        <a:bodyPr/>
        <a:lstStyle/>
        <a:p>
          <a:r>
            <a:rPr lang="es-MX" b="1"/>
            <a:t>f. Retroalimentación: </a:t>
          </a:r>
          <a:r>
            <a:rPr lang="es-MX"/>
            <a:t>respuestas que se emiten durante o al final del proceso de comunicación e indican si el mensaje ha sido entendido o interpretado de la manera en la que deseaba el emisor. Gracias a ésta, queda de manifiesto que el emisor cumplió correctamente su función y el receptor decodificó de manera adecuada la información.</a:t>
          </a:r>
          <a:endParaRPr lang="en-US"/>
        </a:p>
      </dgm:t>
    </dgm:pt>
    <dgm:pt modelId="{2B21FBC2-C86E-43D9-A614-D7BE92175CD9}" type="parTrans" cxnId="{43A51952-46D1-41A4-803B-D09E0BEE5350}">
      <dgm:prSet/>
      <dgm:spPr/>
      <dgm:t>
        <a:bodyPr/>
        <a:lstStyle/>
        <a:p>
          <a:endParaRPr lang="en-US"/>
        </a:p>
      </dgm:t>
    </dgm:pt>
    <dgm:pt modelId="{0BD998A7-C779-47C5-B2BF-5843BFD02328}" type="sibTrans" cxnId="{43A51952-46D1-41A4-803B-D09E0BEE5350}">
      <dgm:prSet/>
      <dgm:spPr/>
      <dgm:t>
        <a:bodyPr/>
        <a:lstStyle/>
        <a:p>
          <a:endParaRPr lang="en-US"/>
        </a:p>
      </dgm:t>
    </dgm:pt>
    <dgm:pt modelId="{33255169-601B-411E-9DAD-1B8132EFF8C1}">
      <dgm:prSet/>
      <dgm:spPr/>
      <dgm:t>
        <a:bodyPr/>
        <a:lstStyle/>
        <a:p>
          <a:r>
            <a:rPr lang="es-MX" b="1"/>
            <a:t>g. Código: </a:t>
          </a:r>
          <a:r>
            <a:rPr lang="es-MX"/>
            <a:t>lenguaje que empleamos para comunicarnos. En la medida en que nosotros codifiquemos (creemos un código) y decodifiquemos (interpretemos o comprendamos el código enviado) se dará de forma positiva la retroalimentación.</a:t>
          </a:r>
          <a:endParaRPr lang="en-US"/>
        </a:p>
      </dgm:t>
    </dgm:pt>
    <dgm:pt modelId="{0F652BA7-4033-4605-B04D-EBF74FC14C46}" type="parTrans" cxnId="{4482D186-9EAD-4DC5-9247-12246032039F}">
      <dgm:prSet/>
      <dgm:spPr/>
      <dgm:t>
        <a:bodyPr/>
        <a:lstStyle/>
        <a:p>
          <a:endParaRPr lang="en-US"/>
        </a:p>
      </dgm:t>
    </dgm:pt>
    <dgm:pt modelId="{3023D77E-0BA9-479B-87B3-8D662B099F0C}" type="sibTrans" cxnId="{4482D186-9EAD-4DC5-9247-12246032039F}">
      <dgm:prSet/>
      <dgm:spPr/>
      <dgm:t>
        <a:bodyPr/>
        <a:lstStyle/>
        <a:p>
          <a:endParaRPr lang="en-US"/>
        </a:p>
      </dgm:t>
    </dgm:pt>
    <dgm:pt modelId="{13682FEF-D39B-44CB-9D6F-EAAC09A91C0B}" type="pres">
      <dgm:prSet presAssocID="{3FD07909-89A1-4167-8E83-3A19ECE38342}" presName="Name0" presStyleCnt="0">
        <dgm:presLayoutVars>
          <dgm:dir/>
          <dgm:resizeHandles val="exact"/>
        </dgm:presLayoutVars>
      </dgm:prSet>
      <dgm:spPr/>
      <dgm:t>
        <a:bodyPr/>
        <a:lstStyle/>
        <a:p>
          <a:endParaRPr lang="es-MX"/>
        </a:p>
      </dgm:t>
    </dgm:pt>
    <dgm:pt modelId="{57D8A6E7-D8E5-40D6-84C2-F79633DFACD1}" type="pres">
      <dgm:prSet presAssocID="{F69B4626-EE38-4BE7-BEB1-F6ECFDBA84A3}" presName="node" presStyleLbl="node1" presStyleIdx="0" presStyleCnt="5">
        <dgm:presLayoutVars>
          <dgm:bulletEnabled val="1"/>
        </dgm:presLayoutVars>
      </dgm:prSet>
      <dgm:spPr/>
      <dgm:t>
        <a:bodyPr/>
        <a:lstStyle/>
        <a:p>
          <a:endParaRPr lang="es-MX"/>
        </a:p>
      </dgm:t>
    </dgm:pt>
    <dgm:pt modelId="{92FB8414-E60F-47AC-897D-96DCDBA90EB4}" type="pres">
      <dgm:prSet presAssocID="{8A5D435D-31A7-44F7-A33C-53811FFC79B1}" presName="sibTransSpacerBeforeConnector" presStyleCnt="0"/>
      <dgm:spPr/>
    </dgm:pt>
    <dgm:pt modelId="{5714CAB9-339F-4586-A476-D5A523340D89}" type="pres">
      <dgm:prSet presAssocID="{8A5D435D-31A7-44F7-A33C-53811FFC79B1}" presName="sibTrans" presStyleLbl="node1" presStyleIdx="1" presStyleCnt="5"/>
      <dgm:spPr/>
      <dgm:t>
        <a:bodyPr/>
        <a:lstStyle/>
        <a:p>
          <a:endParaRPr lang="es-MX"/>
        </a:p>
      </dgm:t>
    </dgm:pt>
    <dgm:pt modelId="{F10AD796-E884-4F5C-B75E-DFB3233B4093}" type="pres">
      <dgm:prSet presAssocID="{8A5D435D-31A7-44F7-A33C-53811FFC79B1}" presName="sibTransSpacerAfterConnector" presStyleCnt="0"/>
      <dgm:spPr/>
    </dgm:pt>
    <dgm:pt modelId="{44C1E348-4359-4CE2-8D43-735FECB5BAB2}" type="pres">
      <dgm:prSet presAssocID="{4B34CE0E-B7D3-42AD-A786-FE87DCE9FF6C}" presName="node" presStyleLbl="node1" presStyleIdx="2" presStyleCnt="5">
        <dgm:presLayoutVars>
          <dgm:bulletEnabled val="1"/>
        </dgm:presLayoutVars>
      </dgm:prSet>
      <dgm:spPr/>
      <dgm:t>
        <a:bodyPr/>
        <a:lstStyle/>
        <a:p>
          <a:endParaRPr lang="es-MX"/>
        </a:p>
      </dgm:t>
    </dgm:pt>
    <dgm:pt modelId="{174C8361-302E-41F1-98CE-6362F780A1A5}" type="pres">
      <dgm:prSet presAssocID="{0BD998A7-C779-47C5-B2BF-5843BFD02328}" presName="sibTransSpacerBeforeConnector" presStyleCnt="0"/>
      <dgm:spPr/>
    </dgm:pt>
    <dgm:pt modelId="{2A860848-36FA-4E34-B3BA-DDC09CFF8462}" type="pres">
      <dgm:prSet presAssocID="{0BD998A7-C779-47C5-B2BF-5843BFD02328}" presName="sibTrans" presStyleLbl="node1" presStyleIdx="3" presStyleCnt="5"/>
      <dgm:spPr/>
      <dgm:t>
        <a:bodyPr/>
        <a:lstStyle/>
        <a:p>
          <a:endParaRPr lang="es-MX"/>
        </a:p>
      </dgm:t>
    </dgm:pt>
    <dgm:pt modelId="{76B56674-2175-4405-A933-F0C4877051CF}" type="pres">
      <dgm:prSet presAssocID="{0BD998A7-C779-47C5-B2BF-5843BFD02328}" presName="sibTransSpacerAfterConnector" presStyleCnt="0"/>
      <dgm:spPr/>
    </dgm:pt>
    <dgm:pt modelId="{834114F2-7E5C-4878-905C-C4E54B0534A9}" type="pres">
      <dgm:prSet presAssocID="{33255169-601B-411E-9DAD-1B8132EFF8C1}" presName="node" presStyleLbl="node1" presStyleIdx="4" presStyleCnt="5">
        <dgm:presLayoutVars>
          <dgm:bulletEnabled val="1"/>
        </dgm:presLayoutVars>
      </dgm:prSet>
      <dgm:spPr/>
      <dgm:t>
        <a:bodyPr/>
        <a:lstStyle/>
        <a:p>
          <a:endParaRPr lang="es-MX"/>
        </a:p>
      </dgm:t>
    </dgm:pt>
  </dgm:ptLst>
  <dgm:cxnLst>
    <dgm:cxn modelId="{850C439F-2107-46C7-8F95-9C3B64637C1C}" type="presOf" srcId="{4B34CE0E-B7D3-42AD-A786-FE87DCE9FF6C}" destId="{44C1E348-4359-4CE2-8D43-735FECB5BAB2}" srcOrd="0" destOrd="0" presId="urn:microsoft.com/office/officeart/2016/7/layout/BasicProcessNew"/>
    <dgm:cxn modelId="{A0D6239E-81F6-46FF-98CD-E3386A82114F}" type="presOf" srcId="{0BD998A7-C779-47C5-B2BF-5843BFD02328}" destId="{2A860848-36FA-4E34-B3BA-DDC09CFF8462}" srcOrd="0" destOrd="0" presId="urn:microsoft.com/office/officeart/2016/7/layout/BasicProcessNew"/>
    <dgm:cxn modelId="{F7677C49-7240-481A-903D-BADA3B6F8DB1}" type="presOf" srcId="{3FD07909-89A1-4167-8E83-3A19ECE38342}" destId="{13682FEF-D39B-44CB-9D6F-EAAC09A91C0B}" srcOrd="0" destOrd="0" presId="urn:microsoft.com/office/officeart/2016/7/layout/BasicProcessNew"/>
    <dgm:cxn modelId="{65091DAA-0B5B-4DE9-8A0B-E83889ACD9F6}" type="presOf" srcId="{33255169-601B-411E-9DAD-1B8132EFF8C1}" destId="{834114F2-7E5C-4878-905C-C4E54B0534A9}" srcOrd="0" destOrd="0" presId="urn:microsoft.com/office/officeart/2016/7/layout/BasicProcessNew"/>
    <dgm:cxn modelId="{2E4C7D89-2648-4347-B040-59DB3F2E7216}" srcId="{3FD07909-89A1-4167-8E83-3A19ECE38342}" destId="{F69B4626-EE38-4BE7-BEB1-F6ECFDBA84A3}" srcOrd="0" destOrd="0" parTransId="{7CEA3FD4-0AE2-4751-BCF1-30DC3936ADB2}" sibTransId="{8A5D435D-31A7-44F7-A33C-53811FFC79B1}"/>
    <dgm:cxn modelId="{4482D186-9EAD-4DC5-9247-12246032039F}" srcId="{3FD07909-89A1-4167-8E83-3A19ECE38342}" destId="{33255169-601B-411E-9DAD-1B8132EFF8C1}" srcOrd="2" destOrd="0" parTransId="{0F652BA7-4033-4605-B04D-EBF74FC14C46}" sibTransId="{3023D77E-0BA9-479B-87B3-8D662B099F0C}"/>
    <dgm:cxn modelId="{16572DEF-CBDF-4F85-9F11-82A30FFF08DE}" type="presOf" srcId="{8A5D435D-31A7-44F7-A33C-53811FFC79B1}" destId="{5714CAB9-339F-4586-A476-D5A523340D89}" srcOrd="0" destOrd="0" presId="urn:microsoft.com/office/officeart/2016/7/layout/BasicProcessNew"/>
    <dgm:cxn modelId="{7223B491-1866-4F46-91B0-50BDD8201D7F}" type="presOf" srcId="{F69B4626-EE38-4BE7-BEB1-F6ECFDBA84A3}" destId="{57D8A6E7-D8E5-40D6-84C2-F79633DFACD1}" srcOrd="0" destOrd="0" presId="urn:microsoft.com/office/officeart/2016/7/layout/BasicProcessNew"/>
    <dgm:cxn modelId="{43A51952-46D1-41A4-803B-D09E0BEE5350}" srcId="{3FD07909-89A1-4167-8E83-3A19ECE38342}" destId="{4B34CE0E-B7D3-42AD-A786-FE87DCE9FF6C}" srcOrd="1" destOrd="0" parTransId="{2B21FBC2-C86E-43D9-A614-D7BE92175CD9}" sibTransId="{0BD998A7-C779-47C5-B2BF-5843BFD02328}"/>
    <dgm:cxn modelId="{9BAFF359-2C0A-443A-9ADC-1D5B7063FC02}" type="presParOf" srcId="{13682FEF-D39B-44CB-9D6F-EAAC09A91C0B}" destId="{57D8A6E7-D8E5-40D6-84C2-F79633DFACD1}" srcOrd="0" destOrd="0" presId="urn:microsoft.com/office/officeart/2016/7/layout/BasicProcessNew"/>
    <dgm:cxn modelId="{07DF0897-383B-4975-8F15-E3E37B9557CC}" type="presParOf" srcId="{13682FEF-D39B-44CB-9D6F-EAAC09A91C0B}" destId="{92FB8414-E60F-47AC-897D-96DCDBA90EB4}" srcOrd="1" destOrd="0" presId="urn:microsoft.com/office/officeart/2016/7/layout/BasicProcessNew"/>
    <dgm:cxn modelId="{D77E140C-8C0C-4223-9699-07A4A5BC7353}" type="presParOf" srcId="{13682FEF-D39B-44CB-9D6F-EAAC09A91C0B}" destId="{5714CAB9-339F-4586-A476-D5A523340D89}" srcOrd="2" destOrd="0" presId="urn:microsoft.com/office/officeart/2016/7/layout/BasicProcessNew"/>
    <dgm:cxn modelId="{048C2F6F-F371-470D-9523-F5BE0D0DC08B}" type="presParOf" srcId="{13682FEF-D39B-44CB-9D6F-EAAC09A91C0B}" destId="{F10AD796-E884-4F5C-B75E-DFB3233B4093}" srcOrd="3" destOrd="0" presId="urn:microsoft.com/office/officeart/2016/7/layout/BasicProcessNew"/>
    <dgm:cxn modelId="{8F2F10F7-942F-4811-84B3-4B46D47C0884}" type="presParOf" srcId="{13682FEF-D39B-44CB-9D6F-EAAC09A91C0B}" destId="{44C1E348-4359-4CE2-8D43-735FECB5BAB2}" srcOrd="4" destOrd="0" presId="urn:microsoft.com/office/officeart/2016/7/layout/BasicProcessNew"/>
    <dgm:cxn modelId="{216E4CE4-963A-4936-B4D9-BFCD80569694}" type="presParOf" srcId="{13682FEF-D39B-44CB-9D6F-EAAC09A91C0B}" destId="{174C8361-302E-41F1-98CE-6362F780A1A5}" srcOrd="5" destOrd="0" presId="urn:microsoft.com/office/officeart/2016/7/layout/BasicProcessNew"/>
    <dgm:cxn modelId="{30503485-1C2B-4AD7-A2D0-5F225C14A2C0}" type="presParOf" srcId="{13682FEF-D39B-44CB-9D6F-EAAC09A91C0B}" destId="{2A860848-36FA-4E34-B3BA-DDC09CFF8462}" srcOrd="6" destOrd="0" presId="urn:microsoft.com/office/officeart/2016/7/layout/BasicProcessNew"/>
    <dgm:cxn modelId="{1C5841F5-0B21-45AB-9ABD-5129C2B776B6}" type="presParOf" srcId="{13682FEF-D39B-44CB-9D6F-EAAC09A91C0B}" destId="{76B56674-2175-4405-A933-F0C4877051CF}" srcOrd="7" destOrd="0" presId="urn:microsoft.com/office/officeart/2016/7/layout/BasicProcessNew"/>
    <dgm:cxn modelId="{45765898-818E-4598-A594-D74A3A06DB80}" type="presParOf" srcId="{13682FEF-D39B-44CB-9D6F-EAAC09A91C0B}" destId="{834114F2-7E5C-4878-905C-C4E54B0534A9}" srcOrd="8"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3CC5ED-821F-40B5-98BD-EB7065891D6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CDAC4AD9-736F-455D-B947-CAC880315407}">
      <dgm:prSet/>
      <dgm:spPr/>
      <dgm:t>
        <a:bodyPr/>
        <a:lstStyle/>
        <a:p>
          <a:pPr algn="just"/>
          <a:r>
            <a:rPr lang="es-MX" dirty="0"/>
            <a:t>Las sociedades humanas han progresado en gran medida gracias a la comunicación, entendida como un conjunto de actos que realizan los individuos para establecer contactos y poder transmitir, recibir e interpretar todo tipo de informaciones. Los mensajes que emite el emisor al receptor se expresan con distintos propósitos o intenciones comunicativas (referir, informar, convencer, ordenar, emocionar, sensibilizar, comunicar, expresar, suplicar, etc.) las cuales están determinadas por alguno de los elementos que intervienen en el proceso de la comunicación y están vinculadas con las funciones de la lengua.</a:t>
          </a:r>
          <a:endParaRPr lang="en-US" dirty="0"/>
        </a:p>
      </dgm:t>
    </dgm:pt>
    <dgm:pt modelId="{CA745651-8675-49C1-ADEF-F455BF60F353}" type="parTrans" cxnId="{D5CCE79F-F7C5-4518-96BA-80549452E66F}">
      <dgm:prSet/>
      <dgm:spPr/>
      <dgm:t>
        <a:bodyPr/>
        <a:lstStyle/>
        <a:p>
          <a:endParaRPr lang="en-US"/>
        </a:p>
      </dgm:t>
    </dgm:pt>
    <dgm:pt modelId="{56DEBE9C-DD91-4670-BAB3-C4EB4DFCEEB5}" type="sibTrans" cxnId="{D5CCE79F-F7C5-4518-96BA-80549452E66F}">
      <dgm:prSet/>
      <dgm:spPr/>
      <dgm:t>
        <a:bodyPr/>
        <a:lstStyle/>
        <a:p>
          <a:endParaRPr lang="en-US"/>
        </a:p>
      </dgm:t>
    </dgm:pt>
    <dgm:pt modelId="{BFFFBEDA-9C78-4C28-96EE-E12928D03875}">
      <dgm:prSet/>
      <dgm:spPr/>
      <dgm:t>
        <a:bodyPr/>
        <a:lstStyle/>
        <a:p>
          <a:pPr algn="just"/>
          <a:r>
            <a:rPr lang="es-MX" dirty="0"/>
            <a:t>Toda interacción comunicativa eficaz cumple un proceso. Para que tus mensajes sean recibidos y obtengas las respuestas esperadas es necesario que en tu comunicación prestes atención a todos los elementos que influyen de manera positiva o negativa en el transcurso de tu interacción. Toma en cuenta que, en ocasiones, al enviar un mensaje de manera inconsciente, éste puede generar respuestas confusas o inesperadas.</a:t>
          </a:r>
          <a:endParaRPr lang="en-US" dirty="0"/>
        </a:p>
      </dgm:t>
    </dgm:pt>
    <dgm:pt modelId="{68EE981B-E4CA-4195-A282-DBAAF707B72E}" type="parTrans" cxnId="{4A560B21-CFC7-4D51-BF20-B8763CCCAAEA}">
      <dgm:prSet/>
      <dgm:spPr/>
      <dgm:t>
        <a:bodyPr/>
        <a:lstStyle/>
        <a:p>
          <a:endParaRPr lang="en-US"/>
        </a:p>
      </dgm:t>
    </dgm:pt>
    <dgm:pt modelId="{DCE86E6A-5082-44CD-B240-F999AB0B4119}" type="sibTrans" cxnId="{4A560B21-CFC7-4D51-BF20-B8763CCCAAEA}">
      <dgm:prSet/>
      <dgm:spPr/>
      <dgm:t>
        <a:bodyPr/>
        <a:lstStyle/>
        <a:p>
          <a:endParaRPr lang="en-US"/>
        </a:p>
      </dgm:t>
    </dgm:pt>
    <dgm:pt modelId="{68E5AD75-FBA7-4300-80E2-BDB54BC6A795}" type="pres">
      <dgm:prSet presAssocID="{C83CC5ED-821F-40B5-98BD-EB7065891D60}" presName="hierChild1" presStyleCnt="0">
        <dgm:presLayoutVars>
          <dgm:chPref val="1"/>
          <dgm:dir/>
          <dgm:animOne val="branch"/>
          <dgm:animLvl val="lvl"/>
          <dgm:resizeHandles/>
        </dgm:presLayoutVars>
      </dgm:prSet>
      <dgm:spPr/>
      <dgm:t>
        <a:bodyPr/>
        <a:lstStyle/>
        <a:p>
          <a:endParaRPr lang="es-MX"/>
        </a:p>
      </dgm:t>
    </dgm:pt>
    <dgm:pt modelId="{0D654C34-9ABD-4C9B-BC8E-8D35FF04493F}" type="pres">
      <dgm:prSet presAssocID="{CDAC4AD9-736F-455D-B947-CAC880315407}" presName="hierRoot1" presStyleCnt="0"/>
      <dgm:spPr/>
    </dgm:pt>
    <dgm:pt modelId="{CDEEFA17-814B-4CF7-8AB2-74B3A97140B1}" type="pres">
      <dgm:prSet presAssocID="{CDAC4AD9-736F-455D-B947-CAC880315407}" presName="composite" presStyleCnt="0"/>
      <dgm:spPr/>
    </dgm:pt>
    <dgm:pt modelId="{7C2167C4-D335-4313-9750-915C380F6E21}" type="pres">
      <dgm:prSet presAssocID="{CDAC4AD9-736F-455D-B947-CAC880315407}" presName="background" presStyleLbl="node0" presStyleIdx="0" presStyleCnt="2"/>
      <dgm:spPr/>
    </dgm:pt>
    <dgm:pt modelId="{98707B3A-C96E-49D4-A3C4-9A4FCAA9CA2D}" type="pres">
      <dgm:prSet presAssocID="{CDAC4AD9-736F-455D-B947-CAC880315407}" presName="text" presStyleLbl="fgAcc0" presStyleIdx="0" presStyleCnt="2" custScaleX="101775" custScaleY="139632">
        <dgm:presLayoutVars>
          <dgm:chPref val="3"/>
        </dgm:presLayoutVars>
      </dgm:prSet>
      <dgm:spPr/>
      <dgm:t>
        <a:bodyPr/>
        <a:lstStyle/>
        <a:p>
          <a:endParaRPr lang="es-MX"/>
        </a:p>
      </dgm:t>
    </dgm:pt>
    <dgm:pt modelId="{D39F8217-6062-4A96-BE68-67501F90C07D}" type="pres">
      <dgm:prSet presAssocID="{CDAC4AD9-736F-455D-B947-CAC880315407}" presName="hierChild2" presStyleCnt="0"/>
      <dgm:spPr/>
    </dgm:pt>
    <dgm:pt modelId="{72CA5A5F-8B98-4BA5-B759-B08B96ECD693}" type="pres">
      <dgm:prSet presAssocID="{BFFFBEDA-9C78-4C28-96EE-E12928D03875}" presName="hierRoot1" presStyleCnt="0"/>
      <dgm:spPr/>
    </dgm:pt>
    <dgm:pt modelId="{0DFD1A96-A91E-4FF0-B0CB-45237091343A}" type="pres">
      <dgm:prSet presAssocID="{BFFFBEDA-9C78-4C28-96EE-E12928D03875}" presName="composite" presStyleCnt="0"/>
      <dgm:spPr/>
    </dgm:pt>
    <dgm:pt modelId="{F64DF620-A80A-4CA9-B93E-30F65F6887B7}" type="pres">
      <dgm:prSet presAssocID="{BFFFBEDA-9C78-4C28-96EE-E12928D03875}" presName="background" presStyleLbl="node0" presStyleIdx="1" presStyleCnt="2"/>
      <dgm:spPr/>
    </dgm:pt>
    <dgm:pt modelId="{7D408914-96BC-4DDF-A054-80F1D971DBDF}" type="pres">
      <dgm:prSet presAssocID="{BFFFBEDA-9C78-4C28-96EE-E12928D03875}" presName="text" presStyleLbl="fgAcc0" presStyleIdx="1" presStyleCnt="2" custScaleX="83845" custScaleY="156974">
        <dgm:presLayoutVars>
          <dgm:chPref val="3"/>
        </dgm:presLayoutVars>
      </dgm:prSet>
      <dgm:spPr/>
      <dgm:t>
        <a:bodyPr/>
        <a:lstStyle/>
        <a:p>
          <a:endParaRPr lang="es-MX"/>
        </a:p>
      </dgm:t>
    </dgm:pt>
    <dgm:pt modelId="{C6C97866-AC75-46CB-AA90-0E6396588B54}" type="pres">
      <dgm:prSet presAssocID="{BFFFBEDA-9C78-4C28-96EE-E12928D03875}" presName="hierChild2" presStyleCnt="0"/>
      <dgm:spPr/>
    </dgm:pt>
  </dgm:ptLst>
  <dgm:cxnLst>
    <dgm:cxn modelId="{C54B2075-BE20-4736-B70F-F5BE4D5F91DD}" type="presOf" srcId="{C83CC5ED-821F-40B5-98BD-EB7065891D60}" destId="{68E5AD75-FBA7-4300-80E2-BDB54BC6A795}" srcOrd="0" destOrd="0" presId="urn:microsoft.com/office/officeart/2005/8/layout/hierarchy1"/>
    <dgm:cxn modelId="{4A560B21-CFC7-4D51-BF20-B8763CCCAAEA}" srcId="{C83CC5ED-821F-40B5-98BD-EB7065891D60}" destId="{BFFFBEDA-9C78-4C28-96EE-E12928D03875}" srcOrd="1" destOrd="0" parTransId="{68EE981B-E4CA-4195-A282-DBAAF707B72E}" sibTransId="{DCE86E6A-5082-44CD-B240-F999AB0B4119}"/>
    <dgm:cxn modelId="{D5CCE79F-F7C5-4518-96BA-80549452E66F}" srcId="{C83CC5ED-821F-40B5-98BD-EB7065891D60}" destId="{CDAC4AD9-736F-455D-B947-CAC880315407}" srcOrd="0" destOrd="0" parTransId="{CA745651-8675-49C1-ADEF-F455BF60F353}" sibTransId="{56DEBE9C-DD91-4670-BAB3-C4EB4DFCEEB5}"/>
    <dgm:cxn modelId="{9DA6F66B-0911-43C9-ADED-D204DB9E9C69}" type="presOf" srcId="{CDAC4AD9-736F-455D-B947-CAC880315407}" destId="{98707B3A-C96E-49D4-A3C4-9A4FCAA9CA2D}" srcOrd="0" destOrd="0" presId="urn:microsoft.com/office/officeart/2005/8/layout/hierarchy1"/>
    <dgm:cxn modelId="{6840D569-88B3-4E69-AD39-53245F5F8DAF}" type="presOf" srcId="{BFFFBEDA-9C78-4C28-96EE-E12928D03875}" destId="{7D408914-96BC-4DDF-A054-80F1D971DBDF}" srcOrd="0" destOrd="0" presId="urn:microsoft.com/office/officeart/2005/8/layout/hierarchy1"/>
    <dgm:cxn modelId="{915EF3DA-CD3E-477D-AD89-D62F62235DA7}" type="presParOf" srcId="{68E5AD75-FBA7-4300-80E2-BDB54BC6A795}" destId="{0D654C34-9ABD-4C9B-BC8E-8D35FF04493F}" srcOrd="0" destOrd="0" presId="urn:microsoft.com/office/officeart/2005/8/layout/hierarchy1"/>
    <dgm:cxn modelId="{7D01E03E-2C2C-4701-AE3F-7742C3ABDCC0}" type="presParOf" srcId="{0D654C34-9ABD-4C9B-BC8E-8D35FF04493F}" destId="{CDEEFA17-814B-4CF7-8AB2-74B3A97140B1}" srcOrd="0" destOrd="0" presId="urn:microsoft.com/office/officeart/2005/8/layout/hierarchy1"/>
    <dgm:cxn modelId="{9D5081DA-3C54-47D9-B7E8-3ADDE0213DCB}" type="presParOf" srcId="{CDEEFA17-814B-4CF7-8AB2-74B3A97140B1}" destId="{7C2167C4-D335-4313-9750-915C380F6E21}" srcOrd="0" destOrd="0" presId="urn:microsoft.com/office/officeart/2005/8/layout/hierarchy1"/>
    <dgm:cxn modelId="{21034029-A7BD-4745-A18A-C3492C4E7407}" type="presParOf" srcId="{CDEEFA17-814B-4CF7-8AB2-74B3A97140B1}" destId="{98707B3A-C96E-49D4-A3C4-9A4FCAA9CA2D}" srcOrd="1" destOrd="0" presId="urn:microsoft.com/office/officeart/2005/8/layout/hierarchy1"/>
    <dgm:cxn modelId="{9F8A8DAB-EEFE-4260-B6BE-F573CC43C932}" type="presParOf" srcId="{0D654C34-9ABD-4C9B-BC8E-8D35FF04493F}" destId="{D39F8217-6062-4A96-BE68-67501F90C07D}" srcOrd="1" destOrd="0" presId="urn:microsoft.com/office/officeart/2005/8/layout/hierarchy1"/>
    <dgm:cxn modelId="{F0C385BE-32AB-46A4-A654-D3423EA96EF3}" type="presParOf" srcId="{68E5AD75-FBA7-4300-80E2-BDB54BC6A795}" destId="{72CA5A5F-8B98-4BA5-B759-B08B96ECD693}" srcOrd="1" destOrd="0" presId="urn:microsoft.com/office/officeart/2005/8/layout/hierarchy1"/>
    <dgm:cxn modelId="{CC72A89B-5A5C-487A-BF0B-EE40094D28DF}" type="presParOf" srcId="{72CA5A5F-8B98-4BA5-B759-B08B96ECD693}" destId="{0DFD1A96-A91E-4FF0-B0CB-45237091343A}" srcOrd="0" destOrd="0" presId="urn:microsoft.com/office/officeart/2005/8/layout/hierarchy1"/>
    <dgm:cxn modelId="{DB001C60-85DB-4621-BE45-877710116825}" type="presParOf" srcId="{0DFD1A96-A91E-4FF0-B0CB-45237091343A}" destId="{F64DF620-A80A-4CA9-B93E-30F65F6887B7}" srcOrd="0" destOrd="0" presId="urn:microsoft.com/office/officeart/2005/8/layout/hierarchy1"/>
    <dgm:cxn modelId="{0D46996D-DC37-4441-8020-57876E26FF2F}" type="presParOf" srcId="{0DFD1A96-A91E-4FF0-B0CB-45237091343A}" destId="{7D408914-96BC-4DDF-A054-80F1D971DBDF}" srcOrd="1" destOrd="0" presId="urn:microsoft.com/office/officeart/2005/8/layout/hierarchy1"/>
    <dgm:cxn modelId="{D817614A-778F-4F27-9AEC-61251C94FAB1}" type="presParOf" srcId="{72CA5A5F-8B98-4BA5-B759-B08B96ECD693}" destId="{C6C97866-AC75-46CB-AA90-0E6396588B5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BEC2C1-CD17-492B-97C4-E701280C86F8}" type="doc">
      <dgm:prSet loTypeId="urn:microsoft.com/office/officeart/2005/8/layout/vList2" loCatId="list" qsTypeId="urn:microsoft.com/office/officeart/2005/8/quickstyle/simple3" qsCatId="simple" csTypeId="urn:microsoft.com/office/officeart/2005/8/colors/accent1_3" csCatId="accent1" phldr="1"/>
      <dgm:spPr/>
      <dgm:t>
        <a:bodyPr/>
        <a:lstStyle/>
        <a:p>
          <a:endParaRPr lang="en-US"/>
        </a:p>
      </dgm:t>
    </dgm:pt>
    <dgm:pt modelId="{7542ACAD-D5BF-4C46-A626-2B38DCD581F6}">
      <dgm:prSet/>
      <dgm:spPr/>
      <dgm:t>
        <a:bodyPr/>
        <a:lstStyle/>
        <a:p>
          <a:r>
            <a:rPr lang="es-MX" dirty="0"/>
            <a:t>El lenguaje es el código más importante y preciso en la comunicación humana. Tiene su origen en la facultad exclusiva de los hombres para utilizar sonidos articulados (signos orales), sus representaciones gráficas (signos escritos en grafías) como medio de comunicación y las imágenes mentales de sonidos articulados que son instrumento del pensamiento de cada individuo. Es decir, el emisor (enunciador o hablante) transforma su pensamiento en lenguaje, expresándolo por medio de signos que el receptor (enunciatario u oyente) comprende cuando, a su vez, los transforma en pensamiento. Los términos lenguaje, lengua y habla que utilizamos frecuentemente para designar el mismo concepto, en realidad se refieren a términos distintos:</a:t>
          </a:r>
          <a:endParaRPr lang="en-US" dirty="0"/>
        </a:p>
      </dgm:t>
    </dgm:pt>
    <dgm:pt modelId="{C85F695B-33FF-434B-9A7A-D1570AEBC435}" type="parTrans" cxnId="{E0D3AF32-F28A-491D-9721-00EECC67040D}">
      <dgm:prSet/>
      <dgm:spPr/>
      <dgm:t>
        <a:bodyPr/>
        <a:lstStyle/>
        <a:p>
          <a:endParaRPr lang="en-US"/>
        </a:p>
      </dgm:t>
    </dgm:pt>
    <dgm:pt modelId="{A8C31C33-FC4C-48B1-AAE7-3CDE22CF2D02}" type="sibTrans" cxnId="{E0D3AF32-F28A-491D-9721-00EECC67040D}">
      <dgm:prSet/>
      <dgm:spPr/>
      <dgm:t>
        <a:bodyPr/>
        <a:lstStyle/>
        <a:p>
          <a:endParaRPr lang="en-US"/>
        </a:p>
      </dgm:t>
    </dgm:pt>
    <dgm:pt modelId="{B9292DA7-30C5-492A-82B9-86504E9AA8BC}">
      <dgm:prSet/>
      <dgm:spPr/>
      <dgm:t>
        <a:bodyPr/>
        <a:lstStyle/>
        <a:p>
          <a:r>
            <a:rPr lang="es-MX"/>
            <a:t>• El lenguaje tiene carácter universal, porque es una facultad propia de todos los hombres de cualquier época y lugar. En pocas palabras, es todo sistema de comunicación humana.</a:t>
          </a:r>
          <a:endParaRPr lang="en-US"/>
        </a:p>
      </dgm:t>
    </dgm:pt>
    <dgm:pt modelId="{A10CDBFC-CB11-407E-AB13-9F08A7E3CFA4}" type="parTrans" cxnId="{A0A3B148-5AFE-41B0-A7D7-D9525DB99AF4}">
      <dgm:prSet/>
      <dgm:spPr/>
      <dgm:t>
        <a:bodyPr/>
        <a:lstStyle/>
        <a:p>
          <a:endParaRPr lang="en-US"/>
        </a:p>
      </dgm:t>
    </dgm:pt>
    <dgm:pt modelId="{897EEADE-0A03-4CDF-8BD1-1E222E326BB0}" type="sibTrans" cxnId="{A0A3B148-5AFE-41B0-A7D7-D9525DB99AF4}">
      <dgm:prSet/>
      <dgm:spPr/>
      <dgm:t>
        <a:bodyPr/>
        <a:lstStyle/>
        <a:p>
          <a:endParaRPr lang="en-US"/>
        </a:p>
      </dgm:t>
    </dgm:pt>
    <dgm:pt modelId="{1ECD8D74-DD76-426E-979E-4157082B2810}">
      <dgm:prSet/>
      <dgm:spPr/>
      <dgm:t>
        <a:bodyPr/>
        <a:lstStyle/>
        <a:p>
          <a:r>
            <a:rPr lang="es-MX"/>
            <a:t>• La lengua o idioma tiene carácter social, puesto que es un código oral, y a veces también escrito, creado y utilizado por los individuos de cada sociedad para comunicarse. En el mundo hay más de tres mil lenguas o idiomas.</a:t>
          </a:r>
          <a:endParaRPr lang="en-US"/>
        </a:p>
      </dgm:t>
    </dgm:pt>
    <dgm:pt modelId="{C8FCC978-E864-432F-957A-EF277DC3CF75}" type="parTrans" cxnId="{876D000D-D947-462D-B776-CAB7B2D949E5}">
      <dgm:prSet/>
      <dgm:spPr/>
      <dgm:t>
        <a:bodyPr/>
        <a:lstStyle/>
        <a:p>
          <a:endParaRPr lang="en-US"/>
        </a:p>
      </dgm:t>
    </dgm:pt>
    <dgm:pt modelId="{45D12404-2635-4BF7-A84F-D2F567C5C3BA}" type="sibTrans" cxnId="{876D000D-D947-462D-B776-CAB7B2D949E5}">
      <dgm:prSet/>
      <dgm:spPr/>
      <dgm:t>
        <a:bodyPr/>
        <a:lstStyle/>
        <a:p>
          <a:endParaRPr lang="en-US"/>
        </a:p>
      </dgm:t>
    </dgm:pt>
    <dgm:pt modelId="{F6A35C2D-BDE9-451F-A472-7EB995A1AF48}">
      <dgm:prSet/>
      <dgm:spPr/>
      <dgm:t>
        <a:bodyPr/>
        <a:lstStyle/>
        <a:p>
          <a:r>
            <a:rPr lang="es-MX"/>
            <a:t>• El habla tiene carácter individual, ya que es la forma en que cada persona utiliza la lengua al hablar o escribir en un momento y lugar determinados.</a:t>
          </a:r>
          <a:endParaRPr lang="en-US"/>
        </a:p>
      </dgm:t>
    </dgm:pt>
    <dgm:pt modelId="{AB116FBC-8922-4BB5-91BD-8AD804454BE6}" type="parTrans" cxnId="{333FF5B0-DEB8-4EF0-A0EF-156DC8991BA9}">
      <dgm:prSet/>
      <dgm:spPr/>
      <dgm:t>
        <a:bodyPr/>
        <a:lstStyle/>
        <a:p>
          <a:endParaRPr lang="en-US"/>
        </a:p>
      </dgm:t>
    </dgm:pt>
    <dgm:pt modelId="{505D7F39-C535-4DC5-8C93-E7E89E8C0715}" type="sibTrans" cxnId="{333FF5B0-DEB8-4EF0-A0EF-156DC8991BA9}">
      <dgm:prSet/>
      <dgm:spPr/>
      <dgm:t>
        <a:bodyPr/>
        <a:lstStyle/>
        <a:p>
          <a:endParaRPr lang="en-US"/>
        </a:p>
      </dgm:t>
    </dgm:pt>
    <dgm:pt modelId="{3625BEE0-5D8F-4851-979C-8B99707CC7FB}" type="pres">
      <dgm:prSet presAssocID="{A6BEC2C1-CD17-492B-97C4-E701280C86F8}" presName="linear" presStyleCnt="0">
        <dgm:presLayoutVars>
          <dgm:animLvl val="lvl"/>
          <dgm:resizeHandles val="exact"/>
        </dgm:presLayoutVars>
      </dgm:prSet>
      <dgm:spPr/>
      <dgm:t>
        <a:bodyPr/>
        <a:lstStyle/>
        <a:p>
          <a:endParaRPr lang="es-MX"/>
        </a:p>
      </dgm:t>
    </dgm:pt>
    <dgm:pt modelId="{B832B782-CEA6-438F-92A1-660005566D40}" type="pres">
      <dgm:prSet presAssocID="{7542ACAD-D5BF-4C46-A626-2B38DCD581F6}" presName="parentText" presStyleLbl="node1" presStyleIdx="0" presStyleCnt="4" custScaleY="171350">
        <dgm:presLayoutVars>
          <dgm:chMax val="0"/>
          <dgm:bulletEnabled val="1"/>
        </dgm:presLayoutVars>
      </dgm:prSet>
      <dgm:spPr/>
      <dgm:t>
        <a:bodyPr/>
        <a:lstStyle/>
        <a:p>
          <a:endParaRPr lang="es-MX"/>
        </a:p>
      </dgm:t>
    </dgm:pt>
    <dgm:pt modelId="{4522C555-4875-43DC-94C0-A6F1CC932361}" type="pres">
      <dgm:prSet presAssocID="{A8C31C33-FC4C-48B1-AAE7-3CDE22CF2D02}" presName="spacer" presStyleCnt="0"/>
      <dgm:spPr/>
    </dgm:pt>
    <dgm:pt modelId="{8D9A7EB3-7281-4F1B-A123-292337DE15D8}" type="pres">
      <dgm:prSet presAssocID="{B9292DA7-30C5-492A-82B9-86504E9AA8BC}" presName="parentText" presStyleLbl="node1" presStyleIdx="1" presStyleCnt="4">
        <dgm:presLayoutVars>
          <dgm:chMax val="0"/>
          <dgm:bulletEnabled val="1"/>
        </dgm:presLayoutVars>
      </dgm:prSet>
      <dgm:spPr/>
      <dgm:t>
        <a:bodyPr/>
        <a:lstStyle/>
        <a:p>
          <a:endParaRPr lang="es-MX"/>
        </a:p>
      </dgm:t>
    </dgm:pt>
    <dgm:pt modelId="{8B389686-0934-4672-82EF-910E98A73CE9}" type="pres">
      <dgm:prSet presAssocID="{897EEADE-0A03-4CDF-8BD1-1E222E326BB0}" presName="spacer" presStyleCnt="0"/>
      <dgm:spPr/>
    </dgm:pt>
    <dgm:pt modelId="{7A68AC5A-F4E9-4ACE-ADC8-0F621788BE2E}" type="pres">
      <dgm:prSet presAssocID="{1ECD8D74-DD76-426E-979E-4157082B2810}" presName="parentText" presStyleLbl="node1" presStyleIdx="2" presStyleCnt="4">
        <dgm:presLayoutVars>
          <dgm:chMax val="0"/>
          <dgm:bulletEnabled val="1"/>
        </dgm:presLayoutVars>
      </dgm:prSet>
      <dgm:spPr/>
      <dgm:t>
        <a:bodyPr/>
        <a:lstStyle/>
        <a:p>
          <a:endParaRPr lang="es-MX"/>
        </a:p>
      </dgm:t>
    </dgm:pt>
    <dgm:pt modelId="{032A09EA-ED5E-4E12-83B2-5E3D994B9D98}" type="pres">
      <dgm:prSet presAssocID="{45D12404-2635-4BF7-A84F-D2F567C5C3BA}" presName="spacer" presStyleCnt="0"/>
      <dgm:spPr/>
    </dgm:pt>
    <dgm:pt modelId="{84D5423C-4D10-4FE0-AF71-D82617CDE317}" type="pres">
      <dgm:prSet presAssocID="{F6A35C2D-BDE9-451F-A472-7EB995A1AF48}" presName="parentText" presStyleLbl="node1" presStyleIdx="3" presStyleCnt="4">
        <dgm:presLayoutVars>
          <dgm:chMax val="0"/>
          <dgm:bulletEnabled val="1"/>
        </dgm:presLayoutVars>
      </dgm:prSet>
      <dgm:spPr/>
      <dgm:t>
        <a:bodyPr/>
        <a:lstStyle/>
        <a:p>
          <a:endParaRPr lang="es-MX"/>
        </a:p>
      </dgm:t>
    </dgm:pt>
  </dgm:ptLst>
  <dgm:cxnLst>
    <dgm:cxn modelId="{2CAF8467-0818-49E3-8333-AA46C2AA3C07}" type="presOf" srcId="{F6A35C2D-BDE9-451F-A472-7EB995A1AF48}" destId="{84D5423C-4D10-4FE0-AF71-D82617CDE317}" srcOrd="0" destOrd="0" presId="urn:microsoft.com/office/officeart/2005/8/layout/vList2"/>
    <dgm:cxn modelId="{1BEC872B-2413-4CBB-A604-0B96A799EE76}" type="presOf" srcId="{1ECD8D74-DD76-426E-979E-4157082B2810}" destId="{7A68AC5A-F4E9-4ACE-ADC8-0F621788BE2E}" srcOrd="0" destOrd="0" presId="urn:microsoft.com/office/officeart/2005/8/layout/vList2"/>
    <dgm:cxn modelId="{333FF5B0-DEB8-4EF0-A0EF-156DC8991BA9}" srcId="{A6BEC2C1-CD17-492B-97C4-E701280C86F8}" destId="{F6A35C2D-BDE9-451F-A472-7EB995A1AF48}" srcOrd="3" destOrd="0" parTransId="{AB116FBC-8922-4BB5-91BD-8AD804454BE6}" sibTransId="{505D7F39-C535-4DC5-8C93-E7E89E8C0715}"/>
    <dgm:cxn modelId="{0274CF8C-6A79-4A42-B459-DCCA044745B6}" type="presOf" srcId="{7542ACAD-D5BF-4C46-A626-2B38DCD581F6}" destId="{B832B782-CEA6-438F-92A1-660005566D40}" srcOrd="0" destOrd="0" presId="urn:microsoft.com/office/officeart/2005/8/layout/vList2"/>
    <dgm:cxn modelId="{876D000D-D947-462D-B776-CAB7B2D949E5}" srcId="{A6BEC2C1-CD17-492B-97C4-E701280C86F8}" destId="{1ECD8D74-DD76-426E-979E-4157082B2810}" srcOrd="2" destOrd="0" parTransId="{C8FCC978-E864-432F-957A-EF277DC3CF75}" sibTransId="{45D12404-2635-4BF7-A84F-D2F567C5C3BA}"/>
    <dgm:cxn modelId="{A0A3B148-5AFE-41B0-A7D7-D9525DB99AF4}" srcId="{A6BEC2C1-CD17-492B-97C4-E701280C86F8}" destId="{B9292DA7-30C5-492A-82B9-86504E9AA8BC}" srcOrd="1" destOrd="0" parTransId="{A10CDBFC-CB11-407E-AB13-9F08A7E3CFA4}" sibTransId="{897EEADE-0A03-4CDF-8BD1-1E222E326BB0}"/>
    <dgm:cxn modelId="{C3ED5223-A6D6-4E7A-BF87-245AA6B82007}" type="presOf" srcId="{A6BEC2C1-CD17-492B-97C4-E701280C86F8}" destId="{3625BEE0-5D8F-4851-979C-8B99707CC7FB}" srcOrd="0" destOrd="0" presId="urn:microsoft.com/office/officeart/2005/8/layout/vList2"/>
    <dgm:cxn modelId="{D4BC4E5A-C788-4538-885B-672889ADB4FF}" type="presOf" srcId="{B9292DA7-30C5-492A-82B9-86504E9AA8BC}" destId="{8D9A7EB3-7281-4F1B-A123-292337DE15D8}" srcOrd="0" destOrd="0" presId="urn:microsoft.com/office/officeart/2005/8/layout/vList2"/>
    <dgm:cxn modelId="{E0D3AF32-F28A-491D-9721-00EECC67040D}" srcId="{A6BEC2C1-CD17-492B-97C4-E701280C86F8}" destId="{7542ACAD-D5BF-4C46-A626-2B38DCD581F6}" srcOrd="0" destOrd="0" parTransId="{C85F695B-33FF-434B-9A7A-D1570AEBC435}" sibTransId="{A8C31C33-FC4C-48B1-AAE7-3CDE22CF2D02}"/>
    <dgm:cxn modelId="{490B03B4-044A-464A-9176-B4DF10A95BA7}" type="presParOf" srcId="{3625BEE0-5D8F-4851-979C-8B99707CC7FB}" destId="{B832B782-CEA6-438F-92A1-660005566D40}" srcOrd="0" destOrd="0" presId="urn:microsoft.com/office/officeart/2005/8/layout/vList2"/>
    <dgm:cxn modelId="{B8C5E46C-7E3B-4BA8-9F97-7D3215B7491F}" type="presParOf" srcId="{3625BEE0-5D8F-4851-979C-8B99707CC7FB}" destId="{4522C555-4875-43DC-94C0-A6F1CC932361}" srcOrd="1" destOrd="0" presId="urn:microsoft.com/office/officeart/2005/8/layout/vList2"/>
    <dgm:cxn modelId="{3CABCA17-88D7-432F-A1BF-4AB37C6779EE}" type="presParOf" srcId="{3625BEE0-5D8F-4851-979C-8B99707CC7FB}" destId="{8D9A7EB3-7281-4F1B-A123-292337DE15D8}" srcOrd="2" destOrd="0" presId="urn:microsoft.com/office/officeart/2005/8/layout/vList2"/>
    <dgm:cxn modelId="{6CCBCE90-6C3B-452E-AD5A-C3BF764F0C24}" type="presParOf" srcId="{3625BEE0-5D8F-4851-979C-8B99707CC7FB}" destId="{8B389686-0934-4672-82EF-910E98A73CE9}" srcOrd="3" destOrd="0" presId="urn:microsoft.com/office/officeart/2005/8/layout/vList2"/>
    <dgm:cxn modelId="{11B42D97-96CD-4A8D-A8EE-88132EBE3FF8}" type="presParOf" srcId="{3625BEE0-5D8F-4851-979C-8B99707CC7FB}" destId="{7A68AC5A-F4E9-4ACE-ADC8-0F621788BE2E}" srcOrd="4" destOrd="0" presId="urn:microsoft.com/office/officeart/2005/8/layout/vList2"/>
    <dgm:cxn modelId="{B9E425AE-8AB6-40BD-9867-49CDA0BFC34E}" type="presParOf" srcId="{3625BEE0-5D8F-4851-979C-8B99707CC7FB}" destId="{032A09EA-ED5E-4E12-83B2-5E3D994B9D98}" srcOrd="5" destOrd="0" presId="urn:microsoft.com/office/officeart/2005/8/layout/vList2"/>
    <dgm:cxn modelId="{B6E2D779-1ECE-4081-BB93-F7C25552E8D1}" type="presParOf" srcId="{3625BEE0-5D8F-4851-979C-8B99707CC7FB}" destId="{84D5423C-4D10-4FE0-AF71-D82617CDE31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D951E2-CA7A-4204-9A89-F99D3729ACAA}" type="doc">
      <dgm:prSet loTypeId="urn:microsoft.com/office/officeart/2005/8/layout/vProcess5" loCatId="process" qsTypeId="urn:microsoft.com/office/officeart/2005/8/quickstyle/simple3" qsCatId="simple" csTypeId="urn:microsoft.com/office/officeart/2005/8/colors/accent1_5" csCatId="accent1" phldr="1"/>
      <dgm:spPr/>
      <dgm:t>
        <a:bodyPr/>
        <a:lstStyle/>
        <a:p>
          <a:endParaRPr lang="en-US"/>
        </a:p>
      </dgm:t>
    </dgm:pt>
    <dgm:pt modelId="{76F6A531-ADCC-4480-AC91-C71452281B7B}">
      <dgm:prSet/>
      <dgm:spPr/>
      <dgm:t>
        <a:bodyPr/>
        <a:lstStyle/>
        <a:p>
          <a:r>
            <a:rPr lang="es-MX"/>
            <a:t>1.3.1     Emotiva. Por ejemplo: </a:t>
          </a:r>
          <a:r>
            <a:rPr lang="es-MX" i="1"/>
            <a:t>¡Ay! ¡Qué triste me siento después de todo lo que pasó ayer! Estoy muy preocupada por los estudios que me hicieron. ¡Uhmmmm, este pastel está delicioso!</a:t>
          </a:r>
          <a:endParaRPr lang="en-US"/>
        </a:p>
      </dgm:t>
    </dgm:pt>
    <dgm:pt modelId="{0CA83452-3C87-4570-A78F-0E95834E7D3F}" type="parTrans" cxnId="{21C3CA6C-5FA7-4609-A047-0EE5353B6B0E}">
      <dgm:prSet/>
      <dgm:spPr/>
      <dgm:t>
        <a:bodyPr/>
        <a:lstStyle/>
        <a:p>
          <a:endParaRPr lang="en-US"/>
        </a:p>
      </dgm:t>
    </dgm:pt>
    <dgm:pt modelId="{01F80BC5-EA92-4E9F-91C0-F148D4C55A77}" type="sibTrans" cxnId="{21C3CA6C-5FA7-4609-A047-0EE5353B6B0E}">
      <dgm:prSet/>
      <dgm:spPr/>
      <dgm:t>
        <a:bodyPr/>
        <a:lstStyle/>
        <a:p>
          <a:endParaRPr lang="en-US"/>
        </a:p>
      </dgm:t>
    </dgm:pt>
    <dgm:pt modelId="{C39F9483-2002-4354-B2D2-D7AD5AD5D738}">
      <dgm:prSet/>
      <dgm:spPr/>
      <dgm:t>
        <a:bodyPr/>
        <a:lstStyle/>
        <a:p>
          <a:r>
            <a:rPr lang="es-MX" dirty="0"/>
            <a:t>1.3.2     </a:t>
          </a:r>
          <a:r>
            <a:rPr lang="es-MX" dirty="0" smtClean="0"/>
            <a:t>Connotativa</a:t>
          </a:r>
          <a:r>
            <a:rPr lang="es-MX" dirty="0"/>
            <a:t>. Por ejemplo: </a:t>
          </a:r>
          <a:r>
            <a:rPr lang="es-MX" i="1" dirty="0"/>
            <a:t>Juan, por favor, ve a traer un kilo de frijoles a la tienda, pero tápate porque está lloviendo. Nuestro candidato cumplirá todas las promesas de campaña. Margarita, no quiero que tengas ese tipo de amistades.</a:t>
          </a:r>
          <a:endParaRPr lang="en-US" dirty="0"/>
        </a:p>
      </dgm:t>
    </dgm:pt>
    <dgm:pt modelId="{EDCB4A0D-E6EF-47B8-979F-94A7A3741348}" type="parTrans" cxnId="{59481AFE-8ACE-4CC3-977F-CF266FE77FF1}">
      <dgm:prSet/>
      <dgm:spPr/>
      <dgm:t>
        <a:bodyPr/>
        <a:lstStyle/>
        <a:p>
          <a:endParaRPr lang="en-US"/>
        </a:p>
      </dgm:t>
    </dgm:pt>
    <dgm:pt modelId="{6611B12C-04E7-4B7C-AEE5-4E55EC5D4346}" type="sibTrans" cxnId="{59481AFE-8ACE-4CC3-977F-CF266FE77FF1}">
      <dgm:prSet/>
      <dgm:spPr/>
      <dgm:t>
        <a:bodyPr/>
        <a:lstStyle/>
        <a:p>
          <a:endParaRPr lang="en-US"/>
        </a:p>
      </dgm:t>
    </dgm:pt>
    <dgm:pt modelId="{D757F52B-4B69-4A9D-AD20-C4848A2F421B}">
      <dgm:prSet/>
      <dgm:spPr/>
      <dgm:t>
        <a:bodyPr/>
        <a:lstStyle/>
        <a:p>
          <a:r>
            <a:rPr lang="es-MX"/>
            <a:t>1.3.3     Referencial. Por ejemplo: </a:t>
          </a:r>
          <a:r>
            <a:rPr lang="es-MX" i="1"/>
            <a:t>Hoy en las noticias comentaron que el sismo de ayer había tenido repercusiones en algunos edificios de la ciudad.</a:t>
          </a:r>
          <a:endParaRPr lang="en-US"/>
        </a:p>
      </dgm:t>
    </dgm:pt>
    <dgm:pt modelId="{9F54D798-0A45-4868-9C03-C7005EFF3CEC}" type="parTrans" cxnId="{FE84BF9C-8B47-4303-9A99-A70BBFE91424}">
      <dgm:prSet/>
      <dgm:spPr/>
      <dgm:t>
        <a:bodyPr/>
        <a:lstStyle/>
        <a:p>
          <a:endParaRPr lang="en-US"/>
        </a:p>
      </dgm:t>
    </dgm:pt>
    <dgm:pt modelId="{7484F28D-51E6-4017-8C62-7D62E2B69D88}" type="sibTrans" cxnId="{FE84BF9C-8B47-4303-9A99-A70BBFE91424}">
      <dgm:prSet/>
      <dgm:spPr/>
      <dgm:t>
        <a:bodyPr/>
        <a:lstStyle/>
        <a:p>
          <a:endParaRPr lang="en-US"/>
        </a:p>
      </dgm:t>
    </dgm:pt>
    <dgm:pt modelId="{B777A95B-E106-496E-B8F5-FA8EDFC3A8E2}" type="pres">
      <dgm:prSet presAssocID="{B5D951E2-CA7A-4204-9A89-F99D3729ACAA}" presName="outerComposite" presStyleCnt="0">
        <dgm:presLayoutVars>
          <dgm:chMax val="5"/>
          <dgm:dir/>
          <dgm:resizeHandles val="exact"/>
        </dgm:presLayoutVars>
      </dgm:prSet>
      <dgm:spPr/>
      <dgm:t>
        <a:bodyPr/>
        <a:lstStyle/>
        <a:p>
          <a:endParaRPr lang="es-MX"/>
        </a:p>
      </dgm:t>
    </dgm:pt>
    <dgm:pt modelId="{DF4F4FFB-FDFC-41C8-AF00-088E2CF43937}" type="pres">
      <dgm:prSet presAssocID="{B5D951E2-CA7A-4204-9A89-F99D3729ACAA}" presName="dummyMaxCanvas" presStyleCnt="0">
        <dgm:presLayoutVars/>
      </dgm:prSet>
      <dgm:spPr/>
    </dgm:pt>
    <dgm:pt modelId="{91EA122F-3DEE-41B6-B5E4-9310A9235324}" type="pres">
      <dgm:prSet presAssocID="{B5D951E2-CA7A-4204-9A89-F99D3729ACAA}" presName="ThreeNodes_1" presStyleLbl="node1" presStyleIdx="0" presStyleCnt="3">
        <dgm:presLayoutVars>
          <dgm:bulletEnabled val="1"/>
        </dgm:presLayoutVars>
      </dgm:prSet>
      <dgm:spPr/>
      <dgm:t>
        <a:bodyPr/>
        <a:lstStyle/>
        <a:p>
          <a:endParaRPr lang="es-MX"/>
        </a:p>
      </dgm:t>
    </dgm:pt>
    <dgm:pt modelId="{A2104B58-3EDD-47E2-B314-7ADE99DA8E76}" type="pres">
      <dgm:prSet presAssocID="{B5D951E2-CA7A-4204-9A89-F99D3729ACAA}" presName="ThreeNodes_2" presStyleLbl="node1" presStyleIdx="1" presStyleCnt="3">
        <dgm:presLayoutVars>
          <dgm:bulletEnabled val="1"/>
        </dgm:presLayoutVars>
      </dgm:prSet>
      <dgm:spPr/>
      <dgm:t>
        <a:bodyPr/>
        <a:lstStyle/>
        <a:p>
          <a:endParaRPr lang="es-MX"/>
        </a:p>
      </dgm:t>
    </dgm:pt>
    <dgm:pt modelId="{006C544B-2FCA-442C-B30F-BE997090F38F}" type="pres">
      <dgm:prSet presAssocID="{B5D951E2-CA7A-4204-9A89-F99D3729ACAA}" presName="ThreeNodes_3" presStyleLbl="node1" presStyleIdx="2" presStyleCnt="3">
        <dgm:presLayoutVars>
          <dgm:bulletEnabled val="1"/>
        </dgm:presLayoutVars>
      </dgm:prSet>
      <dgm:spPr/>
      <dgm:t>
        <a:bodyPr/>
        <a:lstStyle/>
        <a:p>
          <a:endParaRPr lang="es-MX"/>
        </a:p>
      </dgm:t>
    </dgm:pt>
    <dgm:pt modelId="{8949EE0E-883A-4C26-9655-8B81888B6DC4}" type="pres">
      <dgm:prSet presAssocID="{B5D951E2-CA7A-4204-9A89-F99D3729ACAA}" presName="ThreeConn_1-2" presStyleLbl="fgAccFollowNode1" presStyleIdx="0" presStyleCnt="2">
        <dgm:presLayoutVars>
          <dgm:bulletEnabled val="1"/>
        </dgm:presLayoutVars>
      </dgm:prSet>
      <dgm:spPr/>
      <dgm:t>
        <a:bodyPr/>
        <a:lstStyle/>
        <a:p>
          <a:endParaRPr lang="es-MX"/>
        </a:p>
      </dgm:t>
    </dgm:pt>
    <dgm:pt modelId="{3C47DBA8-024A-4CFC-803B-B97A658F07E7}" type="pres">
      <dgm:prSet presAssocID="{B5D951E2-CA7A-4204-9A89-F99D3729ACAA}" presName="ThreeConn_2-3" presStyleLbl="fgAccFollowNode1" presStyleIdx="1" presStyleCnt="2">
        <dgm:presLayoutVars>
          <dgm:bulletEnabled val="1"/>
        </dgm:presLayoutVars>
      </dgm:prSet>
      <dgm:spPr/>
      <dgm:t>
        <a:bodyPr/>
        <a:lstStyle/>
        <a:p>
          <a:endParaRPr lang="es-MX"/>
        </a:p>
      </dgm:t>
    </dgm:pt>
    <dgm:pt modelId="{B042F1FF-3CC4-433F-BC3B-85BA68094155}" type="pres">
      <dgm:prSet presAssocID="{B5D951E2-CA7A-4204-9A89-F99D3729ACAA}" presName="ThreeNodes_1_text" presStyleLbl="node1" presStyleIdx="2" presStyleCnt="3">
        <dgm:presLayoutVars>
          <dgm:bulletEnabled val="1"/>
        </dgm:presLayoutVars>
      </dgm:prSet>
      <dgm:spPr/>
      <dgm:t>
        <a:bodyPr/>
        <a:lstStyle/>
        <a:p>
          <a:endParaRPr lang="es-MX"/>
        </a:p>
      </dgm:t>
    </dgm:pt>
    <dgm:pt modelId="{18DAE26B-ACD5-4DFB-A192-7B096E040197}" type="pres">
      <dgm:prSet presAssocID="{B5D951E2-CA7A-4204-9A89-F99D3729ACAA}" presName="ThreeNodes_2_text" presStyleLbl="node1" presStyleIdx="2" presStyleCnt="3">
        <dgm:presLayoutVars>
          <dgm:bulletEnabled val="1"/>
        </dgm:presLayoutVars>
      </dgm:prSet>
      <dgm:spPr/>
      <dgm:t>
        <a:bodyPr/>
        <a:lstStyle/>
        <a:p>
          <a:endParaRPr lang="es-MX"/>
        </a:p>
      </dgm:t>
    </dgm:pt>
    <dgm:pt modelId="{C0DC24E3-70AE-4602-A5D1-7BD757DF94DA}" type="pres">
      <dgm:prSet presAssocID="{B5D951E2-CA7A-4204-9A89-F99D3729ACAA}" presName="ThreeNodes_3_text" presStyleLbl="node1" presStyleIdx="2" presStyleCnt="3">
        <dgm:presLayoutVars>
          <dgm:bulletEnabled val="1"/>
        </dgm:presLayoutVars>
      </dgm:prSet>
      <dgm:spPr/>
      <dgm:t>
        <a:bodyPr/>
        <a:lstStyle/>
        <a:p>
          <a:endParaRPr lang="es-MX"/>
        </a:p>
      </dgm:t>
    </dgm:pt>
  </dgm:ptLst>
  <dgm:cxnLst>
    <dgm:cxn modelId="{B2CFB500-6E35-4136-AFAC-1847AC72D4E6}" type="presOf" srcId="{76F6A531-ADCC-4480-AC91-C71452281B7B}" destId="{91EA122F-3DEE-41B6-B5E4-9310A9235324}" srcOrd="0" destOrd="0" presId="urn:microsoft.com/office/officeart/2005/8/layout/vProcess5"/>
    <dgm:cxn modelId="{A85AE763-592C-4F68-8EE6-F3006CEF4FFC}" type="presOf" srcId="{C39F9483-2002-4354-B2D2-D7AD5AD5D738}" destId="{A2104B58-3EDD-47E2-B314-7ADE99DA8E76}" srcOrd="0" destOrd="0" presId="urn:microsoft.com/office/officeart/2005/8/layout/vProcess5"/>
    <dgm:cxn modelId="{4B0767EC-AE98-4217-A420-7DE079E9EBDC}" type="presOf" srcId="{D757F52B-4B69-4A9D-AD20-C4848A2F421B}" destId="{C0DC24E3-70AE-4602-A5D1-7BD757DF94DA}" srcOrd="1" destOrd="0" presId="urn:microsoft.com/office/officeart/2005/8/layout/vProcess5"/>
    <dgm:cxn modelId="{BAB6EDCC-3245-4FF3-A196-33E86DF12717}" type="presOf" srcId="{C39F9483-2002-4354-B2D2-D7AD5AD5D738}" destId="{18DAE26B-ACD5-4DFB-A192-7B096E040197}" srcOrd="1" destOrd="0" presId="urn:microsoft.com/office/officeart/2005/8/layout/vProcess5"/>
    <dgm:cxn modelId="{6B01284D-70B2-470C-8F3C-4D2F2AFA9E11}" type="presOf" srcId="{76F6A531-ADCC-4480-AC91-C71452281B7B}" destId="{B042F1FF-3CC4-433F-BC3B-85BA68094155}" srcOrd="1" destOrd="0" presId="urn:microsoft.com/office/officeart/2005/8/layout/vProcess5"/>
    <dgm:cxn modelId="{BC1EAFCD-563E-4249-A5E9-5EDC9F197B46}" type="presOf" srcId="{6611B12C-04E7-4B7C-AEE5-4E55EC5D4346}" destId="{3C47DBA8-024A-4CFC-803B-B97A658F07E7}" srcOrd="0" destOrd="0" presId="urn:microsoft.com/office/officeart/2005/8/layout/vProcess5"/>
    <dgm:cxn modelId="{FE84BF9C-8B47-4303-9A99-A70BBFE91424}" srcId="{B5D951E2-CA7A-4204-9A89-F99D3729ACAA}" destId="{D757F52B-4B69-4A9D-AD20-C4848A2F421B}" srcOrd="2" destOrd="0" parTransId="{9F54D798-0A45-4868-9C03-C7005EFF3CEC}" sibTransId="{7484F28D-51E6-4017-8C62-7D62E2B69D88}"/>
    <dgm:cxn modelId="{514545AD-70C2-4888-B0C9-7D254734F130}" type="presOf" srcId="{D757F52B-4B69-4A9D-AD20-C4848A2F421B}" destId="{006C544B-2FCA-442C-B30F-BE997090F38F}" srcOrd="0" destOrd="0" presId="urn:microsoft.com/office/officeart/2005/8/layout/vProcess5"/>
    <dgm:cxn modelId="{3ADDBE8B-FEBE-4D1F-B6C0-43E18841260A}" type="presOf" srcId="{01F80BC5-EA92-4E9F-91C0-F148D4C55A77}" destId="{8949EE0E-883A-4C26-9655-8B81888B6DC4}" srcOrd="0" destOrd="0" presId="urn:microsoft.com/office/officeart/2005/8/layout/vProcess5"/>
    <dgm:cxn modelId="{B275DADE-C28D-4E46-B051-4066ABFA6C20}" type="presOf" srcId="{B5D951E2-CA7A-4204-9A89-F99D3729ACAA}" destId="{B777A95B-E106-496E-B8F5-FA8EDFC3A8E2}" srcOrd="0" destOrd="0" presId="urn:microsoft.com/office/officeart/2005/8/layout/vProcess5"/>
    <dgm:cxn modelId="{59481AFE-8ACE-4CC3-977F-CF266FE77FF1}" srcId="{B5D951E2-CA7A-4204-9A89-F99D3729ACAA}" destId="{C39F9483-2002-4354-B2D2-D7AD5AD5D738}" srcOrd="1" destOrd="0" parTransId="{EDCB4A0D-E6EF-47B8-979F-94A7A3741348}" sibTransId="{6611B12C-04E7-4B7C-AEE5-4E55EC5D4346}"/>
    <dgm:cxn modelId="{21C3CA6C-5FA7-4609-A047-0EE5353B6B0E}" srcId="{B5D951E2-CA7A-4204-9A89-F99D3729ACAA}" destId="{76F6A531-ADCC-4480-AC91-C71452281B7B}" srcOrd="0" destOrd="0" parTransId="{0CA83452-3C87-4570-A78F-0E95834E7D3F}" sibTransId="{01F80BC5-EA92-4E9F-91C0-F148D4C55A77}"/>
    <dgm:cxn modelId="{FADD8B58-BBC5-4076-A90D-4101DCB3F0C9}" type="presParOf" srcId="{B777A95B-E106-496E-B8F5-FA8EDFC3A8E2}" destId="{DF4F4FFB-FDFC-41C8-AF00-088E2CF43937}" srcOrd="0" destOrd="0" presId="urn:microsoft.com/office/officeart/2005/8/layout/vProcess5"/>
    <dgm:cxn modelId="{62F1FC09-20CD-4693-A97D-1CEAC4D0DB28}" type="presParOf" srcId="{B777A95B-E106-496E-B8F5-FA8EDFC3A8E2}" destId="{91EA122F-3DEE-41B6-B5E4-9310A9235324}" srcOrd="1" destOrd="0" presId="urn:microsoft.com/office/officeart/2005/8/layout/vProcess5"/>
    <dgm:cxn modelId="{9588A18F-FB9C-465C-8789-710421D0A890}" type="presParOf" srcId="{B777A95B-E106-496E-B8F5-FA8EDFC3A8E2}" destId="{A2104B58-3EDD-47E2-B314-7ADE99DA8E76}" srcOrd="2" destOrd="0" presId="urn:microsoft.com/office/officeart/2005/8/layout/vProcess5"/>
    <dgm:cxn modelId="{412F6C2B-7FEF-4604-ACD7-6263CFCE0AC3}" type="presParOf" srcId="{B777A95B-E106-496E-B8F5-FA8EDFC3A8E2}" destId="{006C544B-2FCA-442C-B30F-BE997090F38F}" srcOrd="3" destOrd="0" presId="urn:microsoft.com/office/officeart/2005/8/layout/vProcess5"/>
    <dgm:cxn modelId="{EFF0540F-B4C6-42E7-B568-A281B6484FB5}" type="presParOf" srcId="{B777A95B-E106-496E-B8F5-FA8EDFC3A8E2}" destId="{8949EE0E-883A-4C26-9655-8B81888B6DC4}" srcOrd="4" destOrd="0" presId="urn:microsoft.com/office/officeart/2005/8/layout/vProcess5"/>
    <dgm:cxn modelId="{AE238492-AB63-4210-8FFF-295136E82010}" type="presParOf" srcId="{B777A95B-E106-496E-B8F5-FA8EDFC3A8E2}" destId="{3C47DBA8-024A-4CFC-803B-B97A658F07E7}" srcOrd="5" destOrd="0" presId="urn:microsoft.com/office/officeart/2005/8/layout/vProcess5"/>
    <dgm:cxn modelId="{668E6C61-B882-416B-91D1-26D70D5071BD}" type="presParOf" srcId="{B777A95B-E106-496E-B8F5-FA8EDFC3A8E2}" destId="{B042F1FF-3CC4-433F-BC3B-85BA68094155}" srcOrd="6" destOrd="0" presId="urn:microsoft.com/office/officeart/2005/8/layout/vProcess5"/>
    <dgm:cxn modelId="{AD6F6F28-908A-4B62-9D8B-A14DB5B3231A}" type="presParOf" srcId="{B777A95B-E106-496E-B8F5-FA8EDFC3A8E2}" destId="{18DAE26B-ACD5-4DFB-A192-7B096E040197}" srcOrd="7" destOrd="0" presId="urn:microsoft.com/office/officeart/2005/8/layout/vProcess5"/>
    <dgm:cxn modelId="{D87093DC-854C-4C86-9FF0-33C4A97A508A}" type="presParOf" srcId="{B777A95B-E106-496E-B8F5-FA8EDFC3A8E2}" destId="{C0DC24E3-70AE-4602-A5D1-7BD757DF94D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FAE458-3F45-485A-993F-B9C1D9A6788C}" type="doc">
      <dgm:prSet loTypeId="urn:microsoft.com/office/officeart/2005/8/layout/hierarchy1" loCatId="hierarchy" qsTypeId="urn:microsoft.com/office/officeart/2005/8/quickstyle/simple5" qsCatId="simple" csTypeId="urn:microsoft.com/office/officeart/2005/8/colors/accent1_1" csCatId="accent1"/>
      <dgm:spPr/>
      <dgm:t>
        <a:bodyPr/>
        <a:lstStyle/>
        <a:p>
          <a:endParaRPr lang="en-US"/>
        </a:p>
      </dgm:t>
    </dgm:pt>
    <dgm:pt modelId="{7E58B59C-4896-4412-B583-7B0DBDF92E2B}">
      <dgm:prSet/>
      <dgm:spPr/>
      <dgm:t>
        <a:bodyPr/>
        <a:lstStyle/>
        <a:p>
          <a:r>
            <a:rPr lang="es-MX"/>
            <a:t>1.3.4     Metalingüística. Por ejemplo: ¿</a:t>
          </a:r>
          <a:r>
            <a:rPr lang="es-MX" i="1"/>
            <a:t>Qué es la bipolaridad? ¿Por qué el doctor me dijo que tenía amigdalitis?</a:t>
          </a:r>
          <a:endParaRPr lang="en-US"/>
        </a:p>
      </dgm:t>
    </dgm:pt>
    <dgm:pt modelId="{B0C01284-54DF-4AD4-9446-A5E9D1C290F6}" type="parTrans" cxnId="{BC83AE72-646D-4C79-9226-9464BA2D8350}">
      <dgm:prSet/>
      <dgm:spPr/>
      <dgm:t>
        <a:bodyPr/>
        <a:lstStyle/>
        <a:p>
          <a:endParaRPr lang="en-US"/>
        </a:p>
      </dgm:t>
    </dgm:pt>
    <dgm:pt modelId="{55CF17C2-AE8C-4EA0-9E02-B3E2F0E2B262}" type="sibTrans" cxnId="{BC83AE72-646D-4C79-9226-9464BA2D8350}">
      <dgm:prSet/>
      <dgm:spPr/>
      <dgm:t>
        <a:bodyPr/>
        <a:lstStyle/>
        <a:p>
          <a:endParaRPr lang="en-US"/>
        </a:p>
      </dgm:t>
    </dgm:pt>
    <dgm:pt modelId="{AB5E617B-1165-4D35-834E-3955808D8BD5}">
      <dgm:prSet/>
      <dgm:spPr/>
      <dgm:t>
        <a:bodyPr/>
        <a:lstStyle/>
        <a:p>
          <a:r>
            <a:rPr lang="es-MX"/>
            <a:t>1.3.5     Fática. Por ejemplo: </a:t>
          </a:r>
          <a:r>
            <a:rPr lang="es-MX" i="1"/>
            <a:t>Francisco, ¿sí me estás escuchando? Perdón, ¿qué me dijiste hace un momento? De acuerdo, entonces así quedamos.</a:t>
          </a:r>
          <a:endParaRPr lang="en-US"/>
        </a:p>
      </dgm:t>
    </dgm:pt>
    <dgm:pt modelId="{AC2D1E78-C752-435C-ABCD-8F85D3B13AB0}" type="parTrans" cxnId="{EA92B235-0502-4277-A6AD-F79BD356749C}">
      <dgm:prSet/>
      <dgm:spPr/>
      <dgm:t>
        <a:bodyPr/>
        <a:lstStyle/>
        <a:p>
          <a:endParaRPr lang="en-US"/>
        </a:p>
      </dgm:t>
    </dgm:pt>
    <dgm:pt modelId="{4191FE4A-A696-42A9-9F11-B2CE7E2BDCA7}" type="sibTrans" cxnId="{EA92B235-0502-4277-A6AD-F79BD356749C}">
      <dgm:prSet/>
      <dgm:spPr/>
      <dgm:t>
        <a:bodyPr/>
        <a:lstStyle/>
        <a:p>
          <a:endParaRPr lang="en-US"/>
        </a:p>
      </dgm:t>
    </dgm:pt>
    <dgm:pt modelId="{F9130C26-F840-478E-BAD0-7E4249906D62}">
      <dgm:prSet/>
      <dgm:spPr/>
      <dgm:t>
        <a:bodyPr/>
        <a:lstStyle/>
        <a:p>
          <a:r>
            <a:rPr lang="es-MX" dirty="0"/>
            <a:t>1.3.6. Poética. Por ejemplo: </a:t>
          </a:r>
          <a:r>
            <a:rPr lang="es-MX" i="1" dirty="0"/>
            <a:t>Sin embargo, todavía dudo de esta buena suerte, porque el cielo de tenerte me parece fantasía </a:t>
          </a:r>
          <a:r>
            <a:rPr lang="es-MX" dirty="0"/>
            <a:t>(Benedetti, M. 2010, p. 41).</a:t>
          </a:r>
          <a:endParaRPr lang="en-US" dirty="0"/>
        </a:p>
      </dgm:t>
    </dgm:pt>
    <dgm:pt modelId="{BA9F5957-84EC-4FEC-8FAA-A39F595A5893}" type="parTrans" cxnId="{7D86FC5E-ADAF-458E-9B41-40AB754C601F}">
      <dgm:prSet/>
      <dgm:spPr/>
      <dgm:t>
        <a:bodyPr/>
        <a:lstStyle/>
        <a:p>
          <a:endParaRPr lang="en-US"/>
        </a:p>
      </dgm:t>
    </dgm:pt>
    <dgm:pt modelId="{6FA556F8-F27A-4788-99AF-D692643CD0A5}" type="sibTrans" cxnId="{7D86FC5E-ADAF-458E-9B41-40AB754C601F}">
      <dgm:prSet/>
      <dgm:spPr/>
      <dgm:t>
        <a:bodyPr/>
        <a:lstStyle/>
        <a:p>
          <a:endParaRPr lang="en-US"/>
        </a:p>
      </dgm:t>
    </dgm:pt>
    <dgm:pt modelId="{4FBE9E35-061F-429A-984E-BE6F510B5CE1}" type="pres">
      <dgm:prSet presAssocID="{AEFAE458-3F45-485A-993F-B9C1D9A6788C}" presName="hierChild1" presStyleCnt="0">
        <dgm:presLayoutVars>
          <dgm:chPref val="1"/>
          <dgm:dir/>
          <dgm:animOne val="branch"/>
          <dgm:animLvl val="lvl"/>
          <dgm:resizeHandles/>
        </dgm:presLayoutVars>
      </dgm:prSet>
      <dgm:spPr/>
      <dgm:t>
        <a:bodyPr/>
        <a:lstStyle/>
        <a:p>
          <a:endParaRPr lang="es-MX"/>
        </a:p>
      </dgm:t>
    </dgm:pt>
    <dgm:pt modelId="{78879844-4A28-4443-AFA5-22EF6E562FF6}" type="pres">
      <dgm:prSet presAssocID="{7E58B59C-4896-4412-B583-7B0DBDF92E2B}" presName="hierRoot1" presStyleCnt="0"/>
      <dgm:spPr/>
    </dgm:pt>
    <dgm:pt modelId="{F5153D27-DA35-4BD0-A9B4-703972626CF7}" type="pres">
      <dgm:prSet presAssocID="{7E58B59C-4896-4412-B583-7B0DBDF92E2B}" presName="composite" presStyleCnt="0"/>
      <dgm:spPr/>
    </dgm:pt>
    <dgm:pt modelId="{E3579BEB-104A-4047-8377-BB2A4250E78A}" type="pres">
      <dgm:prSet presAssocID="{7E58B59C-4896-4412-B583-7B0DBDF92E2B}" presName="background" presStyleLbl="node0" presStyleIdx="0" presStyleCnt="3"/>
      <dgm:spPr/>
    </dgm:pt>
    <dgm:pt modelId="{796F5B38-D530-4EA5-A13A-F4419EF9550C}" type="pres">
      <dgm:prSet presAssocID="{7E58B59C-4896-4412-B583-7B0DBDF92E2B}" presName="text" presStyleLbl="fgAcc0" presStyleIdx="0" presStyleCnt="3">
        <dgm:presLayoutVars>
          <dgm:chPref val="3"/>
        </dgm:presLayoutVars>
      </dgm:prSet>
      <dgm:spPr/>
      <dgm:t>
        <a:bodyPr/>
        <a:lstStyle/>
        <a:p>
          <a:endParaRPr lang="es-MX"/>
        </a:p>
      </dgm:t>
    </dgm:pt>
    <dgm:pt modelId="{89354119-1225-4FDA-9261-EA07940939A4}" type="pres">
      <dgm:prSet presAssocID="{7E58B59C-4896-4412-B583-7B0DBDF92E2B}" presName="hierChild2" presStyleCnt="0"/>
      <dgm:spPr/>
    </dgm:pt>
    <dgm:pt modelId="{3C411635-8EFB-47C0-9A01-0F20F2D22C1E}" type="pres">
      <dgm:prSet presAssocID="{AB5E617B-1165-4D35-834E-3955808D8BD5}" presName="hierRoot1" presStyleCnt="0"/>
      <dgm:spPr/>
    </dgm:pt>
    <dgm:pt modelId="{2C17171B-475F-40CB-BE56-EC060EF75CF5}" type="pres">
      <dgm:prSet presAssocID="{AB5E617B-1165-4D35-834E-3955808D8BD5}" presName="composite" presStyleCnt="0"/>
      <dgm:spPr/>
    </dgm:pt>
    <dgm:pt modelId="{84397809-8DF6-4BB3-8E88-539903392170}" type="pres">
      <dgm:prSet presAssocID="{AB5E617B-1165-4D35-834E-3955808D8BD5}" presName="background" presStyleLbl="node0" presStyleIdx="1" presStyleCnt="3"/>
      <dgm:spPr/>
    </dgm:pt>
    <dgm:pt modelId="{9F89B6F0-F242-47F0-8901-C1E0A7FAD226}" type="pres">
      <dgm:prSet presAssocID="{AB5E617B-1165-4D35-834E-3955808D8BD5}" presName="text" presStyleLbl="fgAcc0" presStyleIdx="1" presStyleCnt="3">
        <dgm:presLayoutVars>
          <dgm:chPref val="3"/>
        </dgm:presLayoutVars>
      </dgm:prSet>
      <dgm:spPr/>
      <dgm:t>
        <a:bodyPr/>
        <a:lstStyle/>
        <a:p>
          <a:endParaRPr lang="es-MX"/>
        </a:p>
      </dgm:t>
    </dgm:pt>
    <dgm:pt modelId="{DA5A543E-190A-4296-964A-F1569C45C019}" type="pres">
      <dgm:prSet presAssocID="{AB5E617B-1165-4D35-834E-3955808D8BD5}" presName="hierChild2" presStyleCnt="0"/>
      <dgm:spPr/>
    </dgm:pt>
    <dgm:pt modelId="{2A3C4273-9A92-4801-9C59-D74E33C74C59}" type="pres">
      <dgm:prSet presAssocID="{F9130C26-F840-478E-BAD0-7E4249906D62}" presName="hierRoot1" presStyleCnt="0"/>
      <dgm:spPr/>
    </dgm:pt>
    <dgm:pt modelId="{40CD5DDB-A398-4486-A072-0BAD3BD5C5E9}" type="pres">
      <dgm:prSet presAssocID="{F9130C26-F840-478E-BAD0-7E4249906D62}" presName="composite" presStyleCnt="0"/>
      <dgm:spPr/>
    </dgm:pt>
    <dgm:pt modelId="{C95CD604-7889-4423-B84E-450052CE169C}" type="pres">
      <dgm:prSet presAssocID="{F9130C26-F840-478E-BAD0-7E4249906D62}" presName="background" presStyleLbl="node0" presStyleIdx="2" presStyleCnt="3"/>
      <dgm:spPr/>
    </dgm:pt>
    <dgm:pt modelId="{7ECFA1E6-34D8-421E-ABC1-490718DC6198}" type="pres">
      <dgm:prSet presAssocID="{F9130C26-F840-478E-BAD0-7E4249906D62}" presName="text" presStyleLbl="fgAcc0" presStyleIdx="2" presStyleCnt="3">
        <dgm:presLayoutVars>
          <dgm:chPref val="3"/>
        </dgm:presLayoutVars>
      </dgm:prSet>
      <dgm:spPr/>
      <dgm:t>
        <a:bodyPr/>
        <a:lstStyle/>
        <a:p>
          <a:endParaRPr lang="es-MX"/>
        </a:p>
      </dgm:t>
    </dgm:pt>
    <dgm:pt modelId="{5D3C3D6D-42AD-411F-B9CD-AF0ABCF70B5E}" type="pres">
      <dgm:prSet presAssocID="{F9130C26-F840-478E-BAD0-7E4249906D62}" presName="hierChild2" presStyleCnt="0"/>
      <dgm:spPr/>
    </dgm:pt>
  </dgm:ptLst>
  <dgm:cxnLst>
    <dgm:cxn modelId="{EA92B235-0502-4277-A6AD-F79BD356749C}" srcId="{AEFAE458-3F45-485A-993F-B9C1D9A6788C}" destId="{AB5E617B-1165-4D35-834E-3955808D8BD5}" srcOrd="1" destOrd="0" parTransId="{AC2D1E78-C752-435C-ABCD-8F85D3B13AB0}" sibTransId="{4191FE4A-A696-42A9-9F11-B2CE7E2BDCA7}"/>
    <dgm:cxn modelId="{1FFBBCE1-871E-4E2A-8264-8E42EE3305A3}" type="presOf" srcId="{AB5E617B-1165-4D35-834E-3955808D8BD5}" destId="{9F89B6F0-F242-47F0-8901-C1E0A7FAD226}" srcOrd="0" destOrd="0" presId="urn:microsoft.com/office/officeart/2005/8/layout/hierarchy1"/>
    <dgm:cxn modelId="{D579DC2A-27D7-42CC-909D-BDA98042EECF}" type="presOf" srcId="{AEFAE458-3F45-485A-993F-B9C1D9A6788C}" destId="{4FBE9E35-061F-429A-984E-BE6F510B5CE1}" srcOrd="0" destOrd="0" presId="urn:microsoft.com/office/officeart/2005/8/layout/hierarchy1"/>
    <dgm:cxn modelId="{CD03D5B7-7177-4F51-BB91-8347E2329AF4}" type="presOf" srcId="{7E58B59C-4896-4412-B583-7B0DBDF92E2B}" destId="{796F5B38-D530-4EA5-A13A-F4419EF9550C}" srcOrd="0" destOrd="0" presId="urn:microsoft.com/office/officeart/2005/8/layout/hierarchy1"/>
    <dgm:cxn modelId="{7D86FC5E-ADAF-458E-9B41-40AB754C601F}" srcId="{AEFAE458-3F45-485A-993F-B9C1D9A6788C}" destId="{F9130C26-F840-478E-BAD0-7E4249906D62}" srcOrd="2" destOrd="0" parTransId="{BA9F5957-84EC-4FEC-8FAA-A39F595A5893}" sibTransId="{6FA556F8-F27A-4788-99AF-D692643CD0A5}"/>
    <dgm:cxn modelId="{BC83AE72-646D-4C79-9226-9464BA2D8350}" srcId="{AEFAE458-3F45-485A-993F-B9C1D9A6788C}" destId="{7E58B59C-4896-4412-B583-7B0DBDF92E2B}" srcOrd="0" destOrd="0" parTransId="{B0C01284-54DF-4AD4-9446-A5E9D1C290F6}" sibTransId="{55CF17C2-AE8C-4EA0-9E02-B3E2F0E2B262}"/>
    <dgm:cxn modelId="{1505AE39-FF9A-49AC-99E6-2D72E48447E3}" type="presOf" srcId="{F9130C26-F840-478E-BAD0-7E4249906D62}" destId="{7ECFA1E6-34D8-421E-ABC1-490718DC6198}" srcOrd="0" destOrd="0" presId="urn:microsoft.com/office/officeart/2005/8/layout/hierarchy1"/>
    <dgm:cxn modelId="{5F8B9B51-E349-4813-9AA1-74AEEE825F42}" type="presParOf" srcId="{4FBE9E35-061F-429A-984E-BE6F510B5CE1}" destId="{78879844-4A28-4443-AFA5-22EF6E562FF6}" srcOrd="0" destOrd="0" presId="urn:microsoft.com/office/officeart/2005/8/layout/hierarchy1"/>
    <dgm:cxn modelId="{57E49F5C-2584-4EBA-A60A-3F11DCFE86FB}" type="presParOf" srcId="{78879844-4A28-4443-AFA5-22EF6E562FF6}" destId="{F5153D27-DA35-4BD0-A9B4-703972626CF7}" srcOrd="0" destOrd="0" presId="urn:microsoft.com/office/officeart/2005/8/layout/hierarchy1"/>
    <dgm:cxn modelId="{8B965E01-FDEB-4759-B32D-30A16F415D4F}" type="presParOf" srcId="{F5153D27-DA35-4BD0-A9B4-703972626CF7}" destId="{E3579BEB-104A-4047-8377-BB2A4250E78A}" srcOrd="0" destOrd="0" presId="urn:microsoft.com/office/officeart/2005/8/layout/hierarchy1"/>
    <dgm:cxn modelId="{DF905744-25C3-4748-8487-4586E67A08D4}" type="presParOf" srcId="{F5153D27-DA35-4BD0-A9B4-703972626CF7}" destId="{796F5B38-D530-4EA5-A13A-F4419EF9550C}" srcOrd="1" destOrd="0" presId="urn:microsoft.com/office/officeart/2005/8/layout/hierarchy1"/>
    <dgm:cxn modelId="{23AEDBB2-4B57-4DA1-9968-73E216144BA4}" type="presParOf" srcId="{78879844-4A28-4443-AFA5-22EF6E562FF6}" destId="{89354119-1225-4FDA-9261-EA07940939A4}" srcOrd="1" destOrd="0" presId="urn:microsoft.com/office/officeart/2005/8/layout/hierarchy1"/>
    <dgm:cxn modelId="{EE1F0C97-81D6-4647-BAF0-504770BAFBEF}" type="presParOf" srcId="{4FBE9E35-061F-429A-984E-BE6F510B5CE1}" destId="{3C411635-8EFB-47C0-9A01-0F20F2D22C1E}" srcOrd="1" destOrd="0" presId="urn:microsoft.com/office/officeart/2005/8/layout/hierarchy1"/>
    <dgm:cxn modelId="{3E4398BD-08E9-4145-A39D-D03D8F90636B}" type="presParOf" srcId="{3C411635-8EFB-47C0-9A01-0F20F2D22C1E}" destId="{2C17171B-475F-40CB-BE56-EC060EF75CF5}" srcOrd="0" destOrd="0" presId="urn:microsoft.com/office/officeart/2005/8/layout/hierarchy1"/>
    <dgm:cxn modelId="{FDDEB99D-FBF4-472A-8741-1BFF8D81D084}" type="presParOf" srcId="{2C17171B-475F-40CB-BE56-EC060EF75CF5}" destId="{84397809-8DF6-4BB3-8E88-539903392170}" srcOrd="0" destOrd="0" presId="urn:microsoft.com/office/officeart/2005/8/layout/hierarchy1"/>
    <dgm:cxn modelId="{4FB3F7AF-A2C3-4DDD-9FAA-22B8F88C6626}" type="presParOf" srcId="{2C17171B-475F-40CB-BE56-EC060EF75CF5}" destId="{9F89B6F0-F242-47F0-8901-C1E0A7FAD226}" srcOrd="1" destOrd="0" presId="urn:microsoft.com/office/officeart/2005/8/layout/hierarchy1"/>
    <dgm:cxn modelId="{6590AF12-8C76-44A3-B492-475F0C1D58CC}" type="presParOf" srcId="{3C411635-8EFB-47C0-9A01-0F20F2D22C1E}" destId="{DA5A543E-190A-4296-964A-F1569C45C019}" srcOrd="1" destOrd="0" presId="urn:microsoft.com/office/officeart/2005/8/layout/hierarchy1"/>
    <dgm:cxn modelId="{B0C30268-AB13-47A1-982E-2A81612A679B}" type="presParOf" srcId="{4FBE9E35-061F-429A-984E-BE6F510B5CE1}" destId="{2A3C4273-9A92-4801-9C59-D74E33C74C59}" srcOrd="2" destOrd="0" presId="urn:microsoft.com/office/officeart/2005/8/layout/hierarchy1"/>
    <dgm:cxn modelId="{95D6E15C-A131-450E-A7D4-FB7002F63385}" type="presParOf" srcId="{2A3C4273-9A92-4801-9C59-D74E33C74C59}" destId="{40CD5DDB-A398-4486-A072-0BAD3BD5C5E9}" srcOrd="0" destOrd="0" presId="urn:microsoft.com/office/officeart/2005/8/layout/hierarchy1"/>
    <dgm:cxn modelId="{315419FF-5B46-41F3-91C4-9F3CD6B66427}" type="presParOf" srcId="{40CD5DDB-A398-4486-A072-0BAD3BD5C5E9}" destId="{C95CD604-7889-4423-B84E-450052CE169C}" srcOrd="0" destOrd="0" presId="urn:microsoft.com/office/officeart/2005/8/layout/hierarchy1"/>
    <dgm:cxn modelId="{514D5E7C-9380-46A6-A86C-5B6407C914B6}" type="presParOf" srcId="{40CD5DDB-A398-4486-A072-0BAD3BD5C5E9}" destId="{7ECFA1E6-34D8-421E-ABC1-490718DC6198}" srcOrd="1" destOrd="0" presId="urn:microsoft.com/office/officeart/2005/8/layout/hierarchy1"/>
    <dgm:cxn modelId="{7D6C6AD9-CC2E-4DCE-9129-BE8465A39857}" type="presParOf" srcId="{2A3C4273-9A92-4801-9C59-D74E33C74C59}" destId="{5D3C3D6D-42AD-411F-B9CD-AF0ABCF70B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DF9819-C608-4BFF-B087-50498C9F1CC7}" type="doc">
      <dgm:prSet loTypeId="urn:microsoft.com/office/officeart/2005/8/layout/vList2" loCatId="list" qsTypeId="urn:microsoft.com/office/officeart/2005/8/quickstyle/simple2" qsCatId="simple" csTypeId="urn:microsoft.com/office/officeart/2005/8/colors/accent1_5" csCatId="accent1"/>
      <dgm:spPr/>
      <dgm:t>
        <a:bodyPr/>
        <a:lstStyle/>
        <a:p>
          <a:endParaRPr lang="en-US"/>
        </a:p>
      </dgm:t>
    </dgm:pt>
    <dgm:pt modelId="{744417CE-3F51-44A3-BA92-57343DF3F4A2}">
      <dgm:prSet/>
      <dgm:spPr/>
      <dgm:t>
        <a:bodyPr/>
        <a:lstStyle/>
        <a:p>
          <a:r>
            <a:rPr lang="es-MX"/>
            <a:t>Leer y escribir son dos habilidades que se complementan, puesto que una genera la motivación para el desarrollo de la otra. Gracias a los procesos de lectura y escritura podemos compartir aquello que pensamos y sobre todo, perpetuar nuestra historia y la de la comunidad en la que nos desarrollamos.</a:t>
          </a:r>
          <a:endParaRPr lang="en-US"/>
        </a:p>
      </dgm:t>
    </dgm:pt>
    <dgm:pt modelId="{7A5D03BC-DAA1-4022-8288-BC64364E0FD4}" type="parTrans" cxnId="{1FA994BA-08CE-4A78-BC65-FDFD3171EF7B}">
      <dgm:prSet/>
      <dgm:spPr/>
      <dgm:t>
        <a:bodyPr/>
        <a:lstStyle/>
        <a:p>
          <a:endParaRPr lang="en-US"/>
        </a:p>
      </dgm:t>
    </dgm:pt>
    <dgm:pt modelId="{20DAF79D-2103-4270-880E-4CEE3FC3ED13}" type="sibTrans" cxnId="{1FA994BA-08CE-4A78-BC65-FDFD3171EF7B}">
      <dgm:prSet/>
      <dgm:spPr/>
      <dgm:t>
        <a:bodyPr/>
        <a:lstStyle/>
        <a:p>
          <a:endParaRPr lang="en-US"/>
        </a:p>
      </dgm:t>
    </dgm:pt>
    <dgm:pt modelId="{D0B29142-6013-46D8-9D1F-6A050B646906}">
      <dgm:prSet/>
      <dgm:spPr/>
      <dgm:t>
        <a:bodyPr/>
        <a:lstStyle/>
        <a:p>
          <a:r>
            <a:rPr lang="es-MX"/>
            <a:t>En la escritura y la lectura se realiza la codificación y la decodificación de los mensajes. Por un lado, creamos un código y emitimos ideas claras que pueden ser comprendidas por nuestro receptor (codificación) y por otro, interpretamos los mensajes que nos son transmitidos (decodificación) para darles una respuesta.</a:t>
          </a:r>
          <a:endParaRPr lang="en-US"/>
        </a:p>
      </dgm:t>
    </dgm:pt>
    <dgm:pt modelId="{4F286093-B145-4428-9893-8C1F3674278C}" type="parTrans" cxnId="{7FAB7230-0298-41EC-A5BC-78DC69940834}">
      <dgm:prSet/>
      <dgm:spPr/>
      <dgm:t>
        <a:bodyPr/>
        <a:lstStyle/>
        <a:p>
          <a:endParaRPr lang="en-US"/>
        </a:p>
      </dgm:t>
    </dgm:pt>
    <dgm:pt modelId="{452847FD-ED06-4F18-86EA-F8F6F19D5FEA}" type="sibTrans" cxnId="{7FAB7230-0298-41EC-A5BC-78DC69940834}">
      <dgm:prSet/>
      <dgm:spPr/>
      <dgm:t>
        <a:bodyPr/>
        <a:lstStyle/>
        <a:p>
          <a:endParaRPr lang="en-US"/>
        </a:p>
      </dgm:t>
    </dgm:pt>
    <dgm:pt modelId="{A3E0891B-2E3D-4839-896F-0A11454DFE3F}">
      <dgm:prSet/>
      <dgm:spPr/>
      <dgm:t>
        <a:bodyPr/>
        <a:lstStyle/>
        <a:p>
          <a:r>
            <a:rPr lang="es-MX"/>
            <a:t>Para comprender correctamente el mensaje escrito es importante llevar a cabo el proceso de lectura el cual consta de las siguientes etapas:</a:t>
          </a:r>
          <a:endParaRPr lang="en-US"/>
        </a:p>
      </dgm:t>
    </dgm:pt>
    <dgm:pt modelId="{C67AE58F-8673-45B0-AD9C-4DE7A0011038}" type="parTrans" cxnId="{C44431CF-DA10-4F2D-B202-29C5A5BBC62D}">
      <dgm:prSet/>
      <dgm:spPr/>
      <dgm:t>
        <a:bodyPr/>
        <a:lstStyle/>
        <a:p>
          <a:endParaRPr lang="en-US"/>
        </a:p>
      </dgm:t>
    </dgm:pt>
    <dgm:pt modelId="{530682E7-2AB6-48EC-ADC1-30610074B8D0}" type="sibTrans" cxnId="{C44431CF-DA10-4F2D-B202-29C5A5BBC62D}">
      <dgm:prSet/>
      <dgm:spPr/>
      <dgm:t>
        <a:bodyPr/>
        <a:lstStyle/>
        <a:p>
          <a:endParaRPr lang="en-US"/>
        </a:p>
      </dgm:t>
    </dgm:pt>
    <dgm:pt modelId="{21D80AA3-A95B-40CB-9BD1-FA6131DD3678}" type="pres">
      <dgm:prSet presAssocID="{47DF9819-C608-4BFF-B087-50498C9F1CC7}" presName="linear" presStyleCnt="0">
        <dgm:presLayoutVars>
          <dgm:animLvl val="lvl"/>
          <dgm:resizeHandles val="exact"/>
        </dgm:presLayoutVars>
      </dgm:prSet>
      <dgm:spPr/>
      <dgm:t>
        <a:bodyPr/>
        <a:lstStyle/>
        <a:p>
          <a:endParaRPr lang="es-MX"/>
        </a:p>
      </dgm:t>
    </dgm:pt>
    <dgm:pt modelId="{C57752C0-DD36-4868-86ED-0074F3C10100}" type="pres">
      <dgm:prSet presAssocID="{744417CE-3F51-44A3-BA92-57343DF3F4A2}" presName="parentText" presStyleLbl="node1" presStyleIdx="0" presStyleCnt="3">
        <dgm:presLayoutVars>
          <dgm:chMax val="0"/>
          <dgm:bulletEnabled val="1"/>
        </dgm:presLayoutVars>
      </dgm:prSet>
      <dgm:spPr/>
      <dgm:t>
        <a:bodyPr/>
        <a:lstStyle/>
        <a:p>
          <a:endParaRPr lang="es-MX"/>
        </a:p>
      </dgm:t>
    </dgm:pt>
    <dgm:pt modelId="{8FA74A2B-9A36-4200-AD77-9767F99086B7}" type="pres">
      <dgm:prSet presAssocID="{20DAF79D-2103-4270-880E-4CEE3FC3ED13}" presName="spacer" presStyleCnt="0"/>
      <dgm:spPr/>
    </dgm:pt>
    <dgm:pt modelId="{1D34BE40-E1E0-40EA-8551-5116941935B9}" type="pres">
      <dgm:prSet presAssocID="{D0B29142-6013-46D8-9D1F-6A050B646906}" presName="parentText" presStyleLbl="node1" presStyleIdx="1" presStyleCnt="3">
        <dgm:presLayoutVars>
          <dgm:chMax val="0"/>
          <dgm:bulletEnabled val="1"/>
        </dgm:presLayoutVars>
      </dgm:prSet>
      <dgm:spPr/>
      <dgm:t>
        <a:bodyPr/>
        <a:lstStyle/>
        <a:p>
          <a:endParaRPr lang="es-MX"/>
        </a:p>
      </dgm:t>
    </dgm:pt>
    <dgm:pt modelId="{F1185617-2338-4E48-B9DD-A226A784D660}" type="pres">
      <dgm:prSet presAssocID="{452847FD-ED06-4F18-86EA-F8F6F19D5FEA}" presName="spacer" presStyleCnt="0"/>
      <dgm:spPr/>
    </dgm:pt>
    <dgm:pt modelId="{B0681C9C-CBF2-4C46-8D2D-9425C844ABCD}" type="pres">
      <dgm:prSet presAssocID="{A3E0891B-2E3D-4839-896F-0A11454DFE3F}" presName="parentText" presStyleLbl="node1" presStyleIdx="2" presStyleCnt="3">
        <dgm:presLayoutVars>
          <dgm:chMax val="0"/>
          <dgm:bulletEnabled val="1"/>
        </dgm:presLayoutVars>
      </dgm:prSet>
      <dgm:spPr/>
      <dgm:t>
        <a:bodyPr/>
        <a:lstStyle/>
        <a:p>
          <a:endParaRPr lang="es-MX"/>
        </a:p>
      </dgm:t>
    </dgm:pt>
  </dgm:ptLst>
  <dgm:cxnLst>
    <dgm:cxn modelId="{7FAB7230-0298-41EC-A5BC-78DC69940834}" srcId="{47DF9819-C608-4BFF-B087-50498C9F1CC7}" destId="{D0B29142-6013-46D8-9D1F-6A050B646906}" srcOrd="1" destOrd="0" parTransId="{4F286093-B145-4428-9893-8C1F3674278C}" sibTransId="{452847FD-ED06-4F18-86EA-F8F6F19D5FEA}"/>
    <dgm:cxn modelId="{F1CAE770-FFAF-4BBE-833D-F275A9C3A9D4}" type="presOf" srcId="{47DF9819-C608-4BFF-B087-50498C9F1CC7}" destId="{21D80AA3-A95B-40CB-9BD1-FA6131DD3678}" srcOrd="0" destOrd="0" presId="urn:microsoft.com/office/officeart/2005/8/layout/vList2"/>
    <dgm:cxn modelId="{0A68DD3A-E1C3-4C0D-B637-35564BB2FD9E}" type="presOf" srcId="{744417CE-3F51-44A3-BA92-57343DF3F4A2}" destId="{C57752C0-DD36-4868-86ED-0074F3C10100}" srcOrd="0" destOrd="0" presId="urn:microsoft.com/office/officeart/2005/8/layout/vList2"/>
    <dgm:cxn modelId="{C44431CF-DA10-4F2D-B202-29C5A5BBC62D}" srcId="{47DF9819-C608-4BFF-B087-50498C9F1CC7}" destId="{A3E0891B-2E3D-4839-896F-0A11454DFE3F}" srcOrd="2" destOrd="0" parTransId="{C67AE58F-8673-45B0-AD9C-4DE7A0011038}" sibTransId="{530682E7-2AB6-48EC-ADC1-30610074B8D0}"/>
    <dgm:cxn modelId="{522A29C8-A839-448C-9574-FE310FD541FB}" type="presOf" srcId="{A3E0891B-2E3D-4839-896F-0A11454DFE3F}" destId="{B0681C9C-CBF2-4C46-8D2D-9425C844ABCD}" srcOrd="0" destOrd="0" presId="urn:microsoft.com/office/officeart/2005/8/layout/vList2"/>
    <dgm:cxn modelId="{31DB95C6-054C-4C34-8AF3-46CB15A95E37}" type="presOf" srcId="{D0B29142-6013-46D8-9D1F-6A050B646906}" destId="{1D34BE40-E1E0-40EA-8551-5116941935B9}" srcOrd="0" destOrd="0" presId="urn:microsoft.com/office/officeart/2005/8/layout/vList2"/>
    <dgm:cxn modelId="{1FA994BA-08CE-4A78-BC65-FDFD3171EF7B}" srcId="{47DF9819-C608-4BFF-B087-50498C9F1CC7}" destId="{744417CE-3F51-44A3-BA92-57343DF3F4A2}" srcOrd="0" destOrd="0" parTransId="{7A5D03BC-DAA1-4022-8288-BC64364E0FD4}" sibTransId="{20DAF79D-2103-4270-880E-4CEE3FC3ED13}"/>
    <dgm:cxn modelId="{37D1B599-BA2E-4F5E-8C01-86FA7E15837B}" type="presParOf" srcId="{21D80AA3-A95B-40CB-9BD1-FA6131DD3678}" destId="{C57752C0-DD36-4868-86ED-0074F3C10100}" srcOrd="0" destOrd="0" presId="urn:microsoft.com/office/officeart/2005/8/layout/vList2"/>
    <dgm:cxn modelId="{8DF05459-A783-42D2-B680-C5C855A89153}" type="presParOf" srcId="{21D80AA3-A95B-40CB-9BD1-FA6131DD3678}" destId="{8FA74A2B-9A36-4200-AD77-9767F99086B7}" srcOrd="1" destOrd="0" presId="urn:microsoft.com/office/officeart/2005/8/layout/vList2"/>
    <dgm:cxn modelId="{907ED415-BFA7-48FE-AC5B-B933360510F8}" type="presParOf" srcId="{21D80AA3-A95B-40CB-9BD1-FA6131DD3678}" destId="{1D34BE40-E1E0-40EA-8551-5116941935B9}" srcOrd="2" destOrd="0" presId="urn:microsoft.com/office/officeart/2005/8/layout/vList2"/>
    <dgm:cxn modelId="{921AD94E-1095-420E-9805-11E82E48923A}" type="presParOf" srcId="{21D80AA3-A95B-40CB-9BD1-FA6131DD3678}" destId="{F1185617-2338-4E48-B9DD-A226A784D660}" srcOrd="3" destOrd="0" presId="urn:microsoft.com/office/officeart/2005/8/layout/vList2"/>
    <dgm:cxn modelId="{92FFA1BB-36BB-4D53-BD07-A62507163FC4}" type="presParOf" srcId="{21D80AA3-A95B-40CB-9BD1-FA6131DD3678}" destId="{B0681C9C-CBF2-4C46-8D2D-9425C844ABC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78E78C-6C1A-4820-B611-9713D70FF0FC}" type="doc">
      <dgm:prSet loTypeId="urn:microsoft.com/office/officeart/2005/8/layout/default" loCatId="list" qsTypeId="urn:microsoft.com/office/officeart/2005/8/quickstyle/simple3" qsCatId="simple" csTypeId="urn:microsoft.com/office/officeart/2005/8/colors/accent1_5" csCatId="accent1"/>
      <dgm:spPr/>
      <dgm:t>
        <a:bodyPr/>
        <a:lstStyle/>
        <a:p>
          <a:endParaRPr lang="en-US"/>
        </a:p>
      </dgm:t>
    </dgm:pt>
    <dgm:pt modelId="{BDC33219-F0BA-4761-8E8E-B77B631362A2}">
      <dgm:prSet/>
      <dgm:spPr/>
      <dgm:t>
        <a:bodyPr/>
        <a:lstStyle/>
        <a:p>
          <a:r>
            <a:rPr lang="es-MX"/>
            <a:t>1.4.3     Poslectura.</a:t>
          </a:r>
          <a:endParaRPr lang="en-US"/>
        </a:p>
      </dgm:t>
    </dgm:pt>
    <dgm:pt modelId="{84EF3B7D-73B4-44E8-8BBF-0581FF06F0B5}" type="parTrans" cxnId="{FFDF9E49-F419-48CA-AF09-9930B8787817}">
      <dgm:prSet/>
      <dgm:spPr/>
      <dgm:t>
        <a:bodyPr/>
        <a:lstStyle/>
        <a:p>
          <a:endParaRPr lang="en-US"/>
        </a:p>
      </dgm:t>
    </dgm:pt>
    <dgm:pt modelId="{C150CBE6-2F54-44D9-BC4E-97CFBDF9C343}" type="sibTrans" cxnId="{FFDF9E49-F419-48CA-AF09-9930B8787817}">
      <dgm:prSet/>
      <dgm:spPr/>
      <dgm:t>
        <a:bodyPr/>
        <a:lstStyle/>
        <a:p>
          <a:endParaRPr lang="en-US"/>
        </a:p>
      </dgm:t>
    </dgm:pt>
    <dgm:pt modelId="{A4B096EA-F664-4C0C-8D75-FFFE5CD7F028}">
      <dgm:prSet/>
      <dgm:spPr/>
      <dgm:t>
        <a:bodyPr/>
        <a:lstStyle/>
        <a:p>
          <a:r>
            <a:rPr lang="es-MX"/>
            <a:t>Esta etapa busca que, como estudiante, organices la información que leíste y la compares con la adquirida para integrar nuevos conocimientos y aprovechar mejor</a:t>
          </a:r>
          <a:endParaRPr lang="en-US"/>
        </a:p>
      </dgm:t>
    </dgm:pt>
    <dgm:pt modelId="{983E3315-2E23-4623-82F6-D4FD435E2620}" type="parTrans" cxnId="{68FE7AEF-92C5-4637-9CB4-037B29D40B11}">
      <dgm:prSet/>
      <dgm:spPr/>
      <dgm:t>
        <a:bodyPr/>
        <a:lstStyle/>
        <a:p>
          <a:endParaRPr lang="en-US"/>
        </a:p>
      </dgm:t>
    </dgm:pt>
    <dgm:pt modelId="{0B6152BF-3A12-4428-99E6-5BBCB66BDF99}" type="sibTrans" cxnId="{68FE7AEF-92C5-4637-9CB4-037B29D40B11}">
      <dgm:prSet/>
      <dgm:spPr/>
      <dgm:t>
        <a:bodyPr/>
        <a:lstStyle/>
        <a:p>
          <a:endParaRPr lang="en-US"/>
        </a:p>
      </dgm:t>
    </dgm:pt>
    <dgm:pt modelId="{776A9A6E-5A9D-4171-877A-AB1DCBBC7BEF}">
      <dgm:prSet/>
      <dgm:spPr/>
      <dgm:t>
        <a:bodyPr/>
        <a:lstStyle/>
        <a:p>
          <a:r>
            <a:rPr lang="es-MX"/>
            <a:t>la información. Es valioso que reconozcas la utilidad de lo aprendido, puesto que te servirá para darle mayor significado y aplicación en tu proceso de aprendizaje.</a:t>
          </a:r>
          <a:endParaRPr lang="en-US"/>
        </a:p>
      </dgm:t>
    </dgm:pt>
    <dgm:pt modelId="{064E3CA5-C42F-4AD2-9BE3-A52221A9FC9D}" type="parTrans" cxnId="{D0601870-DF48-4A78-AE5C-588AAF17277F}">
      <dgm:prSet/>
      <dgm:spPr/>
      <dgm:t>
        <a:bodyPr/>
        <a:lstStyle/>
        <a:p>
          <a:endParaRPr lang="en-US"/>
        </a:p>
      </dgm:t>
    </dgm:pt>
    <dgm:pt modelId="{ABB349F1-F3AE-4060-8635-97DF5A54EA12}" type="sibTrans" cxnId="{D0601870-DF48-4A78-AE5C-588AAF17277F}">
      <dgm:prSet/>
      <dgm:spPr/>
      <dgm:t>
        <a:bodyPr/>
        <a:lstStyle/>
        <a:p>
          <a:endParaRPr lang="en-US"/>
        </a:p>
      </dgm:t>
    </dgm:pt>
    <dgm:pt modelId="{191B82E8-C9CD-466D-A7AA-A45127AD8C6B}">
      <dgm:prSet/>
      <dgm:spPr/>
      <dgm:t>
        <a:bodyPr/>
        <a:lstStyle/>
        <a:p>
          <a:r>
            <a:rPr lang="es-MX"/>
            <a:t>Para realizar esta tarea puedes llevar a cabo alguna de las siguientes actividades:</a:t>
          </a:r>
          <a:endParaRPr lang="en-US"/>
        </a:p>
      </dgm:t>
    </dgm:pt>
    <dgm:pt modelId="{CFDA9603-D356-497C-A19D-154B1B86CA52}" type="parTrans" cxnId="{106FDB24-9856-48E3-804F-20795DD79AC4}">
      <dgm:prSet/>
      <dgm:spPr/>
      <dgm:t>
        <a:bodyPr/>
        <a:lstStyle/>
        <a:p>
          <a:endParaRPr lang="en-US"/>
        </a:p>
      </dgm:t>
    </dgm:pt>
    <dgm:pt modelId="{BA6FE830-21AF-44A4-92A9-081B242E3462}" type="sibTrans" cxnId="{106FDB24-9856-48E3-804F-20795DD79AC4}">
      <dgm:prSet/>
      <dgm:spPr/>
      <dgm:t>
        <a:bodyPr/>
        <a:lstStyle/>
        <a:p>
          <a:endParaRPr lang="en-US"/>
        </a:p>
      </dgm:t>
    </dgm:pt>
    <dgm:pt modelId="{AD22ADF6-402E-49C6-BD29-C2DE886EC7EB}">
      <dgm:prSet/>
      <dgm:spPr/>
      <dgm:t>
        <a:bodyPr/>
        <a:lstStyle/>
        <a:p>
          <a:r>
            <a:rPr lang="es-MX"/>
            <a:t>1. Organizadores gráficos</a:t>
          </a:r>
          <a:endParaRPr lang="en-US"/>
        </a:p>
      </dgm:t>
    </dgm:pt>
    <dgm:pt modelId="{80AA4405-D4D7-46CA-A624-1D48B7CBA3BB}" type="parTrans" cxnId="{6D7D0DFC-0F78-48E9-9388-03EF9C094D00}">
      <dgm:prSet/>
      <dgm:spPr/>
      <dgm:t>
        <a:bodyPr/>
        <a:lstStyle/>
        <a:p>
          <a:endParaRPr lang="en-US"/>
        </a:p>
      </dgm:t>
    </dgm:pt>
    <dgm:pt modelId="{B84B9C1C-CCE2-4B22-9CEE-3CE5476A432D}" type="sibTrans" cxnId="{6D7D0DFC-0F78-48E9-9388-03EF9C094D00}">
      <dgm:prSet/>
      <dgm:spPr/>
      <dgm:t>
        <a:bodyPr/>
        <a:lstStyle/>
        <a:p>
          <a:endParaRPr lang="en-US"/>
        </a:p>
      </dgm:t>
    </dgm:pt>
    <dgm:pt modelId="{236F883A-38A8-4DA5-B07B-F1EE3533F0F1}">
      <dgm:prSet/>
      <dgm:spPr/>
      <dgm:t>
        <a:bodyPr/>
        <a:lstStyle/>
        <a:p>
          <a:r>
            <a:rPr lang="es-MX"/>
            <a:t>• Mapa mental</a:t>
          </a:r>
          <a:endParaRPr lang="en-US"/>
        </a:p>
      </dgm:t>
    </dgm:pt>
    <dgm:pt modelId="{4EF95EEC-69B1-4DF6-81D6-BFFB040A3497}" type="parTrans" cxnId="{A6536471-44C7-4242-B571-85FEFC4D17C1}">
      <dgm:prSet/>
      <dgm:spPr/>
      <dgm:t>
        <a:bodyPr/>
        <a:lstStyle/>
        <a:p>
          <a:endParaRPr lang="en-US"/>
        </a:p>
      </dgm:t>
    </dgm:pt>
    <dgm:pt modelId="{794E479F-7A1E-4B62-80D1-EACC4B9D9400}" type="sibTrans" cxnId="{A6536471-44C7-4242-B571-85FEFC4D17C1}">
      <dgm:prSet/>
      <dgm:spPr/>
      <dgm:t>
        <a:bodyPr/>
        <a:lstStyle/>
        <a:p>
          <a:endParaRPr lang="en-US"/>
        </a:p>
      </dgm:t>
    </dgm:pt>
    <dgm:pt modelId="{7EDEB671-DE51-4840-9494-1186F0EC203A}">
      <dgm:prSet/>
      <dgm:spPr/>
      <dgm:t>
        <a:bodyPr/>
        <a:lstStyle/>
        <a:p>
          <a:r>
            <a:rPr lang="es-MX"/>
            <a:t>• Mapa conceptual</a:t>
          </a:r>
          <a:endParaRPr lang="en-US"/>
        </a:p>
      </dgm:t>
    </dgm:pt>
    <dgm:pt modelId="{9BA9C565-9A5F-4FC7-B162-D16750887579}" type="parTrans" cxnId="{FA7D86EB-1010-4EC8-8158-3A0888301295}">
      <dgm:prSet/>
      <dgm:spPr/>
      <dgm:t>
        <a:bodyPr/>
        <a:lstStyle/>
        <a:p>
          <a:endParaRPr lang="en-US"/>
        </a:p>
      </dgm:t>
    </dgm:pt>
    <dgm:pt modelId="{2353FEE8-7CC1-4B8E-8D13-04E9EE844D6F}" type="sibTrans" cxnId="{FA7D86EB-1010-4EC8-8158-3A0888301295}">
      <dgm:prSet/>
      <dgm:spPr/>
      <dgm:t>
        <a:bodyPr/>
        <a:lstStyle/>
        <a:p>
          <a:endParaRPr lang="en-US"/>
        </a:p>
      </dgm:t>
    </dgm:pt>
    <dgm:pt modelId="{DB4658A5-A464-4D14-9FC0-833F1ED1E3E7}">
      <dgm:prSet/>
      <dgm:spPr/>
      <dgm:t>
        <a:bodyPr/>
        <a:lstStyle/>
        <a:p>
          <a:r>
            <a:rPr lang="es-MX"/>
            <a:t>• Cuadro sinóptico</a:t>
          </a:r>
          <a:endParaRPr lang="en-US"/>
        </a:p>
      </dgm:t>
    </dgm:pt>
    <dgm:pt modelId="{7DF98107-EB1E-48B7-A358-CACCAC7AB3AD}" type="parTrans" cxnId="{705A211F-264B-4151-AE38-84112AC03B71}">
      <dgm:prSet/>
      <dgm:spPr/>
      <dgm:t>
        <a:bodyPr/>
        <a:lstStyle/>
        <a:p>
          <a:endParaRPr lang="en-US"/>
        </a:p>
      </dgm:t>
    </dgm:pt>
    <dgm:pt modelId="{2D641F2A-F516-4B3A-97A0-49F4BF4A431C}" type="sibTrans" cxnId="{705A211F-264B-4151-AE38-84112AC03B71}">
      <dgm:prSet/>
      <dgm:spPr/>
      <dgm:t>
        <a:bodyPr/>
        <a:lstStyle/>
        <a:p>
          <a:endParaRPr lang="en-US"/>
        </a:p>
      </dgm:t>
    </dgm:pt>
    <dgm:pt modelId="{5251691A-18FF-4ACD-BDE5-E150FFD77C5B}">
      <dgm:prSet/>
      <dgm:spPr/>
      <dgm:t>
        <a:bodyPr/>
        <a:lstStyle/>
        <a:p>
          <a:r>
            <a:rPr lang="es-MX"/>
            <a:t>• Cuadro comparativo</a:t>
          </a:r>
          <a:endParaRPr lang="en-US"/>
        </a:p>
      </dgm:t>
    </dgm:pt>
    <dgm:pt modelId="{46C0B742-1B65-41F5-8551-6F6C325D7323}" type="parTrans" cxnId="{8E3F57D8-EA58-4D04-83ED-04CD4D9FF1C1}">
      <dgm:prSet/>
      <dgm:spPr/>
      <dgm:t>
        <a:bodyPr/>
        <a:lstStyle/>
        <a:p>
          <a:endParaRPr lang="en-US"/>
        </a:p>
      </dgm:t>
    </dgm:pt>
    <dgm:pt modelId="{D46F4ED5-176F-434B-A53B-157034EB49B2}" type="sibTrans" cxnId="{8E3F57D8-EA58-4D04-83ED-04CD4D9FF1C1}">
      <dgm:prSet/>
      <dgm:spPr/>
      <dgm:t>
        <a:bodyPr/>
        <a:lstStyle/>
        <a:p>
          <a:endParaRPr lang="en-US"/>
        </a:p>
      </dgm:t>
    </dgm:pt>
    <dgm:pt modelId="{4AC94BCB-7BA5-4207-973E-113BCCB3B2F4}">
      <dgm:prSet/>
      <dgm:spPr/>
      <dgm:t>
        <a:bodyPr/>
        <a:lstStyle/>
        <a:p>
          <a:r>
            <a:rPr lang="es-MX"/>
            <a:t>2. Ilustraciones</a:t>
          </a:r>
          <a:endParaRPr lang="en-US"/>
        </a:p>
      </dgm:t>
    </dgm:pt>
    <dgm:pt modelId="{84FA89DD-78DB-45B4-8083-A1489A70A9B2}" type="parTrans" cxnId="{944233E1-F751-45A7-97F6-1AB7EA6DE17A}">
      <dgm:prSet/>
      <dgm:spPr/>
      <dgm:t>
        <a:bodyPr/>
        <a:lstStyle/>
        <a:p>
          <a:endParaRPr lang="en-US"/>
        </a:p>
      </dgm:t>
    </dgm:pt>
    <dgm:pt modelId="{496DDC51-EF96-47F0-BF8E-E1554A48EF75}" type="sibTrans" cxnId="{944233E1-F751-45A7-97F6-1AB7EA6DE17A}">
      <dgm:prSet/>
      <dgm:spPr/>
      <dgm:t>
        <a:bodyPr/>
        <a:lstStyle/>
        <a:p>
          <a:endParaRPr lang="en-US"/>
        </a:p>
      </dgm:t>
    </dgm:pt>
    <dgm:pt modelId="{A31242F1-CD09-42C5-AA9B-0D7D62F566B6}">
      <dgm:prSet/>
      <dgm:spPr/>
      <dgm:t>
        <a:bodyPr/>
        <a:lstStyle/>
        <a:p>
          <a:r>
            <a:rPr lang="es-MX"/>
            <a:t>• Periódico mural</a:t>
          </a:r>
          <a:endParaRPr lang="en-US"/>
        </a:p>
      </dgm:t>
    </dgm:pt>
    <dgm:pt modelId="{743468E5-E552-4BCF-973E-A4EA656C6E23}" type="parTrans" cxnId="{8993561C-B8E4-42A5-990A-83DC2673F384}">
      <dgm:prSet/>
      <dgm:spPr/>
      <dgm:t>
        <a:bodyPr/>
        <a:lstStyle/>
        <a:p>
          <a:endParaRPr lang="en-US"/>
        </a:p>
      </dgm:t>
    </dgm:pt>
    <dgm:pt modelId="{92139F78-57DB-483A-BFCD-E6A5D93279BC}" type="sibTrans" cxnId="{8993561C-B8E4-42A5-990A-83DC2673F384}">
      <dgm:prSet/>
      <dgm:spPr/>
      <dgm:t>
        <a:bodyPr/>
        <a:lstStyle/>
        <a:p>
          <a:endParaRPr lang="en-US"/>
        </a:p>
      </dgm:t>
    </dgm:pt>
    <dgm:pt modelId="{99ED2C18-AC21-467A-8D99-F6418E459E54}">
      <dgm:prSet/>
      <dgm:spPr/>
      <dgm:t>
        <a:bodyPr/>
        <a:lstStyle/>
        <a:p>
          <a:r>
            <a:rPr lang="es-MX"/>
            <a:t>• Collage</a:t>
          </a:r>
          <a:endParaRPr lang="en-US"/>
        </a:p>
      </dgm:t>
    </dgm:pt>
    <dgm:pt modelId="{609A3278-844E-4C61-8A03-AD2D1C9FBB59}" type="parTrans" cxnId="{2E7E9649-F2D8-4249-A559-6D8C34E69687}">
      <dgm:prSet/>
      <dgm:spPr/>
      <dgm:t>
        <a:bodyPr/>
        <a:lstStyle/>
        <a:p>
          <a:endParaRPr lang="en-US"/>
        </a:p>
      </dgm:t>
    </dgm:pt>
    <dgm:pt modelId="{D77569B9-3F9F-4BF2-BFDE-73A333C6A1B7}" type="sibTrans" cxnId="{2E7E9649-F2D8-4249-A559-6D8C34E69687}">
      <dgm:prSet/>
      <dgm:spPr/>
      <dgm:t>
        <a:bodyPr/>
        <a:lstStyle/>
        <a:p>
          <a:endParaRPr lang="en-US"/>
        </a:p>
      </dgm:t>
    </dgm:pt>
    <dgm:pt modelId="{7236D0F0-E64E-4423-90A8-637BC8F608EE}" type="pres">
      <dgm:prSet presAssocID="{1578E78C-6C1A-4820-B611-9713D70FF0FC}" presName="diagram" presStyleCnt="0">
        <dgm:presLayoutVars>
          <dgm:dir/>
          <dgm:resizeHandles val="exact"/>
        </dgm:presLayoutVars>
      </dgm:prSet>
      <dgm:spPr/>
      <dgm:t>
        <a:bodyPr/>
        <a:lstStyle/>
        <a:p>
          <a:endParaRPr lang="es-MX"/>
        </a:p>
      </dgm:t>
    </dgm:pt>
    <dgm:pt modelId="{C6F932A1-5814-46C9-A9D3-7D9F0A7CDAED}" type="pres">
      <dgm:prSet presAssocID="{BDC33219-F0BA-4761-8E8E-B77B631362A2}" presName="node" presStyleLbl="node1" presStyleIdx="0" presStyleCnt="12">
        <dgm:presLayoutVars>
          <dgm:bulletEnabled val="1"/>
        </dgm:presLayoutVars>
      </dgm:prSet>
      <dgm:spPr/>
      <dgm:t>
        <a:bodyPr/>
        <a:lstStyle/>
        <a:p>
          <a:endParaRPr lang="es-MX"/>
        </a:p>
      </dgm:t>
    </dgm:pt>
    <dgm:pt modelId="{F2C07F25-E147-4836-9400-09066D9FDED3}" type="pres">
      <dgm:prSet presAssocID="{C150CBE6-2F54-44D9-BC4E-97CFBDF9C343}" presName="sibTrans" presStyleCnt="0"/>
      <dgm:spPr/>
    </dgm:pt>
    <dgm:pt modelId="{49391C42-5E5D-4A29-A833-92F26E6974FC}" type="pres">
      <dgm:prSet presAssocID="{A4B096EA-F664-4C0C-8D75-FFFE5CD7F028}" presName="node" presStyleLbl="node1" presStyleIdx="1" presStyleCnt="12">
        <dgm:presLayoutVars>
          <dgm:bulletEnabled val="1"/>
        </dgm:presLayoutVars>
      </dgm:prSet>
      <dgm:spPr/>
      <dgm:t>
        <a:bodyPr/>
        <a:lstStyle/>
        <a:p>
          <a:endParaRPr lang="es-MX"/>
        </a:p>
      </dgm:t>
    </dgm:pt>
    <dgm:pt modelId="{B4D4FC94-DD38-4C6F-A936-82120CEE6454}" type="pres">
      <dgm:prSet presAssocID="{0B6152BF-3A12-4428-99E6-5BBCB66BDF99}" presName="sibTrans" presStyleCnt="0"/>
      <dgm:spPr/>
    </dgm:pt>
    <dgm:pt modelId="{401597E4-3DBD-418E-8A5B-F9C4E808DC13}" type="pres">
      <dgm:prSet presAssocID="{776A9A6E-5A9D-4171-877A-AB1DCBBC7BEF}" presName="node" presStyleLbl="node1" presStyleIdx="2" presStyleCnt="12">
        <dgm:presLayoutVars>
          <dgm:bulletEnabled val="1"/>
        </dgm:presLayoutVars>
      </dgm:prSet>
      <dgm:spPr/>
      <dgm:t>
        <a:bodyPr/>
        <a:lstStyle/>
        <a:p>
          <a:endParaRPr lang="es-MX"/>
        </a:p>
      </dgm:t>
    </dgm:pt>
    <dgm:pt modelId="{FA80DCD7-529F-4A8D-805C-FF9ECA2661AF}" type="pres">
      <dgm:prSet presAssocID="{ABB349F1-F3AE-4060-8635-97DF5A54EA12}" presName="sibTrans" presStyleCnt="0"/>
      <dgm:spPr/>
    </dgm:pt>
    <dgm:pt modelId="{21A31DA7-7B4E-48E7-A858-2E45F136816C}" type="pres">
      <dgm:prSet presAssocID="{191B82E8-C9CD-466D-A7AA-A45127AD8C6B}" presName="node" presStyleLbl="node1" presStyleIdx="3" presStyleCnt="12">
        <dgm:presLayoutVars>
          <dgm:bulletEnabled val="1"/>
        </dgm:presLayoutVars>
      </dgm:prSet>
      <dgm:spPr/>
      <dgm:t>
        <a:bodyPr/>
        <a:lstStyle/>
        <a:p>
          <a:endParaRPr lang="es-MX"/>
        </a:p>
      </dgm:t>
    </dgm:pt>
    <dgm:pt modelId="{3D53E3BC-4967-4FB2-A300-67DB328C5CD3}" type="pres">
      <dgm:prSet presAssocID="{BA6FE830-21AF-44A4-92A9-081B242E3462}" presName="sibTrans" presStyleCnt="0"/>
      <dgm:spPr/>
    </dgm:pt>
    <dgm:pt modelId="{D1CC3AE7-F1EC-4530-B641-46395C663839}" type="pres">
      <dgm:prSet presAssocID="{AD22ADF6-402E-49C6-BD29-C2DE886EC7EB}" presName="node" presStyleLbl="node1" presStyleIdx="4" presStyleCnt="12">
        <dgm:presLayoutVars>
          <dgm:bulletEnabled val="1"/>
        </dgm:presLayoutVars>
      </dgm:prSet>
      <dgm:spPr/>
      <dgm:t>
        <a:bodyPr/>
        <a:lstStyle/>
        <a:p>
          <a:endParaRPr lang="es-MX"/>
        </a:p>
      </dgm:t>
    </dgm:pt>
    <dgm:pt modelId="{33537BFB-4838-4773-AFFF-ED05ADA46EF2}" type="pres">
      <dgm:prSet presAssocID="{B84B9C1C-CCE2-4B22-9CEE-3CE5476A432D}" presName="sibTrans" presStyleCnt="0"/>
      <dgm:spPr/>
    </dgm:pt>
    <dgm:pt modelId="{3740D4A1-8261-44F0-BF34-D9492C55FE03}" type="pres">
      <dgm:prSet presAssocID="{236F883A-38A8-4DA5-B07B-F1EE3533F0F1}" presName="node" presStyleLbl="node1" presStyleIdx="5" presStyleCnt="12">
        <dgm:presLayoutVars>
          <dgm:bulletEnabled val="1"/>
        </dgm:presLayoutVars>
      </dgm:prSet>
      <dgm:spPr/>
      <dgm:t>
        <a:bodyPr/>
        <a:lstStyle/>
        <a:p>
          <a:endParaRPr lang="es-MX"/>
        </a:p>
      </dgm:t>
    </dgm:pt>
    <dgm:pt modelId="{57478DAD-2D3A-4D56-8731-B7517C9E3AA1}" type="pres">
      <dgm:prSet presAssocID="{794E479F-7A1E-4B62-80D1-EACC4B9D9400}" presName="sibTrans" presStyleCnt="0"/>
      <dgm:spPr/>
    </dgm:pt>
    <dgm:pt modelId="{89EEE920-3ECA-4B44-A2B6-FAD5F6AEDF5C}" type="pres">
      <dgm:prSet presAssocID="{7EDEB671-DE51-4840-9494-1186F0EC203A}" presName="node" presStyleLbl="node1" presStyleIdx="6" presStyleCnt="12">
        <dgm:presLayoutVars>
          <dgm:bulletEnabled val="1"/>
        </dgm:presLayoutVars>
      </dgm:prSet>
      <dgm:spPr/>
      <dgm:t>
        <a:bodyPr/>
        <a:lstStyle/>
        <a:p>
          <a:endParaRPr lang="es-MX"/>
        </a:p>
      </dgm:t>
    </dgm:pt>
    <dgm:pt modelId="{B9D6103C-0C97-4A7A-A841-40BFF6F7382A}" type="pres">
      <dgm:prSet presAssocID="{2353FEE8-7CC1-4B8E-8D13-04E9EE844D6F}" presName="sibTrans" presStyleCnt="0"/>
      <dgm:spPr/>
    </dgm:pt>
    <dgm:pt modelId="{0AEF1746-6CF5-4D7D-9EC1-5ECDC2266DC0}" type="pres">
      <dgm:prSet presAssocID="{DB4658A5-A464-4D14-9FC0-833F1ED1E3E7}" presName="node" presStyleLbl="node1" presStyleIdx="7" presStyleCnt="12">
        <dgm:presLayoutVars>
          <dgm:bulletEnabled val="1"/>
        </dgm:presLayoutVars>
      </dgm:prSet>
      <dgm:spPr/>
      <dgm:t>
        <a:bodyPr/>
        <a:lstStyle/>
        <a:p>
          <a:endParaRPr lang="es-MX"/>
        </a:p>
      </dgm:t>
    </dgm:pt>
    <dgm:pt modelId="{586EB9B2-7E95-4E3E-8346-A9F40D535A18}" type="pres">
      <dgm:prSet presAssocID="{2D641F2A-F516-4B3A-97A0-49F4BF4A431C}" presName="sibTrans" presStyleCnt="0"/>
      <dgm:spPr/>
    </dgm:pt>
    <dgm:pt modelId="{DAAD2E33-4117-434C-951D-33A320F4B557}" type="pres">
      <dgm:prSet presAssocID="{5251691A-18FF-4ACD-BDE5-E150FFD77C5B}" presName="node" presStyleLbl="node1" presStyleIdx="8" presStyleCnt="12">
        <dgm:presLayoutVars>
          <dgm:bulletEnabled val="1"/>
        </dgm:presLayoutVars>
      </dgm:prSet>
      <dgm:spPr/>
      <dgm:t>
        <a:bodyPr/>
        <a:lstStyle/>
        <a:p>
          <a:endParaRPr lang="es-MX"/>
        </a:p>
      </dgm:t>
    </dgm:pt>
    <dgm:pt modelId="{9D66B4EE-6227-410E-AB7B-89F7682C5721}" type="pres">
      <dgm:prSet presAssocID="{D46F4ED5-176F-434B-A53B-157034EB49B2}" presName="sibTrans" presStyleCnt="0"/>
      <dgm:spPr/>
    </dgm:pt>
    <dgm:pt modelId="{0B090B2E-8DFA-459E-9209-ACDE444BD186}" type="pres">
      <dgm:prSet presAssocID="{4AC94BCB-7BA5-4207-973E-113BCCB3B2F4}" presName="node" presStyleLbl="node1" presStyleIdx="9" presStyleCnt="12">
        <dgm:presLayoutVars>
          <dgm:bulletEnabled val="1"/>
        </dgm:presLayoutVars>
      </dgm:prSet>
      <dgm:spPr/>
      <dgm:t>
        <a:bodyPr/>
        <a:lstStyle/>
        <a:p>
          <a:endParaRPr lang="es-MX"/>
        </a:p>
      </dgm:t>
    </dgm:pt>
    <dgm:pt modelId="{399CD635-DEDC-4C72-AD9D-F9E38F1F0B6E}" type="pres">
      <dgm:prSet presAssocID="{496DDC51-EF96-47F0-BF8E-E1554A48EF75}" presName="sibTrans" presStyleCnt="0"/>
      <dgm:spPr/>
    </dgm:pt>
    <dgm:pt modelId="{16E3C77E-7710-4A80-BD28-DD28E275A761}" type="pres">
      <dgm:prSet presAssocID="{A31242F1-CD09-42C5-AA9B-0D7D62F566B6}" presName="node" presStyleLbl="node1" presStyleIdx="10" presStyleCnt="12">
        <dgm:presLayoutVars>
          <dgm:bulletEnabled val="1"/>
        </dgm:presLayoutVars>
      </dgm:prSet>
      <dgm:spPr/>
      <dgm:t>
        <a:bodyPr/>
        <a:lstStyle/>
        <a:p>
          <a:endParaRPr lang="es-MX"/>
        </a:p>
      </dgm:t>
    </dgm:pt>
    <dgm:pt modelId="{59574E1F-86AE-4D9A-9C1C-B86ABDA212C6}" type="pres">
      <dgm:prSet presAssocID="{92139F78-57DB-483A-BFCD-E6A5D93279BC}" presName="sibTrans" presStyleCnt="0"/>
      <dgm:spPr/>
    </dgm:pt>
    <dgm:pt modelId="{1087A63F-BEB6-46C3-80D5-B3378FD575E4}" type="pres">
      <dgm:prSet presAssocID="{99ED2C18-AC21-467A-8D99-F6418E459E54}" presName="node" presStyleLbl="node1" presStyleIdx="11" presStyleCnt="12">
        <dgm:presLayoutVars>
          <dgm:bulletEnabled val="1"/>
        </dgm:presLayoutVars>
      </dgm:prSet>
      <dgm:spPr/>
      <dgm:t>
        <a:bodyPr/>
        <a:lstStyle/>
        <a:p>
          <a:endParaRPr lang="es-MX"/>
        </a:p>
      </dgm:t>
    </dgm:pt>
  </dgm:ptLst>
  <dgm:cxnLst>
    <dgm:cxn modelId="{D0601870-DF48-4A78-AE5C-588AAF17277F}" srcId="{1578E78C-6C1A-4820-B611-9713D70FF0FC}" destId="{776A9A6E-5A9D-4171-877A-AB1DCBBC7BEF}" srcOrd="2" destOrd="0" parTransId="{064E3CA5-C42F-4AD2-9BE3-A52221A9FC9D}" sibTransId="{ABB349F1-F3AE-4060-8635-97DF5A54EA12}"/>
    <dgm:cxn modelId="{BD40B4D8-E926-458F-AB07-CB79FAA86F33}" type="presOf" srcId="{1578E78C-6C1A-4820-B611-9713D70FF0FC}" destId="{7236D0F0-E64E-4423-90A8-637BC8F608EE}" srcOrd="0" destOrd="0" presId="urn:microsoft.com/office/officeart/2005/8/layout/default"/>
    <dgm:cxn modelId="{9575BD96-A1CD-4D14-B7F0-91D1C5C8399E}" type="presOf" srcId="{99ED2C18-AC21-467A-8D99-F6418E459E54}" destId="{1087A63F-BEB6-46C3-80D5-B3378FD575E4}" srcOrd="0" destOrd="0" presId="urn:microsoft.com/office/officeart/2005/8/layout/default"/>
    <dgm:cxn modelId="{A53A0853-F920-4613-9797-EEA7A1A0A304}" type="presOf" srcId="{4AC94BCB-7BA5-4207-973E-113BCCB3B2F4}" destId="{0B090B2E-8DFA-459E-9209-ACDE444BD186}" srcOrd="0" destOrd="0" presId="urn:microsoft.com/office/officeart/2005/8/layout/default"/>
    <dgm:cxn modelId="{A6536471-44C7-4242-B571-85FEFC4D17C1}" srcId="{1578E78C-6C1A-4820-B611-9713D70FF0FC}" destId="{236F883A-38A8-4DA5-B07B-F1EE3533F0F1}" srcOrd="5" destOrd="0" parTransId="{4EF95EEC-69B1-4DF6-81D6-BFFB040A3497}" sibTransId="{794E479F-7A1E-4B62-80D1-EACC4B9D9400}"/>
    <dgm:cxn modelId="{FF0F5D4E-00B0-446B-AB07-90DAAE564643}" type="presOf" srcId="{5251691A-18FF-4ACD-BDE5-E150FFD77C5B}" destId="{DAAD2E33-4117-434C-951D-33A320F4B557}" srcOrd="0" destOrd="0" presId="urn:microsoft.com/office/officeart/2005/8/layout/default"/>
    <dgm:cxn modelId="{57259F20-D481-40DD-BA68-8B0BFB1B0773}" type="presOf" srcId="{A4B096EA-F664-4C0C-8D75-FFFE5CD7F028}" destId="{49391C42-5E5D-4A29-A833-92F26E6974FC}" srcOrd="0" destOrd="0" presId="urn:microsoft.com/office/officeart/2005/8/layout/default"/>
    <dgm:cxn modelId="{8E3F57D8-EA58-4D04-83ED-04CD4D9FF1C1}" srcId="{1578E78C-6C1A-4820-B611-9713D70FF0FC}" destId="{5251691A-18FF-4ACD-BDE5-E150FFD77C5B}" srcOrd="8" destOrd="0" parTransId="{46C0B742-1B65-41F5-8551-6F6C325D7323}" sibTransId="{D46F4ED5-176F-434B-A53B-157034EB49B2}"/>
    <dgm:cxn modelId="{FFDF9E49-F419-48CA-AF09-9930B8787817}" srcId="{1578E78C-6C1A-4820-B611-9713D70FF0FC}" destId="{BDC33219-F0BA-4761-8E8E-B77B631362A2}" srcOrd="0" destOrd="0" parTransId="{84EF3B7D-73B4-44E8-8BBF-0581FF06F0B5}" sibTransId="{C150CBE6-2F54-44D9-BC4E-97CFBDF9C343}"/>
    <dgm:cxn modelId="{F51BA630-7544-4A7F-91CB-C989C6443AD5}" type="presOf" srcId="{BDC33219-F0BA-4761-8E8E-B77B631362A2}" destId="{C6F932A1-5814-46C9-A9D3-7D9F0A7CDAED}" srcOrd="0" destOrd="0" presId="urn:microsoft.com/office/officeart/2005/8/layout/default"/>
    <dgm:cxn modelId="{A8F028D4-F252-4CEE-A455-D408CA5034AF}" type="presOf" srcId="{776A9A6E-5A9D-4171-877A-AB1DCBBC7BEF}" destId="{401597E4-3DBD-418E-8A5B-F9C4E808DC13}" srcOrd="0" destOrd="0" presId="urn:microsoft.com/office/officeart/2005/8/layout/default"/>
    <dgm:cxn modelId="{8993561C-B8E4-42A5-990A-83DC2673F384}" srcId="{1578E78C-6C1A-4820-B611-9713D70FF0FC}" destId="{A31242F1-CD09-42C5-AA9B-0D7D62F566B6}" srcOrd="10" destOrd="0" parTransId="{743468E5-E552-4BCF-973E-A4EA656C6E23}" sibTransId="{92139F78-57DB-483A-BFCD-E6A5D93279BC}"/>
    <dgm:cxn modelId="{721D8843-B7B6-4D23-AD57-607A50E7EF04}" type="presOf" srcId="{236F883A-38A8-4DA5-B07B-F1EE3533F0F1}" destId="{3740D4A1-8261-44F0-BF34-D9492C55FE03}" srcOrd="0" destOrd="0" presId="urn:microsoft.com/office/officeart/2005/8/layout/default"/>
    <dgm:cxn modelId="{763C2DF8-8644-4970-B7F4-460A02B108BD}" type="presOf" srcId="{AD22ADF6-402E-49C6-BD29-C2DE886EC7EB}" destId="{D1CC3AE7-F1EC-4530-B641-46395C663839}" srcOrd="0" destOrd="0" presId="urn:microsoft.com/office/officeart/2005/8/layout/default"/>
    <dgm:cxn modelId="{EB4C19A9-E77F-4B26-9E30-5C25A33FBB23}" type="presOf" srcId="{191B82E8-C9CD-466D-A7AA-A45127AD8C6B}" destId="{21A31DA7-7B4E-48E7-A858-2E45F136816C}" srcOrd="0" destOrd="0" presId="urn:microsoft.com/office/officeart/2005/8/layout/default"/>
    <dgm:cxn modelId="{705A211F-264B-4151-AE38-84112AC03B71}" srcId="{1578E78C-6C1A-4820-B611-9713D70FF0FC}" destId="{DB4658A5-A464-4D14-9FC0-833F1ED1E3E7}" srcOrd="7" destOrd="0" parTransId="{7DF98107-EB1E-48B7-A358-CACCAC7AB3AD}" sibTransId="{2D641F2A-F516-4B3A-97A0-49F4BF4A431C}"/>
    <dgm:cxn modelId="{944233E1-F751-45A7-97F6-1AB7EA6DE17A}" srcId="{1578E78C-6C1A-4820-B611-9713D70FF0FC}" destId="{4AC94BCB-7BA5-4207-973E-113BCCB3B2F4}" srcOrd="9" destOrd="0" parTransId="{84FA89DD-78DB-45B4-8083-A1489A70A9B2}" sibTransId="{496DDC51-EF96-47F0-BF8E-E1554A48EF75}"/>
    <dgm:cxn modelId="{6D7D0DFC-0F78-48E9-9388-03EF9C094D00}" srcId="{1578E78C-6C1A-4820-B611-9713D70FF0FC}" destId="{AD22ADF6-402E-49C6-BD29-C2DE886EC7EB}" srcOrd="4" destOrd="0" parTransId="{80AA4405-D4D7-46CA-A624-1D48B7CBA3BB}" sibTransId="{B84B9C1C-CCE2-4B22-9CEE-3CE5476A432D}"/>
    <dgm:cxn modelId="{2E7E9649-F2D8-4249-A559-6D8C34E69687}" srcId="{1578E78C-6C1A-4820-B611-9713D70FF0FC}" destId="{99ED2C18-AC21-467A-8D99-F6418E459E54}" srcOrd="11" destOrd="0" parTransId="{609A3278-844E-4C61-8A03-AD2D1C9FBB59}" sibTransId="{D77569B9-3F9F-4BF2-BFDE-73A333C6A1B7}"/>
    <dgm:cxn modelId="{B7EB1841-C4F6-4DE4-AFED-A3DD920144E7}" type="presOf" srcId="{7EDEB671-DE51-4840-9494-1186F0EC203A}" destId="{89EEE920-3ECA-4B44-A2B6-FAD5F6AEDF5C}" srcOrd="0" destOrd="0" presId="urn:microsoft.com/office/officeart/2005/8/layout/default"/>
    <dgm:cxn modelId="{29ACE258-E3B3-4A96-94AD-C7AB6D535C24}" type="presOf" srcId="{DB4658A5-A464-4D14-9FC0-833F1ED1E3E7}" destId="{0AEF1746-6CF5-4D7D-9EC1-5ECDC2266DC0}" srcOrd="0" destOrd="0" presId="urn:microsoft.com/office/officeart/2005/8/layout/default"/>
    <dgm:cxn modelId="{106FDB24-9856-48E3-804F-20795DD79AC4}" srcId="{1578E78C-6C1A-4820-B611-9713D70FF0FC}" destId="{191B82E8-C9CD-466D-A7AA-A45127AD8C6B}" srcOrd="3" destOrd="0" parTransId="{CFDA9603-D356-497C-A19D-154B1B86CA52}" sibTransId="{BA6FE830-21AF-44A4-92A9-081B242E3462}"/>
    <dgm:cxn modelId="{A63D83AA-BA7B-411C-A9DC-2E5EE13B4821}" type="presOf" srcId="{A31242F1-CD09-42C5-AA9B-0D7D62F566B6}" destId="{16E3C77E-7710-4A80-BD28-DD28E275A761}" srcOrd="0" destOrd="0" presId="urn:microsoft.com/office/officeart/2005/8/layout/default"/>
    <dgm:cxn modelId="{68FE7AEF-92C5-4637-9CB4-037B29D40B11}" srcId="{1578E78C-6C1A-4820-B611-9713D70FF0FC}" destId="{A4B096EA-F664-4C0C-8D75-FFFE5CD7F028}" srcOrd="1" destOrd="0" parTransId="{983E3315-2E23-4623-82F6-D4FD435E2620}" sibTransId="{0B6152BF-3A12-4428-99E6-5BBCB66BDF99}"/>
    <dgm:cxn modelId="{FA7D86EB-1010-4EC8-8158-3A0888301295}" srcId="{1578E78C-6C1A-4820-B611-9713D70FF0FC}" destId="{7EDEB671-DE51-4840-9494-1186F0EC203A}" srcOrd="6" destOrd="0" parTransId="{9BA9C565-9A5F-4FC7-B162-D16750887579}" sibTransId="{2353FEE8-7CC1-4B8E-8D13-04E9EE844D6F}"/>
    <dgm:cxn modelId="{A6A6CE6F-E005-43A0-8D93-AE8905FDD1F8}" type="presParOf" srcId="{7236D0F0-E64E-4423-90A8-637BC8F608EE}" destId="{C6F932A1-5814-46C9-A9D3-7D9F0A7CDAED}" srcOrd="0" destOrd="0" presId="urn:microsoft.com/office/officeart/2005/8/layout/default"/>
    <dgm:cxn modelId="{5058AB3F-98A5-421C-85F2-ED650B9FB948}" type="presParOf" srcId="{7236D0F0-E64E-4423-90A8-637BC8F608EE}" destId="{F2C07F25-E147-4836-9400-09066D9FDED3}" srcOrd="1" destOrd="0" presId="urn:microsoft.com/office/officeart/2005/8/layout/default"/>
    <dgm:cxn modelId="{98167C1E-DC47-4718-B837-153BD0A174A8}" type="presParOf" srcId="{7236D0F0-E64E-4423-90A8-637BC8F608EE}" destId="{49391C42-5E5D-4A29-A833-92F26E6974FC}" srcOrd="2" destOrd="0" presId="urn:microsoft.com/office/officeart/2005/8/layout/default"/>
    <dgm:cxn modelId="{FA6AA2FE-5366-4230-A321-A63226741BE5}" type="presParOf" srcId="{7236D0F0-E64E-4423-90A8-637BC8F608EE}" destId="{B4D4FC94-DD38-4C6F-A936-82120CEE6454}" srcOrd="3" destOrd="0" presId="urn:microsoft.com/office/officeart/2005/8/layout/default"/>
    <dgm:cxn modelId="{98186C8C-8030-4909-B0A7-91FD4057C2C8}" type="presParOf" srcId="{7236D0F0-E64E-4423-90A8-637BC8F608EE}" destId="{401597E4-3DBD-418E-8A5B-F9C4E808DC13}" srcOrd="4" destOrd="0" presId="urn:microsoft.com/office/officeart/2005/8/layout/default"/>
    <dgm:cxn modelId="{5FDDA3D5-9C39-4545-BE72-026AF7A6EF82}" type="presParOf" srcId="{7236D0F0-E64E-4423-90A8-637BC8F608EE}" destId="{FA80DCD7-529F-4A8D-805C-FF9ECA2661AF}" srcOrd="5" destOrd="0" presId="urn:microsoft.com/office/officeart/2005/8/layout/default"/>
    <dgm:cxn modelId="{12EF3A8F-03CC-4C6B-92C2-7A4EB14AEA80}" type="presParOf" srcId="{7236D0F0-E64E-4423-90A8-637BC8F608EE}" destId="{21A31DA7-7B4E-48E7-A858-2E45F136816C}" srcOrd="6" destOrd="0" presId="urn:microsoft.com/office/officeart/2005/8/layout/default"/>
    <dgm:cxn modelId="{B2E0E39E-36A4-42BF-92BB-5581E6136A18}" type="presParOf" srcId="{7236D0F0-E64E-4423-90A8-637BC8F608EE}" destId="{3D53E3BC-4967-4FB2-A300-67DB328C5CD3}" srcOrd="7" destOrd="0" presId="urn:microsoft.com/office/officeart/2005/8/layout/default"/>
    <dgm:cxn modelId="{FB97C556-4ABB-426D-BAC6-CC4400E19F5E}" type="presParOf" srcId="{7236D0F0-E64E-4423-90A8-637BC8F608EE}" destId="{D1CC3AE7-F1EC-4530-B641-46395C663839}" srcOrd="8" destOrd="0" presId="urn:microsoft.com/office/officeart/2005/8/layout/default"/>
    <dgm:cxn modelId="{3F2B5742-52AB-49CE-9125-24C303D54759}" type="presParOf" srcId="{7236D0F0-E64E-4423-90A8-637BC8F608EE}" destId="{33537BFB-4838-4773-AFFF-ED05ADA46EF2}" srcOrd="9" destOrd="0" presId="urn:microsoft.com/office/officeart/2005/8/layout/default"/>
    <dgm:cxn modelId="{90FE004C-E318-4526-A353-38C570EC0BED}" type="presParOf" srcId="{7236D0F0-E64E-4423-90A8-637BC8F608EE}" destId="{3740D4A1-8261-44F0-BF34-D9492C55FE03}" srcOrd="10" destOrd="0" presId="urn:microsoft.com/office/officeart/2005/8/layout/default"/>
    <dgm:cxn modelId="{636A823F-9107-41C4-930E-9509C5247907}" type="presParOf" srcId="{7236D0F0-E64E-4423-90A8-637BC8F608EE}" destId="{57478DAD-2D3A-4D56-8731-B7517C9E3AA1}" srcOrd="11" destOrd="0" presId="urn:microsoft.com/office/officeart/2005/8/layout/default"/>
    <dgm:cxn modelId="{FF8065C4-85D7-497C-AC9B-F6B1C84C76EC}" type="presParOf" srcId="{7236D0F0-E64E-4423-90A8-637BC8F608EE}" destId="{89EEE920-3ECA-4B44-A2B6-FAD5F6AEDF5C}" srcOrd="12" destOrd="0" presId="urn:microsoft.com/office/officeart/2005/8/layout/default"/>
    <dgm:cxn modelId="{812D3476-C436-4112-BEBE-271A7F18ADBF}" type="presParOf" srcId="{7236D0F0-E64E-4423-90A8-637BC8F608EE}" destId="{B9D6103C-0C97-4A7A-A841-40BFF6F7382A}" srcOrd="13" destOrd="0" presId="urn:microsoft.com/office/officeart/2005/8/layout/default"/>
    <dgm:cxn modelId="{2D6D1CB8-D3BF-4ABB-BB54-65AE005565FC}" type="presParOf" srcId="{7236D0F0-E64E-4423-90A8-637BC8F608EE}" destId="{0AEF1746-6CF5-4D7D-9EC1-5ECDC2266DC0}" srcOrd="14" destOrd="0" presId="urn:microsoft.com/office/officeart/2005/8/layout/default"/>
    <dgm:cxn modelId="{B6E1265F-1F05-42CC-954F-329DFE45ADD5}" type="presParOf" srcId="{7236D0F0-E64E-4423-90A8-637BC8F608EE}" destId="{586EB9B2-7E95-4E3E-8346-A9F40D535A18}" srcOrd="15" destOrd="0" presId="urn:microsoft.com/office/officeart/2005/8/layout/default"/>
    <dgm:cxn modelId="{78BDD099-4F94-415E-B9C6-FA77171B3A8A}" type="presParOf" srcId="{7236D0F0-E64E-4423-90A8-637BC8F608EE}" destId="{DAAD2E33-4117-434C-951D-33A320F4B557}" srcOrd="16" destOrd="0" presId="urn:microsoft.com/office/officeart/2005/8/layout/default"/>
    <dgm:cxn modelId="{E0E0BA00-E6E1-49B6-826E-73DC6F8041C8}" type="presParOf" srcId="{7236D0F0-E64E-4423-90A8-637BC8F608EE}" destId="{9D66B4EE-6227-410E-AB7B-89F7682C5721}" srcOrd="17" destOrd="0" presId="urn:microsoft.com/office/officeart/2005/8/layout/default"/>
    <dgm:cxn modelId="{E7F13E27-9D04-4E47-8FAB-D26A86636037}" type="presParOf" srcId="{7236D0F0-E64E-4423-90A8-637BC8F608EE}" destId="{0B090B2E-8DFA-459E-9209-ACDE444BD186}" srcOrd="18" destOrd="0" presId="urn:microsoft.com/office/officeart/2005/8/layout/default"/>
    <dgm:cxn modelId="{6BF4C5BB-5D4F-435B-88B3-9851972C5789}" type="presParOf" srcId="{7236D0F0-E64E-4423-90A8-637BC8F608EE}" destId="{399CD635-DEDC-4C72-AD9D-F9E38F1F0B6E}" srcOrd="19" destOrd="0" presId="urn:microsoft.com/office/officeart/2005/8/layout/default"/>
    <dgm:cxn modelId="{996DC536-5617-49EB-BA84-5FABA009C350}" type="presParOf" srcId="{7236D0F0-E64E-4423-90A8-637BC8F608EE}" destId="{16E3C77E-7710-4A80-BD28-DD28E275A761}" srcOrd="20" destOrd="0" presId="urn:microsoft.com/office/officeart/2005/8/layout/default"/>
    <dgm:cxn modelId="{E59BF591-ECA2-4B5C-BAD9-AD1007715196}" type="presParOf" srcId="{7236D0F0-E64E-4423-90A8-637BC8F608EE}" destId="{59574E1F-86AE-4D9A-9C1C-B86ABDA212C6}" srcOrd="21" destOrd="0" presId="urn:microsoft.com/office/officeart/2005/8/layout/default"/>
    <dgm:cxn modelId="{8126336D-D452-4ABB-9304-417AD875370E}" type="presParOf" srcId="{7236D0F0-E64E-4423-90A8-637BC8F608EE}" destId="{1087A63F-BEB6-46C3-80D5-B3378FD575E4}"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43FF1-6D66-460C-91B6-959C1BF545E6}">
      <dsp:nvSpPr>
        <dsp:cNvPr id="0" name=""/>
        <dsp:cNvSpPr/>
      </dsp:nvSpPr>
      <dsp:spPr>
        <a:xfrm>
          <a:off x="2971" y="72005"/>
          <a:ext cx="1608999" cy="2252599"/>
        </a:xfrm>
        <a:prstGeom prst="rect">
          <a:avLst/>
        </a:prstGeom>
        <a:solidFill>
          <a:schemeClr val="accent1">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444" tIns="330200" rIns="125444" bIns="330200" numCol="1" spcCol="1270" anchor="t" anchorCtr="0">
          <a:noAutofit/>
        </a:bodyPr>
        <a:lstStyle/>
        <a:p>
          <a:pPr lvl="0" algn="l" defTabSz="488950">
            <a:lnSpc>
              <a:spcPct val="90000"/>
            </a:lnSpc>
            <a:spcBef>
              <a:spcPct val="0"/>
            </a:spcBef>
            <a:spcAft>
              <a:spcPct val="35000"/>
            </a:spcAft>
          </a:pPr>
          <a:r>
            <a:rPr lang="es-MX" sz="1100" b="1" kern="1200" dirty="0"/>
            <a:t>Elementos del proceso comunicativo</a:t>
          </a:r>
          <a:endParaRPr lang="en-US" sz="1100" kern="1200" dirty="0"/>
        </a:p>
      </dsp:txBody>
      <dsp:txXfrm>
        <a:off x="2971" y="927993"/>
        <a:ext cx="1608999" cy="1351559"/>
      </dsp:txXfrm>
    </dsp:sp>
    <dsp:sp modelId="{502B414A-D649-4BC9-A812-A7BE578B4CBD}">
      <dsp:nvSpPr>
        <dsp:cNvPr id="0" name=""/>
        <dsp:cNvSpPr/>
      </dsp:nvSpPr>
      <dsp:spPr>
        <a:xfrm>
          <a:off x="469581" y="297265"/>
          <a:ext cx="675779" cy="675779"/>
        </a:xfrm>
        <a:prstGeom prst="ellipse">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2686" tIns="12700" rIns="52686" bIns="12700" numCol="1" spcCol="1270" anchor="ctr" anchorCtr="0">
          <a:noAutofit/>
        </a:bodyPr>
        <a:lstStyle/>
        <a:p>
          <a:pPr lvl="0" algn="ctr" defTabSz="1422400">
            <a:lnSpc>
              <a:spcPct val="90000"/>
            </a:lnSpc>
            <a:spcBef>
              <a:spcPct val="0"/>
            </a:spcBef>
            <a:spcAft>
              <a:spcPct val="35000"/>
            </a:spcAft>
          </a:pPr>
          <a:r>
            <a:rPr lang="en-US" sz="3200" kern="1200"/>
            <a:t>1</a:t>
          </a:r>
        </a:p>
      </dsp:txBody>
      <dsp:txXfrm>
        <a:off x="568547" y="396231"/>
        <a:ext cx="477847" cy="477847"/>
      </dsp:txXfrm>
    </dsp:sp>
    <dsp:sp modelId="{D9131E1B-5C10-4642-8915-7CCE7D904B02}">
      <dsp:nvSpPr>
        <dsp:cNvPr id="0" name=""/>
        <dsp:cNvSpPr/>
      </dsp:nvSpPr>
      <dsp:spPr>
        <a:xfrm>
          <a:off x="2971" y="2324532"/>
          <a:ext cx="1608999" cy="72"/>
        </a:xfrm>
        <a:prstGeom prst="rect">
          <a:avLst/>
        </a:prstGeom>
        <a:gradFill rotWithShape="0">
          <a:gsLst>
            <a:gs pos="0">
              <a:schemeClr val="accent1">
                <a:alpha val="90000"/>
                <a:hueOff val="0"/>
                <a:satOff val="0"/>
                <a:lumOff val="0"/>
                <a:alphaOff val="-4444"/>
                <a:lumMod val="110000"/>
                <a:satMod val="105000"/>
                <a:tint val="67000"/>
              </a:schemeClr>
            </a:gs>
            <a:gs pos="50000">
              <a:schemeClr val="accent1">
                <a:alpha val="90000"/>
                <a:hueOff val="0"/>
                <a:satOff val="0"/>
                <a:lumOff val="0"/>
                <a:alphaOff val="-4444"/>
                <a:lumMod val="105000"/>
                <a:satMod val="103000"/>
                <a:tint val="73000"/>
              </a:schemeClr>
            </a:gs>
            <a:gs pos="100000">
              <a:schemeClr val="accent1">
                <a:alpha val="90000"/>
                <a:hueOff val="0"/>
                <a:satOff val="0"/>
                <a:lumOff val="0"/>
                <a:alphaOff val="-4444"/>
                <a:lumMod val="105000"/>
                <a:satMod val="109000"/>
                <a:tint val="81000"/>
              </a:schemeClr>
            </a:gs>
          </a:gsLst>
          <a:lin ang="5400000" scaled="0"/>
        </a:gradFill>
        <a:ln w="6350" cap="flat" cmpd="sng" algn="ctr">
          <a:solidFill>
            <a:schemeClr val="accent1">
              <a:alpha val="90000"/>
              <a:hueOff val="0"/>
              <a:satOff val="0"/>
              <a:lumOff val="0"/>
              <a:alphaOff val="-4444"/>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26B5BC1-016B-469D-9ECA-2497C39A1D63}">
      <dsp:nvSpPr>
        <dsp:cNvPr id="0" name=""/>
        <dsp:cNvSpPr/>
      </dsp:nvSpPr>
      <dsp:spPr>
        <a:xfrm>
          <a:off x="1772871" y="72005"/>
          <a:ext cx="1608999" cy="3776504"/>
        </a:xfrm>
        <a:prstGeom prst="rect">
          <a:avLst/>
        </a:prstGeom>
        <a:solidFill>
          <a:schemeClr val="accent1">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444" tIns="330200" rIns="125444" bIns="330200" numCol="1" spcCol="1270" anchor="t" anchorCtr="0">
          <a:noAutofit/>
        </a:bodyPr>
        <a:lstStyle/>
        <a:p>
          <a:pPr lvl="0" algn="l" defTabSz="488950">
            <a:lnSpc>
              <a:spcPct val="90000"/>
            </a:lnSpc>
            <a:spcBef>
              <a:spcPct val="0"/>
            </a:spcBef>
            <a:spcAft>
              <a:spcPct val="35000"/>
            </a:spcAft>
          </a:pPr>
          <a:r>
            <a:rPr lang="es-MX" sz="1100" kern="1200" dirty="0"/>
            <a:t>El proceso de comunicación tiene algunos elementos fundamentales para llevarse a cabo en su totalidad y cumplir su función primordial: recibir una respuesta. A continuación se señalan los elementos que favorecen la comunicación:</a:t>
          </a:r>
          <a:endParaRPr lang="en-US" sz="1100" kern="1200" dirty="0"/>
        </a:p>
      </dsp:txBody>
      <dsp:txXfrm>
        <a:off x="1772871" y="1507077"/>
        <a:ext cx="1608999" cy="2265902"/>
      </dsp:txXfrm>
    </dsp:sp>
    <dsp:sp modelId="{9250B6B2-AB13-4521-B999-FBA2C2D8106E}">
      <dsp:nvSpPr>
        <dsp:cNvPr id="0" name=""/>
        <dsp:cNvSpPr/>
      </dsp:nvSpPr>
      <dsp:spPr>
        <a:xfrm>
          <a:off x="2239480" y="1059218"/>
          <a:ext cx="675779" cy="675779"/>
        </a:xfrm>
        <a:prstGeom prst="ellipse">
          <a:avLst/>
        </a:prstGeom>
        <a:gradFill rotWithShape="0">
          <a:gsLst>
            <a:gs pos="0">
              <a:schemeClr val="accent1">
                <a:alpha val="90000"/>
                <a:hueOff val="0"/>
                <a:satOff val="0"/>
                <a:lumOff val="0"/>
                <a:alphaOff val="-8889"/>
                <a:lumMod val="110000"/>
                <a:satMod val="105000"/>
                <a:tint val="67000"/>
              </a:schemeClr>
            </a:gs>
            <a:gs pos="50000">
              <a:schemeClr val="accent1">
                <a:alpha val="90000"/>
                <a:hueOff val="0"/>
                <a:satOff val="0"/>
                <a:lumOff val="0"/>
                <a:alphaOff val="-8889"/>
                <a:lumMod val="105000"/>
                <a:satMod val="103000"/>
                <a:tint val="73000"/>
              </a:schemeClr>
            </a:gs>
            <a:gs pos="100000">
              <a:schemeClr val="accent1">
                <a:alpha val="90000"/>
                <a:hueOff val="0"/>
                <a:satOff val="0"/>
                <a:lumOff val="0"/>
                <a:alphaOff val="-8889"/>
                <a:lumMod val="105000"/>
                <a:satMod val="109000"/>
                <a:tint val="81000"/>
              </a:schemeClr>
            </a:gs>
          </a:gsLst>
          <a:lin ang="5400000" scaled="0"/>
        </a:gradFill>
        <a:ln w="6350" cap="flat" cmpd="sng" algn="ctr">
          <a:solidFill>
            <a:schemeClr val="accent1">
              <a:alpha val="90000"/>
              <a:hueOff val="0"/>
              <a:satOff val="0"/>
              <a:lumOff val="0"/>
              <a:alphaOff val="-8889"/>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2686" tIns="12700" rIns="52686" bIns="12700" numCol="1" spcCol="1270" anchor="ctr" anchorCtr="0">
          <a:noAutofit/>
        </a:bodyPr>
        <a:lstStyle/>
        <a:p>
          <a:pPr lvl="0" algn="ctr" defTabSz="1422400">
            <a:lnSpc>
              <a:spcPct val="90000"/>
            </a:lnSpc>
            <a:spcBef>
              <a:spcPct val="0"/>
            </a:spcBef>
            <a:spcAft>
              <a:spcPct val="35000"/>
            </a:spcAft>
          </a:pPr>
          <a:r>
            <a:rPr lang="en-US" sz="3200" kern="1200"/>
            <a:t>2</a:t>
          </a:r>
        </a:p>
      </dsp:txBody>
      <dsp:txXfrm>
        <a:off x="2338446" y="1158184"/>
        <a:ext cx="477847" cy="477847"/>
      </dsp:txXfrm>
    </dsp:sp>
    <dsp:sp modelId="{683B88B3-A0AD-4578-B9C7-B7649D889B35}">
      <dsp:nvSpPr>
        <dsp:cNvPr id="0" name=""/>
        <dsp:cNvSpPr/>
      </dsp:nvSpPr>
      <dsp:spPr>
        <a:xfrm>
          <a:off x="1772871" y="3086485"/>
          <a:ext cx="1608999" cy="72"/>
        </a:xfrm>
        <a:prstGeom prst="rect">
          <a:avLst/>
        </a:prstGeom>
        <a:gradFill rotWithShape="0">
          <a:gsLst>
            <a:gs pos="0">
              <a:schemeClr val="accent1">
                <a:alpha val="90000"/>
                <a:hueOff val="0"/>
                <a:satOff val="0"/>
                <a:lumOff val="0"/>
                <a:alphaOff val="-13333"/>
                <a:lumMod val="110000"/>
                <a:satMod val="105000"/>
                <a:tint val="67000"/>
              </a:schemeClr>
            </a:gs>
            <a:gs pos="50000">
              <a:schemeClr val="accent1">
                <a:alpha val="90000"/>
                <a:hueOff val="0"/>
                <a:satOff val="0"/>
                <a:lumOff val="0"/>
                <a:alphaOff val="-13333"/>
                <a:lumMod val="105000"/>
                <a:satMod val="103000"/>
                <a:tint val="73000"/>
              </a:schemeClr>
            </a:gs>
            <a:gs pos="100000">
              <a:schemeClr val="accent1">
                <a:alpha val="90000"/>
                <a:hueOff val="0"/>
                <a:satOff val="0"/>
                <a:lumOff val="0"/>
                <a:alphaOff val="-13333"/>
                <a:lumMod val="105000"/>
                <a:satMod val="109000"/>
                <a:tint val="81000"/>
              </a:schemeClr>
            </a:gs>
          </a:gsLst>
          <a:lin ang="5400000" scaled="0"/>
        </a:gradFill>
        <a:ln w="6350" cap="flat" cmpd="sng" algn="ctr">
          <a:solidFill>
            <a:schemeClr val="accent1">
              <a:alpha val="90000"/>
              <a:hueOff val="0"/>
              <a:satOff val="0"/>
              <a:lumOff val="0"/>
              <a:alphaOff val="-13333"/>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AA0AE67-FB60-47EB-98DA-9EAD9F868A66}">
      <dsp:nvSpPr>
        <dsp:cNvPr id="0" name=""/>
        <dsp:cNvSpPr/>
      </dsp:nvSpPr>
      <dsp:spPr>
        <a:xfrm>
          <a:off x="3542770" y="72005"/>
          <a:ext cx="1608999" cy="3888436"/>
        </a:xfrm>
        <a:prstGeom prst="rect">
          <a:avLst/>
        </a:prstGeom>
        <a:solidFill>
          <a:schemeClr val="accent1">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444" tIns="330200" rIns="125444" bIns="330200" numCol="1" spcCol="1270" anchor="t" anchorCtr="0">
          <a:noAutofit/>
        </a:bodyPr>
        <a:lstStyle/>
        <a:p>
          <a:pPr lvl="0" algn="l" defTabSz="488950">
            <a:lnSpc>
              <a:spcPct val="90000"/>
            </a:lnSpc>
            <a:spcBef>
              <a:spcPct val="0"/>
            </a:spcBef>
            <a:spcAft>
              <a:spcPct val="35000"/>
            </a:spcAft>
          </a:pPr>
          <a:r>
            <a:rPr lang="es-MX" sz="1100" b="1" kern="1200" dirty="0"/>
            <a:t>a. Participantes: </a:t>
          </a:r>
          <a:r>
            <a:rPr lang="es-MX" sz="1100" kern="1200" dirty="0"/>
            <a:t>individuos que asumen los roles de emisor (quien transmite información, codificando el mensaje) y receptor (quien recibe la información y la decodifica, es decir, interpreta los mensajes o comportamientos que le son transmitidos).</a:t>
          </a:r>
          <a:endParaRPr lang="en-US" sz="1100" kern="1200" dirty="0"/>
        </a:p>
      </dsp:txBody>
      <dsp:txXfrm>
        <a:off x="3542770" y="1549611"/>
        <a:ext cx="1608999" cy="2333061"/>
      </dsp:txXfrm>
    </dsp:sp>
    <dsp:sp modelId="{5B911F5D-8294-4727-9BAE-59531E4FC63B}">
      <dsp:nvSpPr>
        <dsp:cNvPr id="0" name=""/>
        <dsp:cNvSpPr/>
      </dsp:nvSpPr>
      <dsp:spPr>
        <a:xfrm>
          <a:off x="4009380" y="1115184"/>
          <a:ext cx="675779" cy="675779"/>
        </a:xfrm>
        <a:prstGeom prst="ellipse">
          <a:avLst/>
        </a:prstGeom>
        <a:gradFill rotWithShape="0">
          <a:gsLst>
            <a:gs pos="0">
              <a:schemeClr val="accent1">
                <a:alpha val="90000"/>
                <a:hueOff val="0"/>
                <a:satOff val="0"/>
                <a:lumOff val="0"/>
                <a:alphaOff val="-17778"/>
                <a:lumMod val="110000"/>
                <a:satMod val="105000"/>
                <a:tint val="67000"/>
              </a:schemeClr>
            </a:gs>
            <a:gs pos="50000">
              <a:schemeClr val="accent1">
                <a:alpha val="90000"/>
                <a:hueOff val="0"/>
                <a:satOff val="0"/>
                <a:lumOff val="0"/>
                <a:alphaOff val="-17778"/>
                <a:lumMod val="105000"/>
                <a:satMod val="103000"/>
                <a:tint val="73000"/>
              </a:schemeClr>
            </a:gs>
            <a:gs pos="100000">
              <a:schemeClr val="accent1">
                <a:alpha val="90000"/>
                <a:hueOff val="0"/>
                <a:satOff val="0"/>
                <a:lumOff val="0"/>
                <a:alphaOff val="-17778"/>
                <a:lumMod val="105000"/>
                <a:satMod val="109000"/>
                <a:tint val="81000"/>
              </a:schemeClr>
            </a:gs>
          </a:gsLst>
          <a:lin ang="5400000" scaled="0"/>
        </a:gradFill>
        <a:ln w="6350" cap="flat" cmpd="sng" algn="ctr">
          <a:solidFill>
            <a:schemeClr val="accent1">
              <a:alpha val="90000"/>
              <a:hueOff val="0"/>
              <a:satOff val="0"/>
              <a:lumOff val="0"/>
              <a:alphaOff val="-17778"/>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2686" tIns="12700" rIns="52686" bIns="12700" numCol="1" spcCol="1270" anchor="ctr" anchorCtr="0">
          <a:noAutofit/>
        </a:bodyPr>
        <a:lstStyle/>
        <a:p>
          <a:pPr lvl="0" algn="ctr" defTabSz="1422400">
            <a:lnSpc>
              <a:spcPct val="90000"/>
            </a:lnSpc>
            <a:spcBef>
              <a:spcPct val="0"/>
            </a:spcBef>
            <a:spcAft>
              <a:spcPct val="35000"/>
            </a:spcAft>
          </a:pPr>
          <a:r>
            <a:rPr lang="en-US" sz="3200" kern="1200"/>
            <a:t>3</a:t>
          </a:r>
        </a:p>
      </dsp:txBody>
      <dsp:txXfrm>
        <a:off x="4108346" y="1214150"/>
        <a:ext cx="477847" cy="477847"/>
      </dsp:txXfrm>
    </dsp:sp>
    <dsp:sp modelId="{1E0E0E7D-0865-4984-9DEE-3E9E126A8A56}">
      <dsp:nvSpPr>
        <dsp:cNvPr id="0" name=""/>
        <dsp:cNvSpPr/>
      </dsp:nvSpPr>
      <dsp:spPr>
        <a:xfrm>
          <a:off x="3542770" y="3142451"/>
          <a:ext cx="1608999" cy="72"/>
        </a:xfrm>
        <a:prstGeom prst="rect">
          <a:avLst/>
        </a:prstGeom>
        <a:gradFill rotWithShape="0">
          <a:gsLst>
            <a:gs pos="0">
              <a:schemeClr val="accent1">
                <a:alpha val="90000"/>
                <a:hueOff val="0"/>
                <a:satOff val="0"/>
                <a:lumOff val="0"/>
                <a:alphaOff val="-22222"/>
                <a:lumMod val="110000"/>
                <a:satMod val="105000"/>
                <a:tint val="67000"/>
              </a:schemeClr>
            </a:gs>
            <a:gs pos="50000">
              <a:schemeClr val="accent1">
                <a:alpha val="90000"/>
                <a:hueOff val="0"/>
                <a:satOff val="0"/>
                <a:lumOff val="0"/>
                <a:alphaOff val="-22222"/>
                <a:lumMod val="105000"/>
                <a:satMod val="103000"/>
                <a:tint val="73000"/>
              </a:schemeClr>
            </a:gs>
            <a:gs pos="100000">
              <a:schemeClr val="accent1">
                <a:alpha val="90000"/>
                <a:hueOff val="0"/>
                <a:satOff val="0"/>
                <a:lumOff val="0"/>
                <a:alphaOff val="-22222"/>
                <a:lumMod val="105000"/>
                <a:satMod val="109000"/>
                <a:tint val="81000"/>
              </a:schemeClr>
            </a:gs>
          </a:gsLst>
          <a:lin ang="5400000" scaled="0"/>
        </a:gradFill>
        <a:ln w="6350" cap="flat" cmpd="sng" algn="ctr">
          <a:solidFill>
            <a:schemeClr val="accent1">
              <a:alpha val="90000"/>
              <a:hueOff val="0"/>
              <a:satOff val="0"/>
              <a:lumOff val="0"/>
              <a:alphaOff val="-22222"/>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17270ED-0F1B-4B24-BAB8-E7CBF9DFE4D5}">
      <dsp:nvSpPr>
        <dsp:cNvPr id="0" name=""/>
        <dsp:cNvSpPr/>
      </dsp:nvSpPr>
      <dsp:spPr>
        <a:xfrm>
          <a:off x="5312669" y="72005"/>
          <a:ext cx="1608999" cy="3796057"/>
        </a:xfrm>
        <a:prstGeom prst="rect">
          <a:avLst/>
        </a:prstGeom>
        <a:solidFill>
          <a:schemeClr val="accent1">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444" tIns="330200" rIns="125444" bIns="330200" numCol="1" spcCol="1270" anchor="t" anchorCtr="0">
          <a:noAutofit/>
        </a:bodyPr>
        <a:lstStyle/>
        <a:p>
          <a:pPr lvl="0" algn="l" defTabSz="488950">
            <a:lnSpc>
              <a:spcPct val="90000"/>
            </a:lnSpc>
            <a:spcBef>
              <a:spcPct val="0"/>
            </a:spcBef>
            <a:spcAft>
              <a:spcPct val="35000"/>
            </a:spcAft>
          </a:pPr>
          <a:r>
            <a:rPr lang="es-MX" sz="1100" b="1" kern="1200" dirty="0"/>
            <a:t>b. Mensaje: </a:t>
          </a:r>
          <a:r>
            <a:rPr lang="es-MX" sz="1100" kern="1200" dirty="0"/>
            <a:t>conjunto de sonidos, palabras, comportamientos, símbolos e ideas, transmitidos de manera verbal y no verbal para adquirir significados dentro de la comunicación, es decir; todo lo que se transmite durante el proceso comunicativo.</a:t>
          </a:r>
          <a:endParaRPr lang="en-US" sz="1100" kern="1200" dirty="0"/>
        </a:p>
      </dsp:txBody>
      <dsp:txXfrm>
        <a:off x="5312669" y="1514507"/>
        <a:ext cx="1608999" cy="2277634"/>
      </dsp:txXfrm>
    </dsp:sp>
    <dsp:sp modelId="{B0CA7A24-CB89-4CF1-8C17-CFC50A8E6067}">
      <dsp:nvSpPr>
        <dsp:cNvPr id="0" name=""/>
        <dsp:cNvSpPr/>
      </dsp:nvSpPr>
      <dsp:spPr>
        <a:xfrm>
          <a:off x="5779279" y="1068994"/>
          <a:ext cx="675779" cy="675779"/>
        </a:xfrm>
        <a:prstGeom prst="ellipse">
          <a:avLst/>
        </a:prstGeom>
        <a:gradFill rotWithShape="0">
          <a:gsLst>
            <a:gs pos="0">
              <a:schemeClr val="accent1">
                <a:alpha val="90000"/>
                <a:hueOff val="0"/>
                <a:satOff val="0"/>
                <a:lumOff val="0"/>
                <a:alphaOff val="-26667"/>
                <a:lumMod val="110000"/>
                <a:satMod val="105000"/>
                <a:tint val="67000"/>
              </a:schemeClr>
            </a:gs>
            <a:gs pos="50000">
              <a:schemeClr val="accent1">
                <a:alpha val="90000"/>
                <a:hueOff val="0"/>
                <a:satOff val="0"/>
                <a:lumOff val="0"/>
                <a:alphaOff val="-26667"/>
                <a:lumMod val="105000"/>
                <a:satMod val="103000"/>
                <a:tint val="73000"/>
              </a:schemeClr>
            </a:gs>
            <a:gs pos="100000">
              <a:schemeClr val="accent1">
                <a:alpha val="90000"/>
                <a:hueOff val="0"/>
                <a:satOff val="0"/>
                <a:lumOff val="0"/>
                <a:alphaOff val="-26667"/>
                <a:lumMod val="105000"/>
                <a:satMod val="109000"/>
                <a:tint val="81000"/>
              </a:schemeClr>
            </a:gs>
          </a:gsLst>
          <a:lin ang="5400000" scaled="0"/>
        </a:gradFill>
        <a:ln w="6350" cap="flat" cmpd="sng" algn="ctr">
          <a:solidFill>
            <a:schemeClr val="accent1">
              <a:alpha val="90000"/>
              <a:hueOff val="0"/>
              <a:satOff val="0"/>
              <a:lumOff val="0"/>
              <a:alphaOff val="-26667"/>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2686" tIns="12700" rIns="52686" bIns="12700" numCol="1" spcCol="1270" anchor="ctr" anchorCtr="0">
          <a:noAutofit/>
        </a:bodyPr>
        <a:lstStyle/>
        <a:p>
          <a:pPr lvl="0" algn="ctr" defTabSz="1422400">
            <a:lnSpc>
              <a:spcPct val="90000"/>
            </a:lnSpc>
            <a:spcBef>
              <a:spcPct val="0"/>
            </a:spcBef>
            <a:spcAft>
              <a:spcPct val="35000"/>
            </a:spcAft>
          </a:pPr>
          <a:r>
            <a:rPr lang="en-US" sz="3200" kern="1200"/>
            <a:t>4</a:t>
          </a:r>
        </a:p>
      </dsp:txBody>
      <dsp:txXfrm>
        <a:off x="5878245" y="1167960"/>
        <a:ext cx="477847" cy="477847"/>
      </dsp:txXfrm>
    </dsp:sp>
    <dsp:sp modelId="{8949544E-9591-4526-BE20-53449AA15432}">
      <dsp:nvSpPr>
        <dsp:cNvPr id="0" name=""/>
        <dsp:cNvSpPr/>
      </dsp:nvSpPr>
      <dsp:spPr>
        <a:xfrm>
          <a:off x="5312669" y="3096261"/>
          <a:ext cx="1608999" cy="72"/>
        </a:xfrm>
        <a:prstGeom prst="rect">
          <a:avLst/>
        </a:prstGeom>
        <a:gradFill rotWithShape="0">
          <a:gsLst>
            <a:gs pos="0">
              <a:schemeClr val="accent1">
                <a:alpha val="90000"/>
                <a:hueOff val="0"/>
                <a:satOff val="0"/>
                <a:lumOff val="0"/>
                <a:alphaOff val="-31111"/>
                <a:lumMod val="110000"/>
                <a:satMod val="105000"/>
                <a:tint val="67000"/>
              </a:schemeClr>
            </a:gs>
            <a:gs pos="50000">
              <a:schemeClr val="accent1">
                <a:alpha val="90000"/>
                <a:hueOff val="0"/>
                <a:satOff val="0"/>
                <a:lumOff val="0"/>
                <a:alphaOff val="-31111"/>
                <a:lumMod val="105000"/>
                <a:satMod val="103000"/>
                <a:tint val="73000"/>
              </a:schemeClr>
            </a:gs>
            <a:gs pos="100000">
              <a:schemeClr val="accent1">
                <a:alpha val="90000"/>
                <a:hueOff val="0"/>
                <a:satOff val="0"/>
                <a:lumOff val="0"/>
                <a:alphaOff val="-31111"/>
                <a:lumMod val="105000"/>
                <a:satMod val="109000"/>
                <a:tint val="81000"/>
              </a:schemeClr>
            </a:gs>
          </a:gsLst>
          <a:lin ang="5400000" scaled="0"/>
        </a:gradFill>
        <a:ln w="6350" cap="flat" cmpd="sng" algn="ctr">
          <a:solidFill>
            <a:schemeClr val="accent1">
              <a:alpha val="90000"/>
              <a:hueOff val="0"/>
              <a:satOff val="0"/>
              <a:lumOff val="0"/>
              <a:alphaOff val="-31111"/>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42D2EA4-267A-46F7-9711-F612521CAB60}">
      <dsp:nvSpPr>
        <dsp:cNvPr id="0" name=""/>
        <dsp:cNvSpPr/>
      </dsp:nvSpPr>
      <dsp:spPr>
        <a:xfrm>
          <a:off x="7082568" y="72005"/>
          <a:ext cx="1608999" cy="2252599"/>
        </a:xfrm>
        <a:prstGeom prst="rect">
          <a:avLst/>
        </a:prstGeom>
        <a:solidFill>
          <a:schemeClr val="accent1">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444" tIns="330200" rIns="125444" bIns="330200" numCol="1" spcCol="1270" anchor="t" anchorCtr="0">
          <a:noAutofit/>
        </a:bodyPr>
        <a:lstStyle/>
        <a:p>
          <a:pPr lvl="0" algn="l" defTabSz="488950">
            <a:lnSpc>
              <a:spcPct val="90000"/>
            </a:lnSpc>
            <a:spcBef>
              <a:spcPct val="0"/>
            </a:spcBef>
            <a:spcAft>
              <a:spcPct val="35000"/>
            </a:spcAft>
          </a:pPr>
          <a:r>
            <a:rPr lang="es-MX" sz="1100" b="1" kern="1200" dirty="0"/>
            <a:t>c. Canal: </a:t>
          </a:r>
          <a:r>
            <a:rPr lang="es-MX" sz="1100" kern="1200" dirty="0"/>
            <a:t>medio por el que se transmite el mensaje. Puede ser natural (el habla) o artificial (medios de comunicación).</a:t>
          </a:r>
          <a:endParaRPr lang="en-US" sz="1100" kern="1200" dirty="0"/>
        </a:p>
      </dsp:txBody>
      <dsp:txXfrm>
        <a:off x="7082568" y="927993"/>
        <a:ext cx="1608999" cy="1351559"/>
      </dsp:txXfrm>
    </dsp:sp>
    <dsp:sp modelId="{A3A546E3-DF16-40B2-9B1C-E65E2D0A65B0}">
      <dsp:nvSpPr>
        <dsp:cNvPr id="0" name=""/>
        <dsp:cNvSpPr/>
      </dsp:nvSpPr>
      <dsp:spPr>
        <a:xfrm>
          <a:off x="7549178" y="297265"/>
          <a:ext cx="675779" cy="675779"/>
        </a:xfrm>
        <a:prstGeom prst="ellipse">
          <a:avLst/>
        </a:prstGeom>
        <a:gradFill rotWithShape="0">
          <a:gsLst>
            <a:gs pos="0">
              <a:schemeClr val="accent1">
                <a:alpha val="90000"/>
                <a:hueOff val="0"/>
                <a:satOff val="0"/>
                <a:lumOff val="0"/>
                <a:alphaOff val="-35556"/>
                <a:lumMod val="110000"/>
                <a:satMod val="105000"/>
                <a:tint val="67000"/>
              </a:schemeClr>
            </a:gs>
            <a:gs pos="50000">
              <a:schemeClr val="accent1">
                <a:alpha val="90000"/>
                <a:hueOff val="0"/>
                <a:satOff val="0"/>
                <a:lumOff val="0"/>
                <a:alphaOff val="-35556"/>
                <a:lumMod val="105000"/>
                <a:satMod val="103000"/>
                <a:tint val="73000"/>
              </a:schemeClr>
            </a:gs>
            <a:gs pos="100000">
              <a:schemeClr val="accent1">
                <a:alpha val="90000"/>
                <a:hueOff val="0"/>
                <a:satOff val="0"/>
                <a:lumOff val="0"/>
                <a:alphaOff val="-35556"/>
                <a:lumMod val="105000"/>
                <a:satMod val="109000"/>
                <a:tint val="81000"/>
              </a:schemeClr>
            </a:gs>
          </a:gsLst>
          <a:lin ang="5400000" scaled="0"/>
        </a:gradFill>
        <a:ln w="6350" cap="flat" cmpd="sng" algn="ctr">
          <a:solidFill>
            <a:schemeClr val="accent1">
              <a:alpha val="90000"/>
              <a:hueOff val="0"/>
              <a:satOff val="0"/>
              <a:lumOff val="0"/>
              <a:alphaOff val="-35556"/>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2686" tIns="12700" rIns="52686" bIns="12700" numCol="1" spcCol="1270" anchor="ctr" anchorCtr="0">
          <a:noAutofit/>
        </a:bodyPr>
        <a:lstStyle/>
        <a:p>
          <a:pPr lvl="0" algn="ctr" defTabSz="1422400">
            <a:lnSpc>
              <a:spcPct val="90000"/>
            </a:lnSpc>
            <a:spcBef>
              <a:spcPct val="0"/>
            </a:spcBef>
            <a:spcAft>
              <a:spcPct val="35000"/>
            </a:spcAft>
          </a:pPr>
          <a:r>
            <a:rPr lang="en-US" sz="3200" kern="1200"/>
            <a:t>5</a:t>
          </a:r>
        </a:p>
      </dsp:txBody>
      <dsp:txXfrm>
        <a:off x="7648144" y="396231"/>
        <a:ext cx="477847" cy="477847"/>
      </dsp:txXfrm>
    </dsp:sp>
    <dsp:sp modelId="{9208F73A-8C71-4ACF-82E1-3F3CC1B3F894}">
      <dsp:nvSpPr>
        <dsp:cNvPr id="0" name=""/>
        <dsp:cNvSpPr/>
      </dsp:nvSpPr>
      <dsp:spPr>
        <a:xfrm>
          <a:off x="7082568" y="2324532"/>
          <a:ext cx="1608999" cy="72"/>
        </a:xfrm>
        <a:prstGeom prst="rect">
          <a:avLst/>
        </a:prstGeom>
        <a:gradFill rotWithShape="0">
          <a:gsLst>
            <a:gs pos="0">
              <a:schemeClr val="accent1">
                <a:alpha val="90000"/>
                <a:hueOff val="0"/>
                <a:satOff val="0"/>
                <a:lumOff val="0"/>
                <a:alphaOff val="-40000"/>
                <a:lumMod val="110000"/>
                <a:satMod val="105000"/>
                <a:tint val="67000"/>
              </a:schemeClr>
            </a:gs>
            <a:gs pos="50000">
              <a:schemeClr val="accent1">
                <a:alpha val="90000"/>
                <a:hueOff val="0"/>
                <a:satOff val="0"/>
                <a:lumOff val="0"/>
                <a:alphaOff val="-40000"/>
                <a:lumMod val="105000"/>
                <a:satMod val="103000"/>
                <a:tint val="73000"/>
              </a:schemeClr>
            </a:gs>
            <a:gs pos="100000">
              <a:schemeClr val="accent1">
                <a:alpha val="90000"/>
                <a:hueOff val="0"/>
                <a:satOff val="0"/>
                <a:lumOff val="0"/>
                <a:alphaOff val="-40000"/>
                <a:lumMod val="105000"/>
                <a:satMod val="109000"/>
                <a:tint val="81000"/>
              </a:schemeClr>
            </a:gs>
          </a:gsLst>
          <a:lin ang="5400000" scaled="0"/>
        </a:gradFill>
        <a:ln w="6350" cap="flat" cmpd="sng" algn="ctr">
          <a:solidFill>
            <a:schemeClr val="accent1">
              <a:alpha val="90000"/>
              <a:hueOff val="0"/>
              <a:satOff val="0"/>
              <a:lumOff val="0"/>
              <a:alphaOff val="-4000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26B8E-EBEE-4225-8109-B3883294D707}">
      <dsp:nvSpPr>
        <dsp:cNvPr id="0" name=""/>
        <dsp:cNvSpPr/>
      </dsp:nvSpPr>
      <dsp:spPr>
        <a:xfrm>
          <a:off x="1061" y="0"/>
          <a:ext cx="4139246" cy="3435146"/>
        </a:xfrm>
        <a:prstGeom prst="rect">
          <a:avLst/>
        </a:prstGeom>
        <a:solidFill>
          <a:schemeClr val="accent5">
            <a:alpha val="90000"/>
            <a:tint val="55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2712" tIns="330200" rIns="322712" bIns="330200" numCol="1" spcCol="1270" anchor="t" anchorCtr="0">
          <a:noAutofit/>
        </a:bodyPr>
        <a:lstStyle/>
        <a:p>
          <a:pPr lvl="0" algn="l" defTabSz="711200">
            <a:lnSpc>
              <a:spcPct val="90000"/>
            </a:lnSpc>
            <a:spcBef>
              <a:spcPct val="0"/>
            </a:spcBef>
            <a:spcAft>
              <a:spcPct val="35000"/>
            </a:spcAft>
          </a:pPr>
          <a:r>
            <a:rPr lang="es-MX" sz="1600" kern="1200"/>
            <a:t>Desde tiempos remotos, la escritura ha sido una actividad determinante para el ser humano, pues con ella se ha logrado preservar la vida de las especies, la cultura y las cuestiones sociales y políticas de su contexto.</a:t>
          </a:r>
          <a:endParaRPr lang="en-US" sz="1600" kern="1200"/>
        </a:p>
      </dsp:txBody>
      <dsp:txXfrm>
        <a:off x="1061" y="1305355"/>
        <a:ext cx="4139246" cy="2061087"/>
      </dsp:txXfrm>
    </dsp:sp>
    <dsp:sp modelId="{3974C51A-1446-4720-B53D-66288451B522}">
      <dsp:nvSpPr>
        <dsp:cNvPr id="0" name=""/>
        <dsp:cNvSpPr/>
      </dsp:nvSpPr>
      <dsp:spPr>
        <a:xfrm>
          <a:off x="1555412" y="343514"/>
          <a:ext cx="1030543" cy="1030543"/>
        </a:xfrm>
        <a:prstGeom prst="ellipse">
          <a:avLst/>
        </a:prstGeom>
        <a:gradFill rotWithShape="0">
          <a:gsLst>
            <a:gs pos="0">
              <a:schemeClr val="accent5">
                <a:shade val="50000"/>
                <a:hueOff val="0"/>
                <a:satOff val="0"/>
                <a:lumOff val="0"/>
                <a:alphaOff val="0"/>
                <a:lumMod val="110000"/>
                <a:satMod val="105000"/>
                <a:tint val="67000"/>
              </a:schemeClr>
            </a:gs>
            <a:gs pos="50000">
              <a:schemeClr val="accent5">
                <a:shade val="50000"/>
                <a:hueOff val="0"/>
                <a:satOff val="0"/>
                <a:lumOff val="0"/>
                <a:alphaOff val="0"/>
                <a:lumMod val="105000"/>
                <a:satMod val="103000"/>
                <a:tint val="73000"/>
              </a:schemeClr>
            </a:gs>
            <a:gs pos="100000">
              <a:schemeClr val="accent5">
                <a:shade val="50000"/>
                <a:hueOff val="0"/>
                <a:satOff val="0"/>
                <a:lumOff val="0"/>
                <a:alphaOff val="0"/>
                <a:lumMod val="105000"/>
                <a:satMod val="109000"/>
                <a:tint val="81000"/>
              </a:schemeClr>
            </a:gs>
          </a:gsLst>
          <a:lin ang="5400000" scaled="0"/>
        </a:gradFill>
        <a:ln w="6350" cap="flat" cmpd="sng" algn="ctr">
          <a:solidFill>
            <a:schemeClr val="accent5">
              <a:shade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0345" tIns="12700" rIns="80345" bIns="12700" numCol="1" spcCol="1270" anchor="ctr" anchorCtr="0">
          <a:noAutofit/>
        </a:bodyPr>
        <a:lstStyle/>
        <a:p>
          <a:pPr lvl="0" algn="ctr" defTabSz="2133600">
            <a:lnSpc>
              <a:spcPct val="90000"/>
            </a:lnSpc>
            <a:spcBef>
              <a:spcPct val="0"/>
            </a:spcBef>
            <a:spcAft>
              <a:spcPct val="35000"/>
            </a:spcAft>
          </a:pPr>
          <a:r>
            <a:rPr lang="en-US" sz="4800" kern="1200"/>
            <a:t>1</a:t>
          </a:r>
        </a:p>
      </dsp:txBody>
      <dsp:txXfrm>
        <a:off x="1706332" y="494434"/>
        <a:ext cx="728703" cy="728703"/>
      </dsp:txXfrm>
    </dsp:sp>
    <dsp:sp modelId="{F0971770-163B-4BC4-8506-997CD8B96B29}">
      <dsp:nvSpPr>
        <dsp:cNvPr id="0" name=""/>
        <dsp:cNvSpPr/>
      </dsp:nvSpPr>
      <dsp:spPr>
        <a:xfrm>
          <a:off x="1061" y="3435074"/>
          <a:ext cx="4139246" cy="72"/>
        </a:xfrm>
        <a:prstGeom prst="rect">
          <a:avLst/>
        </a:prstGeom>
        <a:gradFill rotWithShape="0">
          <a:gsLst>
            <a:gs pos="0">
              <a:schemeClr val="accent5">
                <a:shade val="50000"/>
                <a:hueOff val="167129"/>
                <a:satOff val="4478"/>
                <a:lumOff val="19726"/>
                <a:alphaOff val="0"/>
                <a:lumMod val="110000"/>
                <a:satMod val="105000"/>
                <a:tint val="67000"/>
              </a:schemeClr>
            </a:gs>
            <a:gs pos="50000">
              <a:schemeClr val="accent5">
                <a:shade val="50000"/>
                <a:hueOff val="167129"/>
                <a:satOff val="4478"/>
                <a:lumOff val="19726"/>
                <a:alphaOff val="0"/>
                <a:lumMod val="105000"/>
                <a:satMod val="103000"/>
                <a:tint val="73000"/>
              </a:schemeClr>
            </a:gs>
            <a:gs pos="100000">
              <a:schemeClr val="accent5">
                <a:shade val="50000"/>
                <a:hueOff val="167129"/>
                <a:satOff val="4478"/>
                <a:lumOff val="19726"/>
                <a:alphaOff val="0"/>
                <a:lumMod val="105000"/>
                <a:satMod val="109000"/>
                <a:tint val="81000"/>
              </a:schemeClr>
            </a:gs>
          </a:gsLst>
          <a:lin ang="5400000" scaled="0"/>
        </a:gradFill>
        <a:ln w="6350" cap="flat" cmpd="sng" algn="ctr">
          <a:solidFill>
            <a:schemeClr val="accent5">
              <a:shade val="50000"/>
              <a:hueOff val="167129"/>
              <a:satOff val="4478"/>
              <a:lumOff val="1972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52297EB-0E13-4E74-82A8-466F51260B9B}">
      <dsp:nvSpPr>
        <dsp:cNvPr id="0" name=""/>
        <dsp:cNvSpPr/>
      </dsp:nvSpPr>
      <dsp:spPr>
        <a:xfrm>
          <a:off x="4554232" y="0"/>
          <a:ext cx="4139246" cy="3435146"/>
        </a:xfrm>
        <a:prstGeom prst="rect">
          <a:avLst/>
        </a:prstGeom>
        <a:solidFill>
          <a:schemeClr val="accent5">
            <a:alpha val="90000"/>
            <a:tint val="55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2712" tIns="330200" rIns="322712" bIns="330200" numCol="1" spcCol="1270" anchor="t" anchorCtr="0">
          <a:noAutofit/>
        </a:bodyPr>
        <a:lstStyle/>
        <a:p>
          <a:pPr lvl="0" algn="l" defTabSz="711200">
            <a:lnSpc>
              <a:spcPct val="90000"/>
            </a:lnSpc>
            <a:spcBef>
              <a:spcPct val="0"/>
            </a:spcBef>
            <a:spcAft>
              <a:spcPct val="35000"/>
            </a:spcAft>
          </a:pPr>
          <a:r>
            <a:rPr lang="es-MX" sz="1600" kern="1200"/>
            <a:t>Además de saber leer, es importante saber escribir. Así como existe un proceso para la lectura, también lo hay para la escritura efectiva.</a:t>
          </a:r>
          <a:endParaRPr lang="en-US" sz="1600" kern="1200"/>
        </a:p>
      </dsp:txBody>
      <dsp:txXfrm>
        <a:off x="4554232" y="1305355"/>
        <a:ext cx="4139246" cy="2061087"/>
      </dsp:txXfrm>
    </dsp:sp>
    <dsp:sp modelId="{8023FDA0-53E6-47B0-AB6B-2DD2E0F4FFE7}">
      <dsp:nvSpPr>
        <dsp:cNvPr id="0" name=""/>
        <dsp:cNvSpPr/>
      </dsp:nvSpPr>
      <dsp:spPr>
        <a:xfrm>
          <a:off x="6108583" y="343514"/>
          <a:ext cx="1030543" cy="1030543"/>
        </a:xfrm>
        <a:prstGeom prst="ellipse">
          <a:avLst/>
        </a:prstGeom>
        <a:gradFill rotWithShape="0">
          <a:gsLst>
            <a:gs pos="0">
              <a:schemeClr val="accent5">
                <a:shade val="50000"/>
                <a:hueOff val="334258"/>
                <a:satOff val="8955"/>
                <a:lumOff val="39453"/>
                <a:alphaOff val="0"/>
                <a:lumMod val="110000"/>
                <a:satMod val="105000"/>
                <a:tint val="67000"/>
              </a:schemeClr>
            </a:gs>
            <a:gs pos="50000">
              <a:schemeClr val="accent5">
                <a:shade val="50000"/>
                <a:hueOff val="334258"/>
                <a:satOff val="8955"/>
                <a:lumOff val="39453"/>
                <a:alphaOff val="0"/>
                <a:lumMod val="105000"/>
                <a:satMod val="103000"/>
                <a:tint val="73000"/>
              </a:schemeClr>
            </a:gs>
            <a:gs pos="100000">
              <a:schemeClr val="accent5">
                <a:shade val="50000"/>
                <a:hueOff val="334258"/>
                <a:satOff val="8955"/>
                <a:lumOff val="39453"/>
                <a:alphaOff val="0"/>
                <a:lumMod val="105000"/>
                <a:satMod val="109000"/>
                <a:tint val="81000"/>
              </a:schemeClr>
            </a:gs>
          </a:gsLst>
          <a:lin ang="5400000" scaled="0"/>
        </a:gradFill>
        <a:ln w="6350" cap="flat" cmpd="sng" algn="ctr">
          <a:solidFill>
            <a:schemeClr val="accent5">
              <a:shade val="50000"/>
              <a:hueOff val="334258"/>
              <a:satOff val="8955"/>
              <a:lumOff val="3945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0345" tIns="12700" rIns="80345" bIns="12700" numCol="1" spcCol="1270" anchor="ctr" anchorCtr="0">
          <a:noAutofit/>
        </a:bodyPr>
        <a:lstStyle/>
        <a:p>
          <a:pPr lvl="0" algn="ctr" defTabSz="2133600">
            <a:lnSpc>
              <a:spcPct val="90000"/>
            </a:lnSpc>
            <a:spcBef>
              <a:spcPct val="0"/>
            </a:spcBef>
            <a:spcAft>
              <a:spcPct val="35000"/>
            </a:spcAft>
          </a:pPr>
          <a:r>
            <a:rPr lang="en-US" sz="4800" kern="1200"/>
            <a:t>2</a:t>
          </a:r>
        </a:p>
      </dsp:txBody>
      <dsp:txXfrm>
        <a:off x="6259503" y="494434"/>
        <a:ext cx="728703" cy="728703"/>
      </dsp:txXfrm>
    </dsp:sp>
    <dsp:sp modelId="{31843109-41BC-4109-ACBC-A9B4A321AD79}">
      <dsp:nvSpPr>
        <dsp:cNvPr id="0" name=""/>
        <dsp:cNvSpPr/>
      </dsp:nvSpPr>
      <dsp:spPr>
        <a:xfrm>
          <a:off x="4554232" y="3435074"/>
          <a:ext cx="4139246" cy="72"/>
        </a:xfrm>
        <a:prstGeom prst="rect">
          <a:avLst/>
        </a:prstGeom>
        <a:gradFill rotWithShape="0">
          <a:gsLst>
            <a:gs pos="0">
              <a:schemeClr val="accent5">
                <a:shade val="50000"/>
                <a:hueOff val="167129"/>
                <a:satOff val="4478"/>
                <a:lumOff val="19726"/>
                <a:alphaOff val="0"/>
                <a:lumMod val="110000"/>
                <a:satMod val="105000"/>
                <a:tint val="67000"/>
              </a:schemeClr>
            </a:gs>
            <a:gs pos="50000">
              <a:schemeClr val="accent5">
                <a:shade val="50000"/>
                <a:hueOff val="167129"/>
                <a:satOff val="4478"/>
                <a:lumOff val="19726"/>
                <a:alphaOff val="0"/>
                <a:lumMod val="105000"/>
                <a:satMod val="103000"/>
                <a:tint val="73000"/>
              </a:schemeClr>
            </a:gs>
            <a:gs pos="100000">
              <a:schemeClr val="accent5">
                <a:shade val="50000"/>
                <a:hueOff val="167129"/>
                <a:satOff val="4478"/>
                <a:lumOff val="19726"/>
                <a:alphaOff val="0"/>
                <a:lumMod val="105000"/>
                <a:satMod val="109000"/>
                <a:tint val="81000"/>
              </a:schemeClr>
            </a:gs>
          </a:gsLst>
          <a:lin ang="5400000" scaled="0"/>
        </a:gradFill>
        <a:ln w="6350" cap="flat" cmpd="sng" algn="ctr">
          <a:solidFill>
            <a:schemeClr val="accent5">
              <a:shade val="50000"/>
              <a:hueOff val="167129"/>
              <a:satOff val="4478"/>
              <a:lumOff val="1972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DBA9A-D2A0-4AC9-92E0-7F724883F780}">
      <dsp:nvSpPr>
        <dsp:cNvPr id="0" name=""/>
        <dsp:cNvSpPr/>
      </dsp:nvSpPr>
      <dsp:spPr>
        <a:xfrm>
          <a:off x="104185" y="504053"/>
          <a:ext cx="2866189" cy="1719713"/>
        </a:xfrm>
        <a:prstGeom prst="rect">
          <a:avLst/>
        </a:prstGeom>
        <a:gradFill rotWithShape="0">
          <a:gsLst>
            <a:gs pos="0">
              <a:schemeClr val="accent1">
                <a:shade val="50000"/>
                <a:hueOff val="0"/>
                <a:satOff val="0"/>
                <a:lumOff val="0"/>
                <a:alphaOff val="0"/>
                <a:lumMod val="110000"/>
                <a:satMod val="105000"/>
                <a:tint val="67000"/>
              </a:schemeClr>
            </a:gs>
            <a:gs pos="50000">
              <a:schemeClr val="accent1">
                <a:shade val="50000"/>
                <a:hueOff val="0"/>
                <a:satOff val="0"/>
                <a:lumOff val="0"/>
                <a:alphaOff val="0"/>
                <a:lumMod val="105000"/>
                <a:satMod val="103000"/>
                <a:tint val="73000"/>
              </a:schemeClr>
            </a:gs>
            <a:gs pos="100000">
              <a:schemeClr val="accent1">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just" defTabSz="400050">
            <a:lnSpc>
              <a:spcPct val="90000"/>
            </a:lnSpc>
            <a:spcBef>
              <a:spcPct val="0"/>
            </a:spcBef>
            <a:spcAft>
              <a:spcPct val="35000"/>
            </a:spcAft>
          </a:pPr>
          <a:r>
            <a:rPr lang="es-MX" sz="900" b="1" kern="1200" dirty="0"/>
            <a:t>d. Contexto: </a:t>
          </a:r>
          <a:r>
            <a:rPr lang="es-MX" sz="900" kern="1200" dirty="0"/>
            <a:t>ambiente en el que se desarrolla la comunicación, es decir, todo lo que rodea al proceso. El contexto comprende no sólo el ambiente externo, sino todas las cuestiones psicológicas, culturales, históricas y sociales que rodean a la comunicación. Los tipos de contexto son:</a:t>
          </a:r>
          <a:endParaRPr lang="en-US" sz="900" kern="1200" dirty="0"/>
        </a:p>
      </dsp:txBody>
      <dsp:txXfrm>
        <a:off x="104185" y="504053"/>
        <a:ext cx="2866189" cy="1719713"/>
      </dsp:txXfrm>
    </dsp:sp>
    <dsp:sp modelId="{7D22B316-184A-481C-8EC2-834E16FFAC3C}">
      <dsp:nvSpPr>
        <dsp:cNvPr id="0" name=""/>
        <dsp:cNvSpPr/>
      </dsp:nvSpPr>
      <dsp:spPr>
        <a:xfrm>
          <a:off x="3152808" y="497191"/>
          <a:ext cx="2866189" cy="1719713"/>
        </a:xfrm>
        <a:prstGeom prst="rect">
          <a:avLst/>
        </a:prstGeom>
        <a:gradFill rotWithShape="0">
          <a:gsLst>
            <a:gs pos="0">
              <a:schemeClr val="accent1">
                <a:shade val="50000"/>
                <a:hueOff val="134164"/>
                <a:satOff val="-3267"/>
                <a:lumOff val="14299"/>
                <a:alphaOff val="0"/>
                <a:lumMod val="110000"/>
                <a:satMod val="105000"/>
                <a:tint val="67000"/>
              </a:schemeClr>
            </a:gs>
            <a:gs pos="50000">
              <a:schemeClr val="accent1">
                <a:shade val="50000"/>
                <a:hueOff val="134164"/>
                <a:satOff val="-3267"/>
                <a:lumOff val="14299"/>
                <a:alphaOff val="0"/>
                <a:lumMod val="105000"/>
                <a:satMod val="103000"/>
                <a:tint val="73000"/>
              </a:schemeClr>
            </a:gs>
            <a:gs pos="100000">
              <a:schemeClr val="accent1">
                <a:shade val="50000"/>
                <a:hueOff val="134164"/>
                <a:satOff val="-3267"/>
                <a:lumOff val="1429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just" defTabSz="400050">
            <a:lnSpc>
              <a:spcPct val="90000"/>
            </a:lnSpc>
            <a:spcBef>
              <a:spcPct val="0"/>
            </a:spcBef>
            <a:spcAft>
              <a:spcPct val="35000"/>
            </a:spcAft>
          </a:pPr>
          <a:r>
            <a:rPr lang="es-MX" sz="900" kern="1200" dirty="0"/>
            <a:t>• Físico: involucra todos los aspectos externos en los que se da la comunicación. Puede ser el clima, la iluminación, la cercanía o lejanía con alguna persona, el ruido que se produce en la calle o salón de clase, entre otros.</a:t>
          </a:r>
          <a:endParaRPr lang="en-US" sz="900" kern="1200" dirty="0"/>
        </a:p>
      </dsp:txBody>
      <dsp:txXfrm>
        <a:off x="3152808" y="497191"/>
        <a:ext cx="2866189" cy="1719713"/>
      </dsp:txXfrm>
    </dsp:sp>
    <dsp:sp modelId="{B44BD81C-09F2-4450-9623-28A2D2A40173}">
      <dsp:nvSpPr>
        <dsp:cNvPr id="0" name=""/>
        <dsp:cNvSpPr/>
      </dsp:nvSpPr>
      <dsp:spPr>
        <a:xfrm>
          <a:off x="6305616" y="497191"/>
          <a:ext cx="2866189" cy="1719713"/>
        </a:xfrm>
        <a:prstGeom prst="rect">
          <a:avLst/>
        </a:prstGeom>
        <a:gradFill rotWithShape="0">
          <a:gsLst>
            <a:gs pos="0">
              <a:schemeClr val="accent1">
                <a:shade val="50000"/>
                <a:hueOff val="268329"/>
                <a:satOff val="-6535"/>
                <a:lumOff val="28597"/>
                <a:alphaOff val="0"/>
                <a:lumMod val="110000"/>
                <a:satMod val="105000"/>
                <a:tint val="67000"/>
              </a:schemeClr>
            </a:gs>
            <a:gs pos="50000">
              <a:schemeClr val="accent1">
                <a:shade val="50000"/>
                <a:hueOff val="268329"/>
                <a:satOff val="-6535"/>
                <a:lumOff val="28597"/>
                <a:alphaOff val="0"/>
                <a:lumMod val="105000"/>
                <a:satMod val="103000"/>
                <a:tint val="73000"/>
              </a:schemeClr>
            </a:gs>
            <a:gs pos="100000">
              <a:schemeClr val="accent1">
                <a:shade val="50000"/>
                <a:hueOff val="268329"/>
                <a:satOff val="-6535"/>
                <a:lumOff val="2859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just" defTabSz="400050">
            <a:lnSpc>
              <a:spcPct val="90000"/>
            </a:lnSpc>
            <a:spcBef>
              <a:spcPct val="0"/>
            </a:spcBef>
            <a:spcAft>
              <a:spcPct val="35000"/>
            </a:spcAft>
          </a:pPr>
          <a:r>
            <a:rPr lang="es-MX" sz="900" kern="1200" dirty="0"/>
            <a:t>• Psicológico: aquellos pensamientos, sentimientos y emociones que llevamos dentro cuando se desarrolla el proceso de comunicación. Por ejemplo, en un velorio, el ambiente psicológico que existe es de tristeza o melancolía.</a:t>
          </a:r>
          <a:endParaRPr lang="en-US" sz="900" kern="1200" dirty="0"/>
        </a:p>
      </dsp:txBody>
      <dsp:txXfrm>
        <a:off x="6305616" y="497191"/>
        <a:ext cx="2866189" cy="1719713"/>
      </dsp:txXfrm>
    </dsp:sp>
    <dsp:sp modelId="{22F316EA-4C28-493A-9155-73A762672972}">
      <dsp:nvSpPr>
        <dsp:cNvPr id="0" name=""/>
        <dsp:cNvSpPr/>
      </dsp:nvSpPr>
      <dsp:spPr>
        <a:xfrm>
          <a:off x="0" y="2503524"/>
          <a:ext cx="2866189" cy="1719713"/>
        </a:xfrm>
        <a:prstGeom prst="rect">
          <a:avLst/>
        </a:prstGeom>
        <a:gradFill rotWithShape="0">
          <a:gsLst>
            <a:gs pos="0">
              <a:schemeClr val="accent1">
                <a:shade val="50000"/>
                <a:hueOff val="402493"/>
                <a:satOff val="-9802"/>
                <a:lumOff val="42896"/>
                <a:alphaOff val="0"/>
                <a:lumMod val="110000"/>
                <a:satMod val="105000"/>
                <a:tint val="67000"/>
              </a:schemeClr>
            </a:gs>
            <a:gs pos="50000">
              <a:schemeClr val="accent1">
                <a:shade val="50000"/>
                <a:hueOff val="402493"/>
                <a:satOff val="-9802"/>
                <a:lumOff val="42896"/>
                <a:alphaOff val="0"/>
                <a:lumMod val="105000"/>
                <a:satMod val="103000"/>
                <a:tint val="73000"/>
              </a:schemeClr>
            </a:gs>
            <a:gs pos="100000">
              <a:schemeClr val="accent1">
                <a:shade val="50000"/>
                <a:hueOff val="402493"/>
                <a:satOff val="-9802"/>
                <a:lumOff val="4289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just" defTabSz="400050">
            <a:lnSpc>
              <a:spcPct val="90000"/>
            </a:lnSpc>
            <a:spcBef>
              <a:spcPct val="0"/>
            </a:spcBef>
            <a:spcAft>
              <a:spcPct val="35000"/>
            </a:spcAft>
          </a:pPr>
          <a:r>
            <a:rPr lang="es-MX" sz="900" kern="1200" dirty="0"/>
            <a:t>• Social: se refiere a las relaciones que tenemos con las personas involucradas en el proceso de comunicación. La manera en la que te comunicas con tus papás y tus amigos de clase es diferente, por el contexto social (o la relación) que existe entre estas personas y tú.</a:t>
          </a:r>
          <a:endParaRPr lang="en-US" sz="900" kern="1200" dirty="0"/>
        </a:p>
      </dsp:txBody>
      <dsp:txXfrm>
        <a:off x="0" y="2503524"/>
        <a:ext cx="2866189" cy="1719713"/>
      </dsp:txXfrm>
    </dsp:sp>
    <dsp:sp modelId="{6B52C90C-6C92-44A7-942F-3EF49BC1B7F5}">
      <dsp:nvSpPr>
        <dsp:cNvPr id="0" name=""/>
        <dsp:cNvSpPr/>
      </dsp:nvSpPr>
      <dsp:spPr>
        <a:xfrm>
          <a:off x="3152808" y="2503524"/>
          <a:ext cx="2866189" cy="1719713"/>
        </a:xfrm>
        <a:prstGeom prst="rect">
          <a:avLst/>
        </a:prstGeom>
        <a:gradFill rotWithShape="0">
          <a:gsLst>
            <a:gs pos="0">
              <a:schemeClr val="accent1">
                <a:shade val="50000"/>
                <a:hueOff val="268329"/>
                <a:satOff val="-6535"/>
                <a:lumOff val="28597"/>
                <a:alphaOff val="0"/>
                <a:lumMod val="110000"/>
                <a:satMod val="105000"/>
                <a:tint val="67000"/>
              </a:schemeClr>
            </a:gs>
            <a:gs pos="50000">
              <a:schemeClr val="accent1">
                <a:shade val="50000"/>
                <a:hueOff val="268329"/>
                <a:satOff val="-6535"/>
                <a:lumOff val="28597"/>
                <a:alphaOff val="0"/>
                <a:lumMod val="105000"/>
                <a:satMod val="103000"/>
                <a:tint val="73000"/>
              </a:schemeClr>
            </a:gs>
            <a:gs pos="100000">
              <a:schemeClr val="accent1">
                <a:shade val="50000"/>
                <a:hueOff val="268329"/>
                <a:satOff val="-6535"/>
                <a:lumOff val="2859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just" defTabSz="400050">
            <a:lnSpc>
              <a:spcPct val="90000"/>
            </a:lnSpc>
            <a:spcBef>
              <a:spcPct val="0"/>
            </a:spcBef>
            <a:spcAft>
              <a:spcPct val="35000"/>
            </a:spcAft>
          </a:pPr>
          <a:r>
            <a:rPr lang="es-MX" sz="900" kern="1200" dirty="0"/>
            <a:t>• Histórico: antecedentes o sucesos que preceden al proceso de comunicación. Por ejemplo: Juan y Pedro son compañeros de trabajo y el primero le habla de una chica muy guapa que labora cerca y que la encuentra cada vez que van a comer. Pedro le promete que para la próxima vez pondrá más atención porque jamás la ha visto. Días después, los amigos van a comer acompañados de otros compañeros. Juan descubre que la hermosa joven llega al lugar, voltea a mirar a Pedro y le dice: “te dije que siempre venía aquí”. Juan entiende al instante de lo que habla su amigo, pero probablemente nadie más lo haga, porque los demás no comparte el mismo contexto histórico (no tienen un antecedente de la plática entre ambos amigos).</a:t>
          </a:r>
          <a:endParaRPr lang="en-US" sz="900" kern="1200" dirty="0"/>
        </a:p>
      </dsp:txBody>
      <dsp:txXfrm>
        <a:off x="3152808" y="2503524"/>
        <a:ext cx="2866189" cy="1719713"/>
      </dsp:txXfrm>
    </dsp:sp>
    <dsp:sp modelId="{ABEE66B7-35CE-4AEE-A5BE-B5A463BD87CD}">
      <dsp:nvSpPr>
        <dsp:cNvPr id="0" name=""/>
        <dsp:cNvSpPr/>
      </dsp:nvSpPr>
      <dsp:spPr>
        <a:xfrm>
          <a:off x="6305616" y="2503524"/>
          <a:ext cx="2866189" cy="1719713"/>
        </a:xfrm>
        <a:prstGeom prst="rect">
          <a:avLst/>
        </a:prstGeom>
        <a:gradFill rotWithShape="0">
          <a:gsLst>
            <a:gs pos="0">
              <a:schemeClr val="accent1">
                <a:shade val="50000"/>
                <a:hueOff val="134164"/>
                <a:satOff val="-3267"/>
                <a:lumOff val="14299"/>
                <a:alphaOff val="0"/>
                <a:lumMod val="110000"/>
                <a:satMod val="105000"/>
                <a:tint val="67000"/>
              </a:schemeClr>
            </a:gs>
            <a:gs pos="50000">
              <a:schemeClr val="accent1">
                <a:shade val="50000"/>
                <a:hueOff val="134164"/>
                <a:satOff val="-3267"/>
                <a:lumOff val="14299"/>
                <a:alphaOff val="0"/>
                <a:lumMod val="105000"/>
                <a:satMod val="103000"/>
                <a:tint val="73000"/>
              </a:schemeClr>
            </a:gs>
            <a:gs pos="100000">
              <a:schemeClr val="accent1">
                <a:shade val="50000"/>
                <a:hueOff val="134164"/>
                <a:satOff val="-3267"/>
                <a:lumOff val="1429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just" defTabSz="400050">
            <a:lnSpc>
              <a:spcPct val="90000"/>
            </a:lnSpc>
            <a:spcBef>
              <a:spcPct val="0"/>
            </a:spcBef>
            <a:spcAft>
              <a:spcPct val="35000"/>
            </a:spcAft>
          </a:pPr>
          <a:r>
            <a:rPr lang="es-MX" sz="900" kern="1200" dirty="0"/>
            <a:t>Cultural: comprende los valores, actitudes, creencias, orientaciones y suposiciones que prevalecen en una sociedad (Samovar, Porter y </a:t>
          </a:r>
          <a:r>
            <a:rPr lang="es-MX" sz="900" kern="1200" dirty="0" err="1"/>
            <a:t>McDaniel</a:t>
          </a:r>
          <a:r>
            <a:rPr lang="es-MX" sz="900" kern="1200" dirty="0"/>
            <a:t>, 2007: 20).</a:t>
          </a:r>
          <a:endParaRPr lang="en-US" sz="900" kern="1200" dirty="0"/>
        </a:p>
      </dsp:txBody>
      <dsp:txXfrm>
        <a:off x="6305616" y="2503524"/>
        <a:ext cx="2866189" cy="1719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2B782-CEA6-438F-92A1-660005566D40}">
      <dsp:nvSpPr>
        <dsp:cNvPr id="0" name=""/>
        <dsp:cNvSpPr/>
      </dsp:nvSpPr>
      <dsp:spPr>
        <a:xfrm>
          <a:off x="0" y="276540"/>
          <a:ext cx="8694540" cy="1483548"/>
        </a:xfrm>
        <a:prstGeom prst="roundRect">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s-MX" sz="1000" kern="1200" dirty="0"/>
            <a:t>El lenguaje es el código más importante y preciso en la comunicación humana. Tiene su origen en la facultad exclusiva de los hombres para utilizar sonidos articulados (signos orales), sus representaciones gráficas (signos escritos en grafías) como medio de comunicación y las imágenes mentales de sonidos articulados que son instrumento del pensamiento de cada individuo. Es decir, el emisor (enunciador o hablante) transforma su pensamiento en lenguaje, expresándolo por medio de signos que el receptor (enunciatario u oyente) comprende cuando, a su vez, los transforma en pensamiento. Los términos lenguaje, lengua y habla que utilizamos frecuentemente para designar el mismo concepto, en realidad se refieren a términos distintos:</a:t>
          </a:r>
          <a:endParaRPr lang="en-US" sz="1000" kern="1200" dirty="0"/>
        </a:p>
      </dsp:txBody>
      <dsp:txXfrm>
        <a:off x="72421" y="348961"/>
        <a:ext cx="8549698" cy="1338706"/>
      </dsp:txXfrm>
    </dsp:sp>
    <dsp:sp modelId="{8D9A7EB3-7281-4F1B-A123-292337DE15D8}">
      <dsp:nvSpPr>
        <dsp:cNvPr id="0" name=""/>
        <dsp:cNvSpPr/>
      </dsp:nvSpPr>
      <dsp:spPr>
        <a:xfrm>
          <a:off x="0" y="1788889"/>
          <a:ext cx="8694540" cy="865800"/>
        </a:xfrm>
        <a:prstGeom prst="roundRect">
          <a:avLst/>
        </a:prstGeom>
        <a:gradFill rotWithShape="0">
          <a:gsLst>
            <a:gs pos="0">
              <a:schemeClr val="accent1">
                <a:shade val="80000"/>
                <a:hueOff val="116428"/>
                <a:satOff val="-2085"/>
                <a:lumOff val="8862"/>
                <a:alphaOff val="0"/>
                <a:lumMod val="110000"/>
                <a:satMod val="105000"/>
                <a:tint val="67000"/>
              </a:schemeClr>
            </a:gs>
            <a:gs pos="50000">
              <a:schemeClr val="accent1">
                <a:shade val="80000"/>
                <a:hueOff val="116428"/>
                <a:satOff val="-2085"/>
                <a:lumOff val="8862"/>
                <a:alphaOff val="0"/>
                <a:lumMod val="105000"/>
                <a:satMod val="103000"/>
                <a:tint val="73000"/>
              </a:schemeClr>
            </a:gs>
            <a:gs pos="100000">
              <a:schemeClr val="accent1">
                <a:shade val="80000"/>
                <a:hueOff val="116428"/>
                <a:satOff val="-2085"/>
                <a:lumOff val="886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s-MX" sz="1000" kern="1200"/>
            <a:t>• El lenguaje tiene carácter universal, porque es una facultad propia de todos los hombres de cualquier época y lugar. En pocas palabras, es todo sistema de comunicación humana.</a:t>
          </a:r>
          <a:endParaRPr lang="en-US" sz="1000" kern="1200"/>
        </a:p>
      </dsp:txBody>
      <dsp:txXfrm>
        <a:off x="42265" y="1831154"/>
        <a:ext cx="8610010" cy="781270"/>
      </dsp:txXfrm>
    </dsp:sp>
    <dsp:sp modelId="{7A68AC5A-F4E9-4ACE-ADC8-0F621788BE2E}">
      <dsp:nvSpPr>
        <dsp:cNvPr id="0" name=""/>
        <dsp:cNvSpPr/>
      </dsp:nvSpPr>
      <dsp:spPr>
        <a:xfrm>
          <a:off x="0" y="2683489"/>
          <a:ext cx="8694540" cy="865800"/>
        </a:xfrm>
        <a:prstGeom prst="roundRect">
          <a:avLst/>
        </a:prstGeom>
        <a:gradFill rotWithShape="0">
          <a:gsLst>
            <a:gs pos="0">
              <a:schemeClr val="accent1">
                <a:shade val="80000"/>
                <a:hueOff val="232855"/>
                <a:satOff val="-4171"/>
                <a:lumOff val="17723"/>
                <a:alphaOff val="0"/>
                <a:lumMod val="110000"/>
                <a:satMod val="105000"/>
                <a:tint val="67000"/>
              </a:schemeClr>
            </a:gs>
            <a:gs pos="50000">
              <a:schemeClr val="accent1">
                <a:shade val="80000"/>
                <a:hueOff val="232855"/>
                <a:satOff val="-4171"/>
                <a:lumOff val="17723"/>
                <a:alphaOff val="0"/>
                <a:lumMod val="105000"/>
                <a:satMod val="103000"/>
                <a:tint val="73000"/>
              </a:schemeClr>
            </a:gs>
            <a:gs pos="100000">
              <a:schemeClr val="accent1">
                <a:shade val="80000"/>
                <a:hueOff val="232855"/>
                <a:satOff val="-4171"/>
                <a:lumOff val="1772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s-MX" sz="1000" kern="1200"/>
            <a:t>• La lengua o idioma tiene carácter social, puesto que es un código oral, y a veces también escrito, creado y utilizado por los individuos de cada sociedad para comunicarse. En el mundo hay más de tres mil lenguas o idiomas.</a:t>
          </a:r>
          <a:endParaRPr lang="en-US" sz="1000" kern="1200"/>
        </a:p>
      </dsp:txBody>
      <dsp:txXfrm>
        <a:off x="42265" y="2725754"/>
        <a:ext cx="8610010" cy="781270"/>
      </dsp:txXfrm>
    </dsp:sp>
    <dsp:sp modelId="{84D5423C-4D10-4FE0-AF71-D82617CDE317}">
      <dsp:nvSpPr>
        <dsp:cNvPr id="0" name=""/>
        <dsp:cNvSpPr/>
      </dsp:nvSpPr>
      <dsp:spPr>
        <a:xfrm>
          <a:off x="0" y="3578089"/>
          <a:ext cx="8694540" cy="865800"/>
        </a:xfrm>
        <a:prstGeom prst="roundRect">
          <a:avLst/>
        </a:prstGeom>
        <a:gradFill rotWithShape="0">
          <a:gsLst>
            <a:gs pos="0">
              <a:schemeClr val="accent1">
                <a:shade val="80000"/>
                <a:hueOff val="349283"/>
                <a:satOff val="-6256"/>
                <a:lumOff val="26585"/>
                <a:alphaOff val="0"/>
                <a:lumMod val="110000"/>
                <a:satMod val="105000"/>
                <a:tint val="67000"/>
              </a:schemeClr>
            </a:gs>
            <a:gs pos="50000">
              <a:schemeClr val="accent1">
                <a:shade val="80000"/>
                <a:hueOff val="349283"/>
                <a:satOff val="-6256"/>
                <a:lumOff val="26585"/>
                <a:alphaOff val="0"/>
                <a:lumMod val="105000"/>
                <a:satMod val="103000"/>
                <a:tint val="73000"/>
              </a:schemeClr>
            </a:gs>
            <a:gs pos="100000">
              <a:schemeClr val="accent1">
                <a:shade val="80000"/>
                <a:hueOff val="349283"/>
                <a:satOff val="-6256"/>
                <a:lumOff val="2658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s-MX" sz="1000" kern="1200"/>
            <a:t>• El habla tiene carácter individual, ya que es la forma en que cada persona utiliza la lengua al hablar o escribir en un momento y lugar determinados.</a:t>
          </a:r>
          <a:endParaRPr lang="en-US" sz="1000" kern="1200"/>
        </a:p>
      </dsp:txBody>
      <dsp:txXfrm>
        <a:off x="42265" y="3620354"/>
        <a:ext cx="8610010" cy="781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A122F-3DEE-41B6-B5E4-9310A9235324}">
      <dsp:nvSpPr>
        <dsp:cNvPr id="0" name=""/>
        <dsp:cNvSpPr/>
      </dsp:nvSpPr>
      <dsp:spPr>
        <a:xfrm>
          <a:off x="0" y="0"/>
          <a:ext cx="7390359" cy="1030543"/>
        </a:xfrm>
        <a:prstGeom prst="roundRect">
          <a:avLst>
            <a:gd name="adj" fmla="val 10000"/>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s-MX" sz="1500" kern="1200"/>
            <a:t>1.3.1     Emotiva. Por ejemplo: </a:t>
          </a:r>
          <a:r>
            <a:rPr lang="es-MX" sz="1500" i="1" kern="1200"/>
            <a:t>¡Ay! ¡Qué triste me siento después de todo lo que pasó ayer! Estoy muy preocupada por los estudios que me hicieron. ¡Uhmmmm, este pastel está delicioso!</a:t>
          </a:r>
          <a:endParaRPr lang="en-US" sz="1500" kern="1200"/>
        </a:p>
      </dsp:txBody>
      <dsp:txXfrm>
        <a:off x="30184" y="30184"/>
        <a:ext cx="6278321" cy="970175"/>
      </dsp:txXfrm>
    </dsp:sp>
    <dsp:sp modelId="{A2104B58-3EDD-47E2-B314-7ADE99DA8E76}">
      <dsp:nvSpPr>
        <dsp:cNvPr id="0" name=""/>
        <dsp:cNvSpPr/>
      </dsp:nvSpPr>
      <dsp:spPr>
        <a:xfrm>
          <a:off x="652090" y="1202301"/>
          <a:ext cx="7390359" cy="1030543"/>
        </a:xfrm>
        <a:prstGeom prst="roundRect">
          <a:avLst>
            <a:gd name="adj" fmla="val 10000"/>
          </a:avLst>
        </a:prstGeom>
        <a:gradFill rotWithShape="0">
          <a:gsLst>
            <a:gs pos="0">
              <a:schemeClr val="accent1">
                <a:alpha val="90000"/>
                <a:hueOff val="0"/>
                <a:satOff val="0"/>
                <a:lumOff val="0"/>
                <a:alphaOff val="-20000"/>
                <a:lumMod val="110000"/>
                <a:satMod val="105000"/>
                <a:tint val="67000"/>
              </a:schemeClr>
            </a:gs>
            <a:gs pos="50000">
              <a:schemeClr val="accent1">
                <a:alpha val="90000"/>
                <a:hueOff val="0"/>
                <a:satOff val="0"/>
                <a:lumOff val="0"/>
                <a:alphaOff val="-20000"/>
                <a:lumMod val="105000"/>
                <a:satMod val="103000"/>
                <a:tint val="73000"/>
              </a:schemeClr>
            </a:gs>
            <a:gs pos="100000">
              <a:schemeClr val="accent1">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s-MX" sz="1500" kern="1200" dirty="0"/>
            <a:t>1.3.2     </a:t>
          </a:r>
          <a:r>
            <a:rPr lang="es-MX" sz="1500" kern="1200" dirty="0" smtClean="0"/>
            <a:t>Connotativa</a:t>
          </a:r>
          <a:r>
            <a:rPr lang="es-MX" sz="1500" kern="1200" dirty="0"/>
            <a:t>. Por ejemplo: </a:t>
          </a:r>
          <a:r>
            <a:rPr lang="es-MX" sz="1500" i="1" kern="1200" dirty="0"/>
            <a:t>Juan, por favor, ve a traer un kilo de frijoles a la tienda, pero tápate porque está lloviendo. Nuestro candidato cumplirá todas las promesas de campaña. Margarita, no quiero que tengas ese tipo de amistades.</a:t>
          </a:r>
          <a:endParaRPr lang="en-US" sz="1500" kern="1200" dirty="0"/>
        </a:p>
      </dsp:txBody>
      <dsp:txXfrm>
        <a:off x="682274" y="1232485"/>
        <a:ext cx="6008047" cy="970175"/>
      </dsp:txXfrm>
    </dsp:sp>
    <dsp:sp modelId="{006C544B-2FCA-442C-B30F-BE997090F38F}">
      <dsp:nvSpPr>
        <dsp:cNvPr id="0" name=""/>
        <dsp:cNvSpPr/>
      </dsp:nvSpPr>
      <dsp:spPr>
        <a:xfrm>
          <a:off x="1304180" y="2404602"/>
          <a:ext cx="7390359" cy="1030543"/>
        </a:xfrm>
        <a:prstGeom prst="roundRect">
          <a:avLst>
            <a:gd name="adj" fmla="val 10000"/>
          </a:avLst>
        </a:prstGeom>
        <a:gradFill rotWithShape="0">
          <a:gsLst>
            <a:gs pos="0">
              <a:schemeClr val="accent1">
                <a:alpha val="90000"/>
                <a:hueOff val="0"/>
                <a:satOff val="0"/>
                <a:lumOff val="0"/>
                <a:alphaOff val="-40000"/>
                <a:lumMod val="110000"/>
                <a:satMod val="105000"/>
                <a:tint val="67000"/>
              </a:schemeClr>
            </a:gs>
            <a:gs pos="50000">
              <a:schemeClr val="accent1">
                <a:alpha val="90000"/>
                <a:hueOff val="0"/>
                <a:satOff val="0"/>
                <a:lumOff val="0"/>
                <a:alphaOff val="-40000"/>
                <a:lumMod val="105000"/>
                <a:satMod val="103000"/>
                <a:tint val="73000"/>
              </a:schemeClr>
            </a:gs>
            <a:gs pos="100000">
              <a:schemeClr val="accent1">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s-MX" sz="1500" kern="1200"/>
            <a:t>1.3.3     Referencial. Por ejemplo: </a:t>
          </a:r>
          <a:r>
            <a:rPr lang="es-MX" sz="1500" i="1" kern="1200"/>
            <a:t>Hoy en las noticias comentaron que el sismo de ayer había tenido repercusiones en algunos edificios de la ciudad.</a:t>
          </a:r>
          <a:endParaRPr lang="en-US" sz="1500" kern="1200"/>
        </a:p>
      </dsp:txBody>
      <dsp:txXfrm>
        <a:off x="1334364" y="2434786"/>
        <a:ext cx="6008047" cy="970175"/>
      </dsp:txXfrm>
    </dsp:sp>
    <dsp:sp modelId="{8949EE0E-883A-4C26-9655-8B81888B6DC4}">
      <dsp:nvSpPr>
        <dsp:cNvPr id="0" name=""/>
        <dsp:cNvSpPr/>
      </dsp:nvSpPr>
      <dsp:spPr>
        <a:xfrm>
          <a:off x="6720505" y="781495"/>
          <a:ext cx="669853" cy="669853"/>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6871222" y="781495"/>
        <a:ext cx="368419" cy="504064"/>
      </dsp:txXfrm>
    </dsp:sp>
    <dsp:sp modelId="{3C47DBA8-024A-4CFC-803B-B97A658F07E7}">
      <dsp:nvSpPr>
        <dsp:cNvPr id="0" name=""/>
        <dsp:cNvSpPr/>
      </dsp:nvSpPr>
      <dsp:spPr>
        <a:xfrm>
          <a:off x="7372596" y="1976926"/>
          <a:ext cx="669853" cy="669853"/>
        </a:xfrm>
        <a:prstGeom prst="downArrow">
          <a:avLst>
            <a:gd name="adj1" fmla="val 55000"/>
            <a:gd name="adj2" fmla="val 45000"/>
          </a:avLst>
        </a:prstGeom>
        <a:solidFill>
          <a:schemeClr val="accent1">
            <a:alpha val="90000"/>
            <a:tint val="40000"/>
            <a:hueOff val="0"/>
            <a:satOff val="0"/>
            <a:lumOff val="0"/>
            <a:alphaOff val="-4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7523313" y="1976926"/>
        <a:ext cx="368419" cy="5040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79BEB-104A-4047-8377-BB2A4250E78A}">
      <dsp:nvSpPr>
        <dsp:cNvPr id="0" name=""/>
        <dsp:cNvSpPr/>
      </dsp:nvSpPr>
      <dsp:spPr>
        <a:xfrm>
          <a:off x="0" y="812118"/>
          <a:ext cx="2445339" cy="155279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96F5B38-D530-4EA5-A13A-F4419EF9550C}">
      <dsp:nvSpPr>
        <dsp:cNvPr id="0" name=""/>
        <dsp:cNvSpPr/>
      </dsp:nvSpPr>
      <dsp:spPr>
        <a:xfrm>
          <a:off x="271704" y="1070237"/>
          <a:ext cx="2445339" cy="1552790"/>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MX" sz="1500" kern="1200"/>
            <a:t>1.3.4     Metalingüística. Por ejemplo: ¿</a:t>
          </a:r>
          <a:r>
            <a:rPr lang="es-MX" sz="1500" i="1" kern="1200"/>
            <a:t>Qué es la bipolaridad? ¿Por qué el doctor me dijo que tenía amigdalitis?</a:t>
          </a:r>
          <a:endParaRPr lang="en-US" sz="1500" kern="1200"/>
        </a:p>
      </dsp:txBody>
      <dsp:txXfrm>
        <a:off x="317184" y="1115717"/>
        <a:ext cx="2354379" cy="1461830"/>
      </dsp:txXfrm>
    </dsp:sp>
    <dsp:sp modelId="{84397809-8DF6-4BB3-8E88-539903392170}">
      <dsp:nvSpPr>
        <dsp:cNvPr id="0" name=""/>
        <dsp:cNvSpPr/>
      </dsp:nvSpPr>
      <dsp:spPr>
        <a:xfrm>
          <a:off x="2988748" y="812118"/>
          <a:ext cx="2445339" cy="155279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F89B6F0-F242-47F0-8901-C1E0A7FAD226}">
      <dsp:nvSpPr>
        <dsp:cNvPr id="0" name=""/>
        <dsp:cNvSpPr/>
      </dsp:nvSpPr>
      <dsp:spPr>
        <a:xfrm>
          <a:off x="3260452" y="1070237"/>
          <a:ext cx="2445339" cy="1552790"/>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MX" sz="1500" kern="1200"/>
            <a:t>1.3.5     Fática. Por ejemplo: </a:t>
          </a:r>
          <a:r>
            <a:rPr lang="es-MX" sz="1500" i="1" kern="1200"/>
            <a:t>Francisco, ¿sí me estás escuchando? Perdón, ¿qué me dijiste hace un momento? De acuerdo, entonces así quedamos.</a:t>
          </a:r>
          <a:endParaRPr lang="en-US" sz="1500" kern="1200"/>
        </a:p>
      </dsp:txBody>
      <dsp:txXfrm>
        <a:off x="3305932" y="1115717"/>
        <a:ext cx="2354379" cy="1461830"/>
      </dsp:txXfrm>
    </dsp:sp>
    <dsp:sp modelId="{C95CD604-7889-4423-B84E-450052CE169C}">
      <dsp:nvSpPr>
        <dsp:cNvPr id="0" name=""/>
        <dsp:cNvSpPr/>
      </dsp:nvSpPr>
      <dsp:spPr>
        <a:xfrm>
          <a:off x="5977496" y="812118"/>
          <a:ext cx="2445339" cy="155279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ECFA1E6-34D8-421E-ABC1-490718DC6198}">
      <dsp:nvSpPr>
        <dsp:cNvPr id="0" name=""/>
        <dsp:cNvSpPr/>
      </dsp:nvSpPr>
      <dsp:spPr>
        <a:xfrm>
          <a:off x="6249200" y="1070237"/>
          <a:ext cx="2445339" cy="1552790"/>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MX" sz="1500" kern="1200" dirty="0"/>
            <a:t>1.3.6. Poética. Por ejemplo: </a:t>
          </a:r>
          <a:r>
            <a:rPr lang="es-MX" sz="1500" i="1" kern="1200" dirty="0"/>
            <a:t>Sin embargo, todavía dudo de esta buena suerte, porque el cielo de tenerte me parece fantasía </a:t>
          </a:r>
          <a:r>
            <a:rPr lang="es-MX" sz="1500" kern="1200" dirty="0"/>
            <a:t>(Benedetti, M. 2010, p. 41).</a:t>
          </a:r>
          <a:endParaRPr lang="en-US" sz="1500" kern="1200" dirty="0"/>
        </a:p>
      </dsp:txBody>
      <dsp:txXfrm>
        <a:off x="6294680" y="1115717"/>
        <a:ext cx="2354379" cy="14618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752C0-DD36-4868-86ED-0074F3C10100}">
      <dsp:nvSpPr>
        <dsp:cNvPr id="0" name=""/>
        <dsp:cNvSpPr/>
      </dsp:nvSpPr>
      <dsp:spPr>
        <a:xfrm>
          <a:off x="0" y="445160"/>
          <a:ext cx="5183384" cy="1212120"/>
        </a:xfrm>
        <a:prstGeom prst="round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MX" sz="1400" kern="1200"/>
            <a:t>Leer y escribir son dos habilidades que se complementan, puesto que una genera la motivación para el desarrollo de la otra. Gracias a los procesos de lectura y escritura podemos compartir aquello que pensamos y sobre todo, perpetuar nuestra historia y la de la comunidad en la que nos desarrollamos.</a:t>
          </a:r>
          <a:endParaRPr lang="en-US" sz="1400" kern="1200"/>
        </a:p>
      </dsp:txBody>
      <dsp:txXfrm>
        <a:off x="59171" y="504331"/>
        <a:ext cx="5065042" cy="1093778"/>
      </dsp:txXfrm>
    </dsp:sp>
    <dsp:sp modelId="{1D34BE40-E1E0-40EA-8551-5116941935B9}">
      <dsp:nvSpPr>
        <dsp:cNvPr id="0" name=""/>
        <dsp:cNvSpPr/>
      </dsp:nvSpPr>
      <dsp:spPr>
        <a:xfrm>
          <a:off x="0" y="1697600"/>
          <a:ext cx="5183384" cy="1212120"/>
        </a:xfrm>
        <a:prstGeom prst="round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MX" sz="1400" kern="1200"/>
            <a:t>En la escritura y la lectura se realiza la codificación y la decodificación de los mensajes. Por un lado, creamos un código y emitimos ideas claras que pueden ser comprendidas por nuestro receptor (codificación) y por otro, interpretamos los mensajes que nos son transmitidos (decodificación) para darles una respuesta.</a:t>
          </a:r>
          <a:endParaRPr lang="en-US" sz="1400" kern="1200"/>
        </a:p>
      </dsp:txBody>
      <dsp:txXfrm>
        <a:off x="59171" y="1756771"/>
        <a:ext cx="5065042" cy="1093778"/>
      </dsp:txXfrm>
    </dsp:sp>
    <dsp:sp modelId="{B0681C9C-CBF2-4C46-8D2D-9425C844ABCD}">
      <dsp:nvSpPr>
        <dsp:cNvPr id="0" name=""/>
        <dsp:cNvSpPr/>
      </dsp:nvSpPr>
      <dsp:spPr>
        <a:xfrm>
          <a:off x="0" y="2950041"/>
          <a:ext cx="5183384" cy="1212120"/>
        </a:xfrm>
        <a:prstGeom prst="round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MX" sz="1400" kern="1200"/>
            <a:t>Para comprender correctamente el mensaje escrito es importante llevar a cabo el proceso de lectura el cual consta de las siguientes etapas:</a:t>
          </a:r>
          <a:endParaRPr lang="en-US" sz="1400" kern="1200"/>
        </a:p>
      </dsp:txBody>
      <dsp:txXfrm>
        <a:off x="59171" y="3009212"/>
        <a:ext cx="5065042" cy="10937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932A1-5814-46C9-A9D3-7D9F0A7CDAED}">
      <dsp:nvSpPr>
        <dsp:cNvPr id="0" name=""/>
        <dsp:cNvSpPr/>
      </dsp:nvSpPr>
      <dsp:spPr>
        <a:xfrm>
          <a:off x="2708" y="247754"/>
          <a:ext cx="2148464" cy="1289078"/>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a:t>1.4.3     Poslectura.</a:t>
          </a:r>
          <a:endParaRPr lang="en-US" sz="1200" kern="1200"/>
        </a:p>
      </dsp:txBody>
      <dsp:txXfrm>
        <a:off x="2708" y="247754"/>
        <a:ext cx="2148464" cy="1289078"/>
      </dsp:txXfrm>
    </dsp:sp>
    <dsp:sp modelId="{49391C42-5E5D-4A29-A833-92F26E6974FC}">
      <dsp:nvSpPr>
        <dsp:cNvPr id="0" name=""/>
        <dsp:cNvSpPr/>
      </dsp:nvSpPr>
      <dsp:spPr>
        <a:xfrm>
          <a:off x="2366019" y="247754"/>
          <a:ext cx="2148464" cy="1289078"/>
        </a:xfrm>
        <a:prstGeom prst="rect">
          <a:avLst/>
        </a:prstGeom>
        <a:gradFill rotWithShape="0">
          <a:gsLst>
            <a:gs pos="0">
              <a:schemeClr val="accent1">
                <a:alpha val="90000"/>
                <a:hueOff val="0"/>
                <a:satOff val="0"/>
                <a:lumOff val="0"/>
                <a:alphaOff val="-3636"/>
                <a:lumMod val="110000"/>
                <a:satMod val="105000"/>
                <a:tint val="67000"/>
              </a:schemeClr>
            </a:gs>
            <a:gs pos="50000">
              <a:schemeClr val="accent1">
                <a:alpha val="90000"/>
                <a:hueOff val="0"/>
                <a:satOff val="0"/>
                <a:lumOff val="0"/>
                <a:alphaOff val="-3636"/>
                <a:lumMod val="105000"/>
                <a:satMod val="103000"/>
                <a:tint val="73000"/>
              </a:schemeClr>
            </a:gs>
            <a:gs pos="100000">
              <a:schemeClr val="accent1">
                <a:alpha val="90000"/>
                <a:hueOff val="0"/>
                <a:satOff val="0"/>
                <a:lumOff val="0"/>
                <a:alphaOff val="-3636"/>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a:t>Esta etapa busca que, como estudiante, organices la información que leíste y la compares con la adquirida para integrar nuevos conocimientos y aprovechar mejor</a:t>
          </a:r>
          <a:endParaRPr lang="en-US" sz="1200" kern="1200"/>
        </a:p>
      </dsp:txBody>
      <dsp:txXfrm>
        <a:off x="2366019" y="247754"/>
        <a:ext cx="2148464" cy="1289078"/>
      </dsp:txXfrm>
    </dsp:sp>
    <dsp:sp modelId="{401597E4-3DBD-418E-8A5B-F9C4E808DC13}">
      <dsp:nvSpPr>
        <dsp:cNvPr id="0" name=""/>
        <dsp:cNvSpPr/>
      </dsp:nvSpPr>
      <dsp:spPr>
        <a:xfrm>
          <a:off x="4729330" y="247754"/>
          <a:ext cx="2148464" cy="1289078"/>
        </a:xfrm>
        <a:prstGeom prst="rect">
          <a:avLst/>
        </a:prstGeom>
        <a:gradFill rotWithShape="0">
          <a:gsLst>
            <a:gs pos="0">
              <a:schemeClr val="accent1">
                <a:alpha val="90000"/>
                <a:hueOff val="0"/>
                <a:satOff val="0"/>
                <a:lumOff val="0"/>
                <a:alphaOff val="-7273"/>
                <a:lumMod val="110000"/>
                <a:satMod val="105000"/>
                <a:tint val="67000"/>
              </a:schemeClr>
            </a:gs>
            <a:gs pos="50000">
              <a:schemeClr val="accent1">
                <a:alpha val="90000"/>
                <a:hueOff val="0"/>
                <a:satOff val="0"/>
                <a:lumOff val="0"/>
                <a:alphaOff val="-7273"/>
                <a:lumMod val="105000"/>
                <a:satMod val="103000"/>
                <a:tint val="73000"/>
              </a:schemeClr>
            </a:gs>
            <a:gs pos="100000">
              <a:schemeClr val="accent1">
                <a:alpha val="90000"/>
                <a:hueOff val="0"/>
                <a:satOff val="0"/>
                <a:lumOff val="0"/>
                <a:alphaOff val="-7273"/>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a:t>la información. Es valioso que reconozcas la utilidad de lo aprendido, puesto que te servirá para darle mayor significado y aplicación en tu proceso de aprendizaje.</a:t>
          </a:r>
          <a:endParaRPr lang="en-US" sz="1200" kern="1200"/>
        </a:p>
      </dsp:txBody>
      <dsp:txXfrm>
        <a:off x="4729330" y="247754"/>
        <a:ext cx="2148464" cy="1289078"/>
      </dsp:txXfrm>
    </dsp:sp>
    <dsp:sp modelId="{21A31DA7-7B4E-48E7-A858-2E45F136816C}">
      <dsp:nvSpPr>
        <dsp:cNvPr id="0" name=""/>
        <dsp:cNvSpPr/>
      </dsp:nvSpPr>
      <dsp:spPr>
        <a:xfrm>
          <a:off x="7092641" y="247754"/>
          <a:ext cx="2148464" cy="1289078"/>
        </a:xfrm>
        <a:prstGeom prst="rect">
          <a:avLst/>
        </a:prstGeom>
        <a:gradFill rotWithShape="0">
          <a:gsLst>
            <a:gs pos="0">
              <a:schemeClr val="accent1">
                <a:alpha val="90000"/>
                <a:hueOff val="0"/>
                <a:satOff val="0"/>
                <a:lumOff val="0"/>
                <a:alphaOff val="-10909"/>
                <a:lumMod val="110000"/>
                <a:satMod val="105000"/>
                <a:tint val="67000"/>
              </a:schemeClr>
            </a:gs>
            <a:gs pos="50000">
              <a:schemeClr val="accent1">
                <a:alpha val="90000"/>
                <a:hueOff val="0"/>
                <a:satOff val="0"/>
                <a:lumOff val="0"/>
                <a:alphaOff val="-10909"/>
                <a:lumMod val="105000"/>
                <a:satMod val="103000"/>
                <a:tint val="73000"/>
              </a:schemeClr>
            </a:gs>
            <a:gs pos="100000">
              <a:schemeClr val="accent1">
                <a:alpha val="90000"/>
                <a:hueOff val="0"/>
                <a:satOff val="0"/>
                <a:lumOff val="0"/>
                <a:alphaOff val="-10909"/>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a:t>Para realizar esta tarea puedes llevar a cabo alguna de las siguientes actividades:</a:t>
          </a:r>
          <a:endParaRPr lang="en-US" sz="1200" kern="1200"/>
        </a:p>
      </dsp:txBody>
      <dsp:txXfrm>
        <a:off x="7092641" y="247754"/>
        <a:ext cx="2148464" cy="1289078"/>
      </dsp:txXfrm>
    </dsp:sp>
    <dsp:sp modelId="{D1CC3AE7-F1EC-4530-B641-46395C663839}">
      <dsp:nvSpPr>
        <dsp:cNvPr id="0" name=""/>
        <dsp:cNvSpPr/>
      </dsp:nvSpPr>
      <dsp:spPr>
        <a:xfrm>
          <a:off x="2708" y="1751679"/>
          <a:ext cx="2148464" cy="1289078"/>
        </a:xfrm>
        <a:prstGeom prst="rect">
          <a:avLst/>
        </a:prstGeom>
        <a:gradFill rotWithShape="0">
          <a:gsLst>
            <a:gs pos="0">
              <a:schemeClr val="accent1">
                <a:alpha val="90000"/>
                <a:hueOff val="0"/>
                <a:satOff val="0"/>
                <a:lumOff val="0"/>
                <a:alphaOff val="-14545"/>
                <a:lumMod val="110000"/>
                <a:satMod val="105000"/>
                <a:tint val="67000"/>
              </a:schemeClr>
            </a:gs>
            <a:gs pos="50000">
              <a:schemeClr val="accent1">
                <a:alpha val="90000"/>
                <a:hueOff val="0"/>
                <a:satOff val="0"/>
                <a:lumOff val="0"/>
                <a:alphaOff val="-14545"/>
                <a:lumMod val="105000"/>
                <a:satMod val="103000"/>
                <a:tint val="73000"/>
              </a:schemeClr>
            </a:gs>
            <a:gs pos="100000">
              <a:schemeClr val="accent1">
                <a:alpha val="90000"/>
                <a:hueOff val="0"/>
                <a:satOff val="0"/>
                <a:lumOff val="0"/>
                <a:alphaOff val="-14545"/>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a:t>1. Organizadores gráficos</a:t>
          </a:r>
          <a:endParaRPr lang="en-US" sz="1200" kern="1200"/>
        </a:p>
      </dsp:txBody>
      <dsp:txXfrm>
        <a:off x="2708" y="1751679"/>
        <a:ext cx="2148464" cy="1289078"/>
      </dsp:txXfrm>
    </dsp:sp>
    <dsp:sp modelId="{3740D4A1-8261-44F0-BF34-D9492C55FE03}">
      <dsp:nvSpPr>
        <dsp:cNvPr id="0" name=""/>
        <dsp:cNvSpPr/>
      </dsp:nvSpPr>
      <dsp:spPr>
        <a:xfrm>
          <a:off x="2366019" y="1751679"/>
          <a:ext cx="2148464" cy="1289078"/>
        </a:xfrm>
        <a:prstGeom prst="rect">
          <a:avLst/>
        </a:prstGeom>
        <a:gradFill rotWithShape="0">
          <a:gsLst>
            <a:gs pos="0">
              <a:schemeClr val="accent1">
                <a:alpha val="90000"/>
                <a:hueOff val="0"/>
                <a:satOff val="0"/>
                <a:lumOff val="0"/>
                <a:alphaOff val="-18182"/>
                <a:lumMod val="110000"/>
                <a:satMod val="105000"/>
                <a:tint val="67000"/>
              </a:schemeClr>
            </a:gs>
            <a:gs pos="50000">
              <a:schemeClr val="accent1">
                <a:alpha val="90000"/>
                <a:hueOff val="0"/>
                <a:satOff val="0"/>
                <a:lumOff val="0"/>
                <a:alphaOff val="-18182"/>
                <a:lumMod val="105000"/>
                <a:satMod val="103000"/>
                <a:tint val="73000"/>
              </a:schemeClr>
            </a:gs>
            <a:gs pos="100000">
              <a:schemeClr val="accent1">
                <a:alpha val="90000"/>
                <a:hueOff val="0"/>
                <a:satOff val="0"/>
                <a:lumOff val="0"/>
                <a:alphaOff val="-18182"/>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a:t>• Mapa mental</a:t>
          </a:r>
          <a:endParaRPr lang="en-US" sz="1200" kern="1200"/>
        </a:p>
      </dsp:txBody>
      <dsp:txXfrm>
        <a:off x="2366019" y="1751679"/>
        <a:ext cx="2148464" cy="1289078"/>
      </dsp:txXfrm>
    </dsp:sp>
    <dsp:sp modelId="{89EEE920-3ECA-4B44-A2B6-FAD5F6AEDF5C}">
      <dsp:nvSpPr>
        <dsp:cNvPr id="0" name=""/>
        <dsp:cNvSpPr/>
      </dsp:nvSpPr>
      <dsp:spPr>
        <a:xfrm>
          <a:off x="4729330" y="1751679"/>
          <a:ext cx="2148464" cy="1289078"/>
        </a:xfrm>
        <a:prstGeom prst="rect">
          <a:avLst/>
        </a:prstGeom>
        <a:gradFill rotWithShape="0">
          <a:gsLst>
            <a:gs pos="0">
              <a:schemeClr val="accent1">
                <a:alpha val="90000"/>
                <a:hueOff val="0"/>
                <a:satOff val="0"/>
                <a:lumOff val="0"/>
                <a:alphaOff val="-21818"/>
                <a:lumMod val="110000"/>
                <a:satMod val="105000"/>
                <a:tint val="67000"/>
              </a:schemeClr>
            </a:gs>
            <a:gs pos="50000">
              <a:schemeClr val="accent1">
                <a:alpha val="90000"/>
                <a:hueOff val="0"/>
                <a:satOff val="0"/>
                <a:lumOff val="0"/>
                <a:alphaOff val="-21818"/>
                <a:lumMod val="105000"/>
                <a:satMod val="103000"/>
                <a:tint val="73000"/>
              </a:schemeClr>
            </a:gs>
            <a:gs pos="100000">
              <a:schemeClr val="accent1">
                <a:alpha val="90000"/>
                <a:hueOff val="0"/>
                <a:satOff val="0"/>
                <a:lumOff val="0"/>
                <a:alphaOff val="-21818"/>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a:t>• Mapa conceptual</a:t>
          </a:r>
          <a:endParaRPr lang="en-US" sz="1200" kern="1200"/>
        </a:p>
      </dsp:txBody>
      <dsp:txXfrm>
        <a:off x="4729330" y="1751679"/>
        <a:ext cx="2148464" cy="1289078"/>
      </dsp:txXfrm>
    </dsp:sp>
    <dsp:sp modelId="{0AEF1746-6CF5-4D7D-9EC1-5ECDC2266DC0}">
      <dsp:nvSpPr>
        <dsp:cNvPr id="0" name=""/>
        <dsp:cNvSpPr/>
      </dsp:nvSpPr>
      <dsp:spPr>
        <a:xfrm>
          <a:off x="7092641" y="1751679"/>
          <a:ext cx="2148464" cy="1289078"/>
        </a:xfrm>
        <a:prstGeom prst="rect">
          <a:avLst/>
        </a:prstGeom>
        <a:gradFill rotWithShape="0">
          <a:gsLst>
            <a:gs pos="0">
              <a:schemeClr val="accent1">
                <a:alpha val="90000"/>
                <a:hueOff val="0"/>
                <a:satOff val="0"/>
                <a:lumOff val="0"/>
                <a:alphaOff val="-25455"/>
                <a:lumMod val="110000"/>
                <a:satMod val="105000"/>
                <a:tint val="67000"/>
              </a:schemeClr>
            </a:gs>
            <a:gs pos="50000">
              <a:schemeClr val="accent1">
                <a:alpha val="90000"/>
                <a:hueOff val="0"/>
                <a:satOff val="0"/>
                <a:lumOff val="0"/>
                <a:alphaOff val="-25455"/>
                <a:lumMod val="105000"/>
                <a:satMod val="103000"/>
                <a:tint val="73000"/>
              </a:schemeClr>
            </a:gs>
            <a:gs pos="100000">
              <a:schemeClr val="accent1">
                <a:alpha val="90000"/>
                <a:hueOff val="0"/>
                <a:satOff val="0"/>
                <a:lumOff val="0"/>
                <a:alphaOff val="-25455"/>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a:t>• Cuadro sinóptico</a:t>
          </a:r>
          <a:endParaRPr lang="en-US" sz="1200" kern="1200"/>
        </a:p>
      </dsp:txBody>
      <dsp:txXfrm>
        <a:off x="7092641" y="1751679"/>
        <a:ext cx="2148464" cy="1289078"/>
      </dsp:txXfrm>
    </dsp:sp>
    <dsp:sp modelId="{DAAD2E33-4117-434C-951D-33A320F4B557}">
      <dsp:nvSpPr>
        <dsp:cNvPr id="0" name=""/>
        <dsp:cNvSpPr/>
      </dsp:nvSpPr>
      <dsp:spPr>
        <a:xfrm>
          <a:off x="2708" y="3255604"/>
          <a:ext cx="2148464" cy="1289078"/>
        </a:xfrm>
        <a:prstGeom prst="rect">
          <a:avLst/>
        </a:prstGeom>
        <a:gradFill rotWithShape="0">
          <a:gsLst>
            <a:gs pos="0">
              <a:schemeClr val="accent1">
                <a:alpha val="90000"/>
                <a:hueOff val="0"/>
                <a:satOff val="0"/>
                <a:lumOff val="0"/>
                <a:alphaOff val="-29091"/>
                <a:lumMod val="110000"/>
                <a:satMod val="105000"/>
                <a:tint val="67000"/>
              </a:schemeClr>
            </a:gs>
            <a:gs pos="50000">
              <a:schemeClr val="accent1">
                <a:alpha val="90000"/>
                <a:hueOff val="0"/>
                <a:satOff val="0"/>
                <a:lumOff val="0"/>
                <a:alphaOff val="-29091"/>
                <a:lumMod val="105000"/>
                <a:satMod val="103000"/>
                <a:tint val="73000"/>
              </a:schemeClr>
            </a:gs>
            <a:gs pos="100000">
              <a:schemeClr val="accent1">
                <a:alpha val="90000"/>
                <a:hueOff val="0"/>
                <a:satOff val="0"/>
                <a:lumOff val="0"/>
                <a:alphaOff val="-29091"/>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a:t>• Cuadro comparativo</a:t>
          </a:r>
          <a:endParaRPr lang="en-US" sz="1200" kern="1200"/>
        </a:p>
      </dsp:txBody>
      <dsp:txXfrm>
        <a:off x="2708" y="3255604"/>
        <a:ext cx="2148464" cy="1289078"/>
      </dsp:txXfrm>
    </dsp:sp>
    <dsp:sp modelId="{0B090B2E-8DFA-459E-9209-ACDE444BD186}">
      <dsp:nvSpPr>
        <dsp:cNvPr id="0" name=""/>
        <dsp:cNvSpPr/>
      </dsp:nvSpPr>
      <dsp:spPr>
        <a:xfrm>
          <a:off x="2366019" y="3255604"/>
          <a:ext cx="2148464" cy="1289078"/>
        </a:xfrm>
        <a:prstGeom prst="rect">
          <a:avLst/>
        </a:prstGeom>
        <a:gradFill rotWithShape="0">
          <a:gsLst>
            <a:gs pos="0">
              <a:schemeClr val="accent1">
                <a:alpha val="90000"/>
                <a:hueOff val="0"/>
                <a:satOff val="0"/>
                <a:lumOff val="0"/>
                <a:alphaOff val="-32727"/>
                <a:lumMod val="110000"/>
                <a:satMod val="105000"/>
                <a:tint val="67000"/>
              </a:schemeClr>
            </a:gs>
            <a:gs pos="50000">
              <a:schemeClr val="accent1">
                <a:alpha val="90000"/>
                <a:hueOff val="0"/>
                <a:satOff val="0"/>
                <a:lumOff val="0"/>
                <a:alphaOff val="-32727"/>
                <a:lumMod val="105000"/>
                <a:satMod val="103000"/>
                <a:tint val="73000"/>
              </a:schemeClr>
            </a:gs>
            <a:gs pos="100000">
              <a:schemeClr val="accent1">
                <a:alpha val="90000"/>
                <a:hueOff val="0"/>
                <a:satOff val="0"/>
                <a:lumOff val="0"/>
                <a:alphaOff val="-32727"/>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a:t>2. Ilustraciones</a:t>
          </a:r>
          <a:endParaRPr lang="en-US" sz="1200" kern="1200"/>
        </a:p>
      </dsp:txBody>
      <dsp:txXfrm>
        <a:off x="2366019" y="3255604"/>
        <a:ext cx="2148464" cy="1289078"/>
      </dsp:txXfrm>
    </dsp:sp>
    <dsp:sp modelId="{16E3C77E-7710-4A80-BD28-DD28E275A761}">
      <dsp:nvSpPr>
        <dsp:cNvPr id="0" name=""/>
        <dsp:cNvSpPr/>
      </dsp:nvSpPr>
      <dsp:spPr>
        <a:xfrm>
          <a:off x="4729330" y="3255604"/>
          <a:ext cx="2148464" cy="1289078"/>
        </a:xfrm>
        <a:prstGeom prst="rect">
          <a:avLst/>
        </a:prstGeom>
        <a:gradFill rotWithShape="0">
          <a:gsLst>
            <a:gs pos="0">
              <a:schemeClr val="accent1">
                <a:alpha val="90000"/>
                <a:hueOff val="0"/>
                <a:satOff val="0"/>
                <a:lumOff val="0"/>
                <a:alphaOff val="-36364"/>
                <a:lumMod val="110000"/>
                <a:satMod val="105000"/>
                <a:tint val="67000"/>
              </a:schemeClr>
            </a:gs>
            <a:gs pos="50000">
              <a:schemeClr val="accent1">
                <a:alpha val="90000"/>
                <a:hueOff val="0"/>
                <a:satOff val="0"/>
                <a:lumOff val="0"/>
                <a:alphaOff val="-36364"/>
                <a:lumMod val="105000"/>
                <a:satMod val="103000"/>
                <a:tint val="73000"/>
              </a:schemeClr>
            </a:gs>
            <a:gs pos="100000">
              <a:schemeClr val="accent1">
                <a:alpha val="90000"/>
                <a:hueOff val="0"/>
                <a:satOff val="0"/>
                <a:lumOff val="0"/>
                <a:alphaOff val="-36364"/>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a:t>• Periódico mural</a:t>
          </a:r>
          <a:endParaRPr lang="en-US" sz="1200" kern="1200"/>
        </a:p>
      </dsp:txBody>
      <dsp:txXfrm>
        <a:off x="4729330" y="3255604"/>
        <a:ext cx="2148464" cy="1289078"/>
      </dsp:txXfrm>
    </dsp:sp>
    <dsp:sp modelId="{1087A63F-BEB6-46C3-80D5-B3378FD575E4}">
      <dsp:nvSpPr>
        <dsp:cNvPr id="0" name=""/>
        <dsp:cNvSpPr/>
      </dsp:nvSpPr>
      <dsp:spPr>
        <a:xfrm>
          <a:off x="7092641" y="3255604"/>
          <a:ext cx="2148464" cy="1289078"/>
        </a:xfrm>
        <a:prstGeom prst="rect">
          <a:avLst/>
        </a:prstGeom>
        <a:gradFill rotWithShape="0">
          <a:gsLst>
            <a:gs pos="0">
              <a:schemeClr val="accent1">
                <a:alpha val="90000"/>
                <a:hueOff val="0"/>
                <a:satOff val="0"/>
                <a:lumOff val="0"/>
                <a:alphaOff val="-40000"/>
                <a:lumMod val="110000"/>
                <a:satMod val="105000"/>
                <a:tint val="67000"/>
              </a:schemeClr>
            </a:gs>
            <a:gs pos="50000">
              <a:schemeClr val="accent1">
                <a:alpha val="90000"/>
                <a:hueOff val="0"/>
                <a:satOff val="0"/>
                <a:lumOff val="0"/>
                <a:alphaOff val="-40000"/>
                <a:lumMod val="105000"/>
                <a:satMod val="103000"/>
                <a:tint val="73000"/>
              </a:schemeClr>
            </a:gs>
            <a:gs pos="100000">
              <a:schemeClr val="accent1">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a:t>• Collage</a:t>
          </a:r>
          <a:endParaRPr lang="en-US" sz="1200" kern="1200"/>
        </a:p>
      </dsp:txBody>
      <dsp:txXfrm>
        <a:off x="7092641" y="3255604"/>
        <a:ext cx="2148464" cy="1289078"/>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10.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1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720725" y="900113"/>
            <a:ext cx="611822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MX" altLang="es-MX"/>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cs typeface="DejaVu Sans" charset="0"/>
              </a:defRPr>
            </a:lvl1pPr>
          </a:lstStyle>
          <a:p>
            <a:endParaRPr lang="es-MX" altLang="es-MX"/>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cs typeface="DejaVu Sans" charset="0"/>
              </a:defRPr>
            </a:lvl1pPr>
          </a:lstStyle>
          <a:p>
            <a:endParaRPr lang="es-MX" altLang="es-MX"/>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cs typeface="DejaVu Sans" charset="0"/>
              </a:defRPr>
            </a:lvl1pPr>
          </a:lstStyle>
          <a:p>
            <a:endParaRPr lang="es-MX" altLang="es-MX"/>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cs typeface="DejaVu Sans" charset="0"/>
              </a:defRPr>
            </a:lvl1pPr>
          </a:lstStyle>
          <a:p>
            <a:fld id="{DD36BD01-C70F-4DD3-8C60-27110B4C0C1C}" type="slidenum">
              <a:rPr lang="es-MX" altLang="es-MX"/>
              <a:pPr/>
              <a:t>‹Nº›</a:t>
            </a:fld>
            <a:endParaRPr lang="es-MX" altLang="es-MX"/>
          </a:p>
        </p:txBody>
      </p:sp>
    </p:spTree>
    <p:extLst>
      <p:ext uri="{BB962C8B-B14F-4D97-AF65-F5344CB8AC3E}">
        <p14:creationId xmlns:p14="http://schemas.microsoft.com/office/powerpoint/2010/main" val="396781712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A63E55-D778-4006-878F-647B2D036026}" type="slidenum">
              <a:rPr lang="es-MX" altLang="es-MX"/>
              <a:pPr/>
              <a:t>1</a:t>
            </a:fld>
            <a:endParaRPr lang="es-MX" altLang="es-MX"/>
          </a:p>
        </p:txBody>
      </p:sp>
      <p:sp>
        <p:nvSpPr>
          <p:cNvPr id="18433"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572860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03B655-FD77-473F-B11E-14C62B540D00}" type="slidenum">
              <a:rPr lang="es-MX" altLang="es-MX"/>
              <a:pPr/>
              <a:t>13</a:t>
            </a:fld>
            <a:endParaRPr lang="es-MX" altLang="es-MX"/>
          </a:p>
        </p:txBody>
      </p:sp>
      <p:sp>
        <p:nvSpPr>
          <p:cNvPr id="28673"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05479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03B655-FD77-473F-B11E-14C62B540D00}" type="slidenum">
              <a:rPr lang="es-MX" altLang="es-MX"/>
              <a:pPr/>
              <a:t>15</a:t>
            </a:fld>
            <a:endParaRPr lang="es-MX" altLang="es-MX"/>
          </a:p>
        </p:txBody>
      </p:sp>
      <p:sp>
        <p:nvSpPr>
          <p:cNvPr id="28673"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890093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03B655-FD77-473F-B11E-14C62B540D00}" type="slidenum">
              <a:rPr lang="es-MX" altLang="es-MX"/>
              <a:pPr/>
              <a:t>16</a:t>
            </a:fld>
            <a:endParaRPr lang="es-MX" altLang="es-MX"/>
          </a:p>
        </p:txBody>
      </p:sp>
      <p:sp>
        <p:nvSpPr>
          <p:cNvPr id="28673"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810444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03B655-FD77-473F-B11E-14C62B540D00}" type="slidenum">
              <a:rPr lang="es-MX" altLang="es-MX"/>
              <a:pPr/>
              <a:t>17</a:t>
            </a:fld>
            <a:endParaRPr lang="es-MX" altLang="es-MX"/>
          </a:p>
        </p:txBody>
      </p:sp>
      <p:sp>
        <p:nvSpPr>
          <p:cNvPr id="28673"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087222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93B68E-88F5-4691-B503-6DCC06468615}" type="slidenum">
              <a:rPr lang="es-MX" altLang="es-MX"/>
              <a:pPr/>
              <a:t>18</a:t>
            </a:fld>
            <a:endParaRPr lang="es-MX" altLang="es-MX"/>
          </a:p>
        </p:txBody>
      </p:sp>
      <p:sp>
        <p:nvSpPr>
          <p:cNvPr id="29697"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604735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93B68E-88F5-4691-B503-6DCC06468615}" type="slidenum">
              <a:rPr lang="es-MX" altLang="es-MX"/>
              <a:pPr/>
              <a:t>19</a:t>
            </a:fld>
            <a:endParaRPr lang="es-MX" altLang="es-MX"/>
          </a:p>
        </p:txBody>
      </p:sp>
      <p:sp>
        <p:nvSpPr>
          <p:cNvPr id="29697"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252855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93B68E-88F5-4691-B503-6DCC06468615}" type="slidenum">
              <a:rPr lang="es-MX" altLang="es-MX"/>
              <a:pPr/>
              <a:t>20</a:t>
            </a:fld>
            <a:endParaRPr lang="es-MX" altLang="es-MX"/>
          </a:p>
        </p:txBody>
      </p:sp>
      <p:sp>
        <p:nvSpPr>
          <p:cNvPr id="29697"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761509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F7EC2F1-9050-4D58-8D28-8553E3BC96B5}" type="slidenum">
              <a:rPr lang="es-MX" altLang="es-MX"/>
              <a:pPr/>
              <a:t>22</a:t>
            </a:fld>
            <a:endParaRPr lang="es-MX" altLang="es-MX"/>
          </a:p>
        </p:txBody>
      </p:sp>
      <p:sp>
        <p:nvSpPr>
          <p:cNvPr id="30721"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782501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F7EC2F1-9050-4D58-8D28-8553E3BC96B5}" type="slidenum">
              <a:rPr lang="es-MX" altLang="es-MX"/>
              <a:pPr/>
              <a:t>23</a:t>
            </a:fld>
            <a:endParaRPr lang="es-MX" altLang="es-MX"/>
          </a:p>
        </p:txBody>
      </p:sp>
      <p:sp>
        <p:nvSpPr>
          <p:cNvPr id="30721"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179872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F7EC2F1-9050-4D58-8D28-8553E3BC96B5}" type="slidenum">
              <a:rPr lang="es-MX" altLang="es-MX"/>
              <a:pPr/>
              <a:t>24</a:t>
            </a:fld>
            <a:endParaRPr lang="es-MX" altLang="es-MX"/>
          </a:p>
        </p:txBody>
      </p:sp>
      <p:sp>
        <p:nvSpPr>
          <p:cNvPr id="30721"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353025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5D2113B-E59F-4141-B478-54589015FE9C}" type="slidenum">
              <a:rPr lang="es-MX" altLang="es-MX"/>
              <a:pPr/>
              <a:t>2</a:t>
            </a:fld>
            <a:endParaRPr lang="es-MX" altLang="es-MX"/>
          </a:p>
        </p:txBody>
      </p:sp>
      <p:sp>
        <p:nvSpPr>
          <p:cNvPr id="19457"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862628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6F849F-183D-4DF7-A63E-C253C8E56CE0}" type="slidenum">
              <a:rPr lang="es-MX" altLang="es-MX"/>
              <a:pPr/>
              <a:t>25</a:t>
            </a:fld>
            <a:endParaRPr lang="es-MX" altLang="es-MX"/>
          </a:p>
        </p:txBody>
      </p:sp>
      <p:sp>
        <p:nvSpPr>
          <p:cNvPr id="31745"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4203986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6F849F-183D-4DF7-A63E-C253C8E56CE0}" type="slidenum">
              <a:rPr lang="es-MX" altLang="es-MX"/>
              <a:pPr/>
              <a:t>26</a:t>
            </a:fld>
            <a:endParaRPr lang="es-MX" altLang="es-MX"/>
          </a:p>
        </p:txBody>
      </p:sp>
      <p:sp>
        <p:nvSpPr>
          <p:cNvPr id="31745"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553332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B94AEB-0AE5-446D-9D96-1ACC3A63578E}" type="slidenum">
              <a:rPr lang="es-MX" altLang="es-MX"/>
              <a:pPr/>
              <a:t>27</a:t>
            </a:fld>
            <a:endParaRPr lang="es-MX" altLang="es-MX"/>
          </a:p>
        </p:txBody>
      </p:sp>
      <p:sp>
        <p:nvSpPr>
          <p:cNvPr id="32769"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401129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B94AEB-0AE5-446D-9D96-1ACC3A63578E}" type="slidenum">
              <a:rPr lang="es-MX" altLang="es-MX"/>
              <a:pPr/>
              <a:t>28</a:t>
            </a:fld>
            <a:endParaRPr lang="es-MX" altLang="es-MX"/>
          </a:p>
        </p:txBody>
      </p:sp>
      <p:sp>
        <p:nvSpPr>
          <p:cNvPr id="32769"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755643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B94AEB-0AE5-446D-9D96-1ACC3A63578E}" type="slidenum">
              <a:rPr lang="es-MX" altLang="es-MX"/>
              <a:pPr/>
              <a:t>29</a:t>
            </a:fld>
            <a:endParaRPr lang="es-MX" altLang="es-MX"/>
          </a:p>
        </p:txBody>
      </p:sp>
      <p:sp>
        <p:nvSpPr>
          <p:cNvPr id="32769"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788906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B94AEB-0AE5-446D-9D96-1ACC3A63578E}" type="slidenum">
              <a:rPr lang="es-MX" altLang="es-MX"/>
              <a:pPr/>
              <a:t>30</a:t>
            </a:fld>
            <a:endParaRPr lang="es-MX" altLang="es-MX"/>
          </a:p>
        </p:txBody>
      </p:sp>
      <p:sp>
        <p:nvSpPr>
          <p:cNvPr id="32769"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365827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0E56AAA-6A92-4925-8AAE-1EF1569C0307}" type="slidenum">
              <a:rPr lang="es-MX" altLang="es-MX"/>
              <a:pPr/>
              <a:t>3</a:t>
            </a:fld>
            <a:endParaRPr lang="es-MX" altLang="es-MX"/>
          </a:p>
        </p:txBody>
      </p:sp>
      <p:sp>
        <p:nvSpPr>
          <p:cNvPr id="20481"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25978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B37F31-C129-4697-AEA0-455298D0E560}" type="slidenum">
              <a:rPr lang="es-MX" altLang="es-MX"/>
              <a:pPr/>
              <a:t>4</a:t>
            </a:fld>
            <a:endParaRPr lang="es-MX" altLang="es-MX"/>
          </a:p>
        </p:txBody>
      </p:sp>
      <p:sp>
        <p:nvSpPr>
          <p:cNvPr id="21505"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32007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7143E1A-8AE0-4697-85EF-EDA4C76AF9B6}" type="slidenum">
              <a:rPr lang="es-MX" altLang="es-MX"/>
              <a:pPr/>
              <a:t>5</a:t>
            </a:fld>
            <a:endParaRPr lang="es-MX" altLang="es-MX"/>
          </a:p>
        </p:txBody>
      </p:sp>
      <p:sp>
        <p:nvSpPr>
          <p:cNvPr id="22529"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85552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A1600A2-BDA0-4EAB-8842-4F7482776F0E}" type="slidenum">
              <a:rPr lang="es-MX" altLang="es-MX"/>
              <a:pPr/>
              <a:t>6</a:t>
            </a:fld>
            <a:endParaRPr lang="es-MX" altLang="es-MX"/>
          </a:p>
        </p:txBody>
      </p:sp>
      <p:sp>
        <p:nvSpPr>
          <p:cNvPr id="23553"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6655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2B23859-65F7-43CA-973D-EE77873D4DF1}" type="slidenum">
              <a:rPr lang="es-MX" altLang="es-MX"/>
              <a:pPr/>
              <a:t>7</a:t>
            </a:fld>
            <a:endParaRPr lang="es-MX" altLang="es-MX"/>
          </a:p>
        </p:txBody>
      </p:sp>
      <p:sp>
        <p:nvSpPr>
          <p:cNvPr id="24577"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372824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CFC5B8-637C-4CA7-8DAB-86F4D7B6AA3F}" type="slidenum">
              <a:rPr lang="es-MX" altLang="es-MX"/>
              <a:pPr/>
              <a:t>8</a:t>
            </a:fld>
            <a:endParaRPr lang="es-MX" altLang="es-MX"/>
          </a:p>
        </p:txBody>
      </p:sp>
      <p:sp>
        <p:nvSpPr>
          <p:cNvPr id="25601"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492381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2001AF8-5EFD-4E2E-B77A-6BE7739592BD}" type="slidenum">
              <a:rPr lang="es-MX" altLang="es-MX"/>
              <a:pPr/>
              <a:t>10</a:t>
            </a:fld>
            <a:endParaRPr lang="es-MX" altLang="es-MX"/>
          </a:p>
        </p:txBody>
      </p:sp>
      <p:sp>
        <p:nvSpPr>
          <p:cNvPr id="27649"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01715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DF55A69-730E-4603-81BB-54ABDB54043E}"/>
              </a:ext>
            </a:extLst>
          </p:cNvPr>
          <p:cNvSpPr>
            <a:spLocks noGrp="1"/>
          </p:cNvSpPr>
          <p:nvPr>
            <p:ph type="ctrTitle"/>
          </p:nvPr>
        </p:nvSpPr>
        <p:spPr>
          <a:xfrm>
            <a:off x="1260078" y="928028"/>
            <a:ext cx="7560469" cy="1974191"/>
          </a:xfrm>
        </p:spPr>
        <p:txBody>
          <a:bodyPr anchor="b"/>
          <a:lstStyle>
            <a:lvl1pPr algn="ctr">
              <a:defRPr sz="4961"/>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xmlns="" id="{948011D3-0CAC-4D28-855E-39D4FA1C651D}"/>
              </a:ext>
            </a:extLst>
          </p:cNvPr>
          <p:cNvSpPr>
            <a:spLocks noGrp="1"/>
          </p:cNvSpPr>
          <p:nvPr>
            <p:ph type="subTitle" idx="1"/>
          </p:nvPr>
        </p:nvSpPr>
        <p:spPr>
          <a:xfrm>
            <a:off x="1260078" y="2978352"/>
            <a:ext cx="7560469" cy="1369070"/>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xmlns="" id="{B8DC4869-DC5D-440A-AAAC-17ADC0375736}"/>
              </a:ext>
            </a:extLst>
          </p:cNvPr>
          <p:cNvSpPr>
            <a:spLocks noGrp="1"/>
          </p:cNvSpPr>
          <p:nvPr>
            <p:ph type="dt" sz="half" idx="10"/>
          </p:nvPr>
        </p:nvSpPr>
        <p:spPr/>
        <p:txBody>
          <a:bodyPr/>
          <a:lstStyle/>
          <a:p>
            <a:endParaRPr lang="es-MX" altLang="es-MX"/>
          </a:p>
        </p:txBody>
      </p:sp>
      <p:sp>
        <p:nvSpPr>
          <p:cNvPr id="5" name="Marcador de pie de página 4">
            <a:extLst>
              <a:ext uri="{FF2B5EF4-FFF2-40B4-BE49-F238E27FC236}">
                <a16:creationId xmlns:a16="http://schemas.microsoft.com/office/drawing/2014/main" xmlns="" id="{1E1D5605-47CB-4C8F-ADEA-4CDF72944C50}"/>
              </a:ext>
            </a:extLst>
          </p:cNvPr>
          <p:cNvSpPr>
            <a:spLocks noGrp="1"/>
          </p:cNvSpPr>
          <p:nvPr>
            <p:ph type="ftr" sz="quarter" idx="11"/>
          </p:nvPr>
        </p:nvSpPr>
        <p:spPr/>
        <p:txBody>
          <a:bodyPr/>
          <a:lstStyle/>
          <a:p>
            <a:endParaRPr lang="es-MX" altLang="es-MX"/>
          </a:p>
        </p:txBody>
      </p:sp>
      <p:sp>
        <p:nvSpPr>
          <p:cNvPr id="6" name="Marcador de número de diapositiva 5">
            <a:extLst>
              <a:ext uri="{FF2B5EF4-FFF2-40B4-BE49-F238E27FC236}">
                <a16:creationId xmlns:a16="http://schemas.microsoft.com/office/drawing/2014/main" xmlns="" id="{F473D742-F11D-4601-85A9-4E802060F27F}"/>
              </a:ext>
            </a:extLst>
          </p:cNvPr>
          <p:cNvSpPr>
            <a:spLocks noGrp="1"/>
          </p:cNvSpPr>
          <p:nvPr>
            <p:ph type="sldNum" sz="quarter" idx="12"/>
          </p:nvPr>
        </p:nvSpPr>
        <p:spPr/>
        <p:txBody>
          <a:bodyPr/>
          <a:lstStyle/>
          <a:p>
            <a:fld id="{5724CE0C-9DF3-4649-9250-ABAF506CB341}" type="slidenum">
              <a:rPr lang="es-MX" altLang="es-MX" smtClean="0"/>
              <a:pPr/>
              <a:t>‹Nº›</a:t>
            </a:fld>
            <a:endParaRPr lang="es-MX" altLang="es-MX"/>
          </a:p>
        </p:txBody>
      </p:sp>
    </p:spTree>
    <p:extLst>
      <p:ext uri="{BB962C8B-B14F-4D97-AF65-F5344CB8AC3E}">
        <p14:creationId xmlns:p14="http://schemas.microsoft.com/office/powerpoint/2010/main" val="309806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2A578AB-39FA-495C-9D2E-2989EC799EA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B707DBB2-67B4-407B-A7B8-B6C2C2E5BB2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40B3378B-1F3B-440B-BE71-1E5D0F9013F5}"/>
              </a:ext>
            </a:extLst>
          </p:cNvPr>
          <p:cNvSpPr>
            <a:spLocks noGrp="1"/>
          </p:cNvSpPr>
          <p:nvPr>
            <p:ph type="dt" sz="half" idx="10"/>
          </p:nvPr>
        </p:nvSpPr>
        <p:spPr/>
        <p:txBody>
          <a:bodyPr/>
          <a:lstStyle/>
          <a:p>
            <a:endParaRPr lang="es-MX" altLang="es-MX"/>
          </a:p>
        </p:txBody>
      </p:sp>
      <p:sp>
        <p:nvSpPr>
          <p:cNvPr id="5" name="Marcador de pie de página 4">
            <a:extLst>
              <a:ext uri="{FF2B5EF4-FFF2-40B4-BE49-F238E27FC236}">
                <a16:creationId xmlns:a16="http://schemas.microsoft.com/office/drawing/2014/main" xmlns="" id="{DFC74BB4-DB7D-4A1C-BE58-CE99F485514F}"/>
              </a:ext>
            </a:extLst>
          </p:cNvPr>
          <p:cNvSpPr>
            <a:spLocks noGrp="1"/>
          </p:cNvSpPr>
          <p:nvPr>
            <p:ph type="ftr" sz="quarter" idx="11"/>
          </p:nvPr>
        </p:nvSpPr>
        <p:spPr/>
        <p:txBody>
          <a:bodyPr/>
          <a:lstStyle/>
          <a:p>
            <a:endParaRPr lang="es-MX" altLang="es-MX"/>
          </a:p>
        </p:txBody>
      </p:sp>
      <p:sp>
        <p:nvSpPr>
          <p:cNvPr id="6" name="Marcador de número de diapositiva 5">
            <a:extLst>
              <a:ext uri="{FF2B5EF4-FFF2-40B4-BE49-F238E27FC236}">
                <a16:creationId xmlns:a16="http://schemas.microsoft.com/office/drawing/2014/main" xmlns="" id="{B423F321-2668-4F08-B59D-2BE04DC73ADF}"/>
              </a:ext>
            </a:extLst>
          </p:cNvPr>
          <p:cNvSpPr>
            <a:spLocks noGrp="1"/>
          </p:cNvSpPr>
          <p:nvPr>
            <p:ph type="sldNum" sz="quarter" idx="12"/>
          </p:nvPr>
        </p:nvSpPr>
        <p:spPr/>
        <p:txBody>
          <a:bodyPr/>
          <a:lstStyle/>
          <a:p>
            <a:fld id="{56DE6BA5-E2C1-4AAE-964C-149121AE208D}" type="slidenum">
              <a:rPr lang="es-MX" altLang="es-MX" smtClean="0"/>
              <a:pPr/>
              <a:t>‹Nº›</a:t>
            </a:fld>
            <a:endParaRPr lang="es-MX" altLang="es-MX"/>
          </a:p>
        </p:txBody>
      </p:sp>
    </p:spTree>
    <p:extLst>
      <p:ext uri="{BB962C8B-B14F-4D97-AF65-F5344CB8AC3E}">
        <p14:creationId xmlns:p14="http://schemas.microsoft.com/office/powerpoint/2010/main" val="87373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C36E02C0-C52D-4525-8DBD-A8A70B97BD07}"/>
              </a:ext>
            </a:extLst>
          </p:cNvPr>
          <p:cNvSpPr>
            <a:spLocks noGrp="1"/>
          </p:cNvSpPr>
          <p:nvPr>
            <p:ph type="title" orient="vert"/>
          </p:nvPr>
        </p:nvSpPr>
        <p:spPr>
          <a:xfrm>
            <a:off x="7213947" y="301904"/>
            <a:ext cx="2173635" cy="4805529"/>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CB47EDB5-C6B9-42F1-AC82-145B5046CE74}"/>
              </a:ext>
            </a:extLst>
          </p:cNvPr>
          <p:cNvSpPr>
            <a:spLocks noGrp="1"/>
          </p:cNvSpPr>
          <p:nvPr>
            <p:ph type="body" orient="vert" idx="1"/>
          </p:nvPr>
        </p:nvSpPr>
        <p:spPr>
          <a:xfrm>
            <a:off x="693043" y="301904"/>
            <a:ext cx="6394896" cy="480552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724AAFC0-2203-478D-9004-F8066BB45A81}"/>
              </a:ext>
            </a:extLst>
          </p:cNvPr>
          <p:cNvSpPr>
            <a:spLocks noGrp="1"/>
          </p:cNvSpPr>
          <p:nvPr>
            <p:ph type="dt" sz="half" idx="10"/>
          </p:nvPr>
        </p:nvSpPr>
        <p:spPr/>
        <p:txBody>
          <a:bodyPr/>
          <a:lstStyle/>
          <a:p>
            <a:endParaRPr lang="es-MX" altLang="es-MX"/>
          </a:p>
        </p:txBody>
      </p:sp>
      <p:sp>
        <p:nvSpPr>
          <p:cNvPr id="5" name="Marcador de pie de página 4">
            <a:extLst>
              <a:ext uri="{FF2B5EF4-FFF2-40B4-BE49-F238E27FC236}">
                <a16:creationId xmlns:a16="http://schemas.microsoft.com/office/drawing/2014/main" xmlns="" id="{A738B707-B434-4098-89DE-F661DA07AF74}"/>
              </a:ext>
            </a:extLst>
          </p:cNvPr>
          <p:cNvSpPr>
            <a:spLocks noGrp="1"/>
          </p:cNvSpPr>
          <p:nvPr>
            <p:ph type="ftr" sz="quarter" idx="11"/>
          </p:nvPr>
        </p:nvSpPr>
        <p:spPr/>
        <p:txBody>
          <a:bodyPr/>
          <a:lstStyle/>
          <a:p>
            <a:endParaRPr lang="es-MX" altLang="es-MX"/>
          </a:p>
        </p:txBody>
      </p:sp>
      <p:sp>
        <p:nvSpPr>
          <p:cNvPr id="6" name="Marcador de número de diapositiva 5">
            <a:extLst>
              <a:ext uri="{FF2B5EF4-FFF2-40B4-BE49-F238E27FC236}">
                <a16:creationId xmlns:a16="http://schemas.microsoft.com/office/drawing/2014/main" xmlns="" id="{B509E14B-A5EA-4D98-8191-0ABFB61094F1}"/>
              </a:ext>
            </a:extLst>
          </p:cNvPr>
          <p:cNvSpPr>
            <a:spLocks noGrp="1"/>
          </p:cNvSpPr>
          <p:nvPr>
            <p:ph type="sldNum" sz="quarter" idx="12"/>
          </p:nvPr>
        </p:nvSpPr>
        <p:spPr/>
        <p:txBody>
          <a:bodyPr/>
          <a:lstStyle/>
          <a:p>
            <a:fld id="{14990719-46AB-472B-A850-6B1CC63C86A8}" type="slidenum">
              <a:rPr lang="es-MX" altLang="es-MX" smtClean="0"/>
              <a:pPr/>
              <a:t>‹Nº›</a:t>
            </a:fld>
            <a:endParaRPr lang="es-MX" altLang="es-MX"/>
          </a:p>
        </p:txBody>
      </p:sp>
    </p:spTree>
    <p:extLst>
      <p:ext uri="{BB962C8B-B14F-4D97-AF65-F5344CB8AC3E}">
        <p14:creationId xmlns:p14="http://schemas.microsoft.com/office/powerpoint/2010/main" val="244710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1619250" y="215900"/>
            <a:ext cx="8097838" cy="935038"/>
          </a:xfrm>
        </p:spPr>
        <p:txBody>
          <a:bodyPr/>
          <a:lstStyle/>
          <a:p>
            <a:r>
              <a:rPr lang="es-ES"/>
              <a:t>Haga clic para modificar el estilo de título del patrón</a:t>
            </a:r>
            <a:endParaRPr lang="es-MX"/>
          </a:p>
        </p:txBody>
      </p:sp>
      <p:sp>
        <p:nvSpPr>
          <p:cNvPr id="3" name="Marcador de fecha 2"/>
          <p:cNvSpPr>
            <a:spLocks noGrp="1"/>
          </p:cNvSpPr>
          <p:nvPr>
            <p:ph type="dt" idx="10"/>
          </p:nvPr>
        </p:nvSpPr>
        <p:spPr>
          <a:xfrm>
            <a:off x="1584325" y="5164138"/>
            <a:ext cx="2346325" cy="388937"/>
          </a:xfrm>
        </p:spPr>
        <p:txBody>
          <a:bodyPr/>
          <a:lstStyle>
            <a:lvl1pPr>
              <a:defRPr/>
            </a:lvl1pPr>
          </a:lstStyle>
          <a:p>
            <a:endParaRPr lang="es-MX" altLang="es-MX"/>
          </a:p>
        </p:txBody>
      </p:sp>
      <p:sp>
        <p:nvSpPr>
          <p:cNvPr id="4" name="Marcador de pie de página 3"/>
          <p:cNvSpPr>
            <a:spLocks noGrp="1"/>
          </p:cNvSpPr>
          <p:nvPr>
            <p:ph type="ftr" idx="11"/>
          </p:nvPr>
        </p:nvSpPr>
        <p:spPr>
          <a:xfrm>
            <a:off x="3986213" y="5164138"/>
            <a:ext cx="3194050" cy="388937"/>
          </a:xfrm>
        </p:spPr>
        <p:txBody>
          <a:bodyPr/>
          <a:lstStyle>
            <a:lvl1pPr>
              <a:defRPr/>
            </a:lvl1pPr>
          </a:lstStyle>
          <a:p>
            <a:endParaRPr lang="es-MX" altLang="es-MX"/>
          </a:p>
        </p:txBody>
      </p:sp>
      <p:sp>
        <p:nvSpPr>
          <p:cNvPr id="5" name="Marcador de número de diapositiva 4"/>
          <p:cNvSpPr>
            <a:spLocks noGrp="1"/>
          </p:cNvSpPr>
          <p:nvPr>
            <p:ph type="sldNum" idx="12"/>
          </p:nvPr>
        </p:nvSpPr>
        <p:spPr>
          <a:xfrm>
            <a:off x="7226300" y="5164138"/>
            <a:ext cx="2346325" cy="388937"/>
          </a:xfrm>
        </p:spPr>
        <p:txBody>
          <a:bodyPr/>
          <a:lstStyle>
            <a:lvl1pPr>
              <a:defRPr/>
            </a:lvl1pPr>
          </a:lstStyle>
          <a:p>
            <a:fld id="{D565B7D6-C655-40D9-A8D2-0B5980E41559}" type="slidenum">
              <a:rPr lang="es-MX" altLang="es-MX"/>
              <a:pPr/>
              <a:t>‹Nº›</a:t>
            </a:fld>
            <a:endParaRPr lang="es-MX" altLang="es-MX"/>
          </a:p>
        </p:txBody>
      </p:sp>
    </p:spTree>
    <p:extLst>
      <p:ext uri="{BB962C8B-B14F-4D97-AF65-F5344CB8AC3E}">
        <p14:creationId xmlns:p14="http://schemas.microsoft.com/office/powerpoint/2010/main" val="8400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3784AB-481E-4EDD-B853-FAC6D534A7A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F31427D7-0203-4C44-8C82-8D6D09001256}"/>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D36AC121-1676-42F5-A577-FB5807F586E8}"/>
              </a:ext>
            </a:extLst>
          </p:cNvPr>
          <p:cNvSpPr>
            <a:spLocks noGrp="1"/>
          </p:cNvSpPr>
          <p:nvPr>
            <p:ph type="dt" sz="half" idx="10"/>
          </p:nvPr>
        </p:nvSpPr>
        <p:spPr/>
        <p:txBody>
          <a:bodyPr/>
          <a:lstStyle/>
          <a:p>
            <a:endParaRPr lang="es-MX" altLang="es-MX"/>
          </a:p>
        </p:txBody>
      </p:sp>
      <p:sp>
        <p:nvSpPr>
          <p:cNvPr id="5" name="Marcador de pie de página 4">
            <a:extLst>
              <a:ext uri="{FF2B5EF4-FFF2-40B4-BE49-F238E27FC236}">
                <a16:creationId xmlns:a16="http://schemas.microsoft.com/office/drawing/2014/main" xmlns="" id="{86D125D7-A93C-4F12-ABE1-04B3639A66CC}"/>
              </a:ext>
            </a:extLst>
          </p:cNvPr>
          <p:cNvSpPr>
            <a:spLocks noGrp="1"/>
          </p:cNvSpPr>
          <p:nvPr>
            <p:ph type="ftr" sz="quarter" idx="11"/>
          </p:nvPr>
        </p:nvSpPr>
        <p:spPr/>
        <p:txBody>
          <a:bodyPr/>
          <a:lstStyle/>
          <a:p>
            <a:endParaRPr lang="es-MX" altLang="es-MX"/>
          </a:p>
        </p:txBody>
      </p:sp>
      <p:sp>
        <p:nvSpPr>
          <p:cNvPr id="6" name="Marcador de número de diapositiva 5">
            <a:extLst>
              <a:ext uri="{FF2B5EF4-FFF2-40B4-BE49-F238E27FC236}">
                <a16:creationId xmlns:a16="http://schemas.microsoft.com/office/drawing/2014/main" xmlns="" id="{1AE6C7D0-EDA6-4EDD-9842-2DDF1B160D82}"/>
              </a:ext>
            </a:extLst>
          </p:cNvPr>
          <p:cNvSpPr>
            <a:spLocks noGrp="1"/>
          </p:cNvSpPr>
          <p:nvPr>
            <p:ph type="sldNum" sz="quarter" idx="12"/>
          </p:nvPr>
        </p:nvSpPr>
        <p:spPr/>
        <p:txBody>
          <a:bodyPr/>
          <a:lstStyle/>
          <a:p>
            <a:fld id="{2187DD36-6E6D-48A4-9E95-70D903C08C55}" type="slidenum">
              <a:rPr lang="es-MX" altLang="es-MX" smtClean="0"/>
              <a:pPr/>
              <a:t>‹Nº›</a:t>
            </a:fld>
            <a:endParaRPr lang="es-MX" altLang="es-MX"/>
          </a:p>
        </p:txBody>
      </p:sp>
    </p:spTree>
    <p:extLst>
      <p:ext uri="{BB962C8B-B14F-4D97-AF65-F5344CB8AC3E}">
        <p14:creationId xmlns:p14="http://schemas.microsoft.com/office/powerpoint/2010/main" val="72548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D686034-00B7-4F2C-959A-43354BFD0B90}"/>
              </a:ext>
            </a:extLst>
          </p:cNvPr>
          <p:cNvSpPr>
            <a:spLocks noGrp="1"/>
          </p:cNvSpPr>
          <p:nvPr>
            <p:ph type="title"/>
          </p:nvPr>
        </p:nvSpPr>
        <p:spPr>
          <a:xfrm>
            <a:off x="687793" y="1413700"/>
            <a:ext cx="8694539" cy="2358791"/>
          </a:xfrm>
        </p:spPr>
        <p:txBody>
          <a:bodyPr anchor="b"/>
          <a:lstStyle>
            <a:lvl1pPr>
              <a:defRPr sz="4961"/>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2CB29BC2-A887-454B-96B4-2DA5FEB82949}"/>
              </a:ext>
            </a:extLst>
          </p:cNvPr>
          <p:cNvSpPr>
            <a:spLocks noGrp="1"/>
          </p:cNvSpPr>
          <p:nvPr>
            <p:ph type="body" idx="1"/>
          </p:nvPr>
        </p:nvSpPr>
        <p:spPr>
          <a:xfrm>
            <a:off x="687793" y="3794807"/>
            <a:ext cx="8694539" cy="1240432"/>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xmlns="" id="{4AC678BB-3430-4403-98E3-61D8741D57E2}"/>
              </a:ext>
            </a:extLst>
          </p:cNvPr>
          <p:cNvSpPr>
            <a:spLocks noGrp="1"/>
          </p:cNvSpPr>
          <p:nvPr>
            <p:ph type="dt" sz="half" idx="10"/>
          </p:nvPr>
        </p:nvSpPr>
        <p:spPr/>
        <p:txBody>
          <a:bodyPr/>
          <a:lstStyle/>
          <a:p>
            <a:endParaRPr lang="es-MX" altLang="es-MX"/>
          </a:p>
        </p:txBody>
      </p:sp>
      <p:sp>
        <p:nvSpPr>
          <p:cNvPr id="5" name="Marcador de pie de página 4">
            <a:extLst>
              <a:ext uri="{FF2B5EF4-FFF2-40B4-BE49-F238E27FC236}">
                <a16:creationId xmlns:a16="http://schemas.microsoft.com/office/drawing/2014/main" xmlns="" id="{DEFCC243-B661-4833-BF86-7B68803D0645}"/>
              </a:ext>
            </a:extLst>
          </p:cNvPr>
          <p:cNvSpPr>
            <a:spLocks noGrp="1"/>
          </p:cNvSpPr>
          <p:nvPr>
            <p:ph type="ftr" sz="quarter" idx="11"/>
          </p:nvPr>
        </p:nvSpPr>
        <p:spPr/>
        <p:txBody>
          <a:bodyPr/>
          <a:lstStyle/>
          <a:p>
            <a:endParaRPr lang="es-MX" altLang="es-MX"/>
          </a:p>
        </p:txBody>
      </p:sp>
      <p:sp>
        <p:nvSpPr>
          <p:cNvPr id="6" name="Marcador de número de diapositiva 5">
            <a:extLst>
              <a:ext uri="{FF2B5EF4-FFF2-40B4-BE49-F238E27FC236}">
                <a16:creationId xmlns:a16="http://schemas.microsoft.com/office/drawing/2014/main" xmlns="" id="{F2339CFC-B1AA-4BFF-9F1A-FE35DBFB5A21}"/>
              </a:ext>
            </a:extLst>
          </p:cNvPr>
          <p:cNvSpPr>
            <a:spLocks noGrp="1"/>
          </p:cNvSpPr>
          <p:nvPr>
            <p:ph type="sldNum" sz="quarter" idx="12"/>
          </p:nvPr>
        </p:nvSpPr>
        <p:spPr/>
        <p:txBody>
          <a:bodyPr/>
          <a:lstStyle/>
          <a:p>
            <a:fld id="{02487B5E-29C9-40DB-9DD8-FE9FAAF96C0D}" type="slidenum">
              <a:rPr lang="es-MX" altLang="es-MX" smtClean="0"/>
              <a:pPr/>
              <a:t>‹Nº›</a:t>
            </a:fld>
            <a:endParaRPr lang="es-MX" altLang="es-MX"/>
          </a:p>
        </p:txBody>
      </p:sp>
    </p:spTree>
    <p:extLst>
      <p:ext uri="{BB962C8B-B14F-4D97-AF65-F5344CB8AC3E}">
        <p14:creationId xmlns:p14="http://schemas.microsoft.com/office/powerpoint/2010/main" val="166216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1921A65-12E0-46B3-98C6-BB764465B06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A66E9055-3FEC-46A2-9800-8EDF4C3574F4}"/>
              </a:ext>
            </a:extLst>
          </p:cNvPr>
          <p:cNvSpPr>
            <a:spLocks noGrp="1"/>
          </p:cNvSpPr>
          <p:nvPr>
            <p:ph sz="half" idx="1"/>
          </p:nvPr>
        </p:nvSpPr>
        <p:spPr>
          <a:xfrm>
            <a:off x="693043" y="1509521"/>
            <a:ext cx="4284266" cy="359791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xmlns="" id="{5A80DBC2-86BD-470C-B444-8930B0CD750A}"/>
              </a:ext>
            </a:extLst>
          </p:cNvPr>
          <p:cNvSpPr>
            <a:spLocks noGrp="1"/>
          </p:cNvSpPr>
          <p:nvPr>
            <p:ph sz="half" idx="2"/>
          </p:nvPr>
        </p:nvSpPr>
        <p:spPr>
          <a:xfrm>
            <a:off x="5103316" y="1509521"/>
            <a:ext cx="4284266" cy="359791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xmlns="" id="{67D03BDC-9AEB-4C53-881D-8AE813392268}"/>
              </a:ext>
            </a:extLst>
          </p:cNvPr>
          <p:cNvSpPr>
            <a:spLocks noGrp="1"/>
          </p:cNvSpPr>
          <p:nvPr>
            <p:ph type="dt" sz="half" idx="10"/>
          </p:nvPr>
        </p:nvSpPr>
        <p:spPr/>
        <p:txBody>
          <a:bodyPr/>
          <a:lstStyle/>
          <a:p>
            <a:endParaRPr lang="es-MX" altLang="es-MX"/>
          </a:p>
        </p:txBody>
      </p:sp>
      <p:sp>
        <p:nvSpPr>
          <p:cNvPr id="6" name="Marcador de pie de página 5">
            <a:extLst>
              <a:ext uri="{FF2B5EF4-FFF2-40B4-BE49-F238E27FC236}">
                <a16:creationId xmlns:a16="http://schemas.microsoft.com/office/drawing/2014/main" xmlns="" id="{67579BA8-E65C-43B7-B12E-C3A5191CF4D6}"/>
              </a:ext>
            </a:extLst>
          </p:cNvPr>
          <p:cNvSpPr>
            <a:spLocks noGrp="1"/>
          </p:cNvSpPr>
          <p:nvPr>
            <p:ph type="ftr" sz="quarter" idx="11"/>
          </p:nvPr>
        </p:nvSpPr>
        <p:spPr/>
        <p:txBody>
          <a:bodyPr/>
          <a:lstStyle/>
          <a:p>
            <a:endParaRPr lang="es-MX" altLang="es-MX"/>
          </a:p>
        </p:txBody>
      </p:sp>
      <p:sp>
        <p:nvSpPr>
          <p:cNvPr id="7" name="Marcador de número de diapositiva 6">
            <a:extLst>
              <a:ext uri="{FF2B5EF4-FFF2-40B4-BE49-F238E27FC236}">
                <a16:creationId xmlns:a16="http://schemas.microsoft.com/office/drawing/2014/main" xmlns="" id="{FEE41103-EA49-4230-A785-AE83EC4A31AB}"/>
              </a:ext>
            </a:extLst>
          </p:cNvPr>
          <p:cNvSpPr>
            <a:spLocks noGrp="1"/>
          </p:cNvSpPr>
          <p:nvPr>
            <p:ph type="sldNum" sz="quarter" idx="12"/>
          </p:nvPr>
        </p:nvSpPr>
        <p:spPr/>
        <p:txBody>
          <a:bodyPr/>
          <a:lstStyle/>
          <a:p>
            <a:fld id="{88CDD821-911B-423E-BCFC-79C16FC856E4}" type="slidenum">
              <a:rPr lang="es-MX" altLang="es-MX" smtClean="0"/>
              <a:pPr/>
              <a:t>‹Nº›</a:t>
            </a:fld>
            <a:endParaRPr lang="es-MX" altLang="es-MX"/>
          </a:p>
        </p:txBody>
      </p:sp>
    </p:spTree>
    <p:extLst>
      <p:ext uri="{BB962C8B-B14F-4D97-AF65-F5344CB8AC3E}">
        <p14:creationId xmlns:p14="http://schemas.microsoft.com/office/powerpoint/2010/main" val="166498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08ED9E3-FC91-49C3-9E0E-0BF1C99258E0}"/>
              </a:ext>
            </a:extLst>
          </p:cNvPr>
          <p:cNvSpPr>
            <a:spLocks noGrp="1"/>
          </p:cNvSpPr>
          <p:nvPr>
            <p:ph type="title"/>
          </p:nvPr>
        </p:nvSpPr>
        <p:spPr>
          <a:xfrm>
            <a:off x="694356" y="301905"/>
            <a:ext cx="8694539" cy="1096044"/>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B7F62B0F-AB76-4483-9A23-5971DED33C58}"/>
              </a:ext>
            </a:extLst>
          </p:cNvPr>
          <p:cNvSpPr>
            <a:spLocks noGrp="1"/>
          </p:cNvSpPr>
          <p:nvPr>
            <p:ph type="body" idx="1"/>
          </p:nvPr>
        </p:nvSpPr>
        <p:spPr>
          <a:xfrm>
            <a:off x="694357" y="1390073"/>
            <a:ext cx="4264576" cy="681253"/>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xmlns="" id="{A63F7D16-7B8D-4205-818C-3356CC8C32B9}"/>
              </a:ext>
            </a:extLst>
          </p:cNvPr>
          <p:cNvSpPr>
            <a:spLocks noGrp="1"/>
          </p:cNvSpPr>
          <p:nvPr>
            <p:ph sz="half" idx="2"/>
          </p:nvPr>
        </p:nvSpPr>
        <p:spPr>
          <a:xfrm>
            <a:off x="694357" y="2071326"/>
            <a:ext cx="4264576" cy="304660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xmlns="" id="{9420DD98-DB4F-49D9-9A78-2BBE450C35DA}"/>
              </a:ext>
            </a:extLst>
          </p:cNvPr>
          <p:cNvSpPr>
            <a:spLocks noGrp="1"/>
          </p:cNvSpPr>
          <p:nvPr>
            <p:ph type="body" sz="quarter" idx="3"/>
          </p:nvPr>
        </p:nvSpPr>
        <p:spPr>
          <a:xfrm>
            <a:off x="5103316" y="1390073"/>
            <a:ext cx="4285579" cy="681253"/>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xmlns="" id="{C76D611E-560D-4A57-854F-4683F8203B1E}"/>
              </a:ext>
            </a:extLst>
          </p:cNvPr>
          <p:cNvSpPr>
            <a:spLocks noGrp="1"/>
          </p:cNvSpPr>
          <p:nvPr>
            <p:ph sz="quarter" idx="4"/>
          </p:nvPr>
        </p:nvSpPr>
        <p:spPr>
          <a:xfrm>
            <a:off x="5103316" y="2071326"/>
            <a:ext cx="4285579" cy="304660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xmlns="" id="{91952B6F-07B3-4090-9701-4EBC338FECD6}"/>
              </a:ext>
            </a:extLst>
          </p:cNvPr>
          <p:cNvSpPr>
            <a:spLocks noGrp="1"/>
          </p:cNvSpPr>
          <p:nvPr>
            <p:ph type="dt" sz="half" idx="10"/>
          </p:nvPr>
        </p:nvSpPr>
        <p:spPr/>
        <p:txBody>
          <a:bodyPr/>
          <a:lstStyle/>
          <a:p>
            <a:endParaRPr lang="es-MX" altLang="es-MX"/>
          </a:p>
        </p:txBody>
      </p:sp>
      <p:sp>
        <p:nvSpPr>
          <p:cNvPr id="8" name="Marcador de pie de página 7">
            <a:extLst>
              <a:ext uri="{FF2B5EF4-FFF2-40B4-BE49-F238E27FC236}">
                <a16:creationId xmlns:a16="http://schemas.microsoft.com/office/drawing/2014/main" xmlns="" id="{EB323C82-4A2F-49F4-9A45-9F48FEFF4153}"/>
              </a:ext>
            </a:extLst>
          </p:cNvPr>
          <p:cNvSpPr>
            <a:spLocks noGrp="1"/>
          </p:cNvSpPr>
          <p:nvPr>
            <p:ph type="ftr" sz="quarter" idx="11"/>
          </p:nvPr>
        </p:nvSpPr>
        <p:spPr/>
        <p:txBody>
          <a:bodyPr/>
          <a:lstStyle/>
          <a:p>
            <a:endParaRPr lang="es-MX" altLang="es-MX"/>
          </a:p>
        </p:txBody>
      </p:sp>
      <p:sp>
        <p:nvSpPr>
          <p:cNvPr id="9" name="Marcador de número de diapositiva 8">
            <a:extLst>
              <a:ext uri="{FF2B5EF4-FFF2-40B4-BE49-F238E27FC236}">
                <a16:creationId xmlns:a16="http://schemas.microsoft.com/office/drawing/2014/main" xmlns="" id="{4FC2CE5C-2C92-48EC-8F03-1683BD61B0E1}"/>
              </a:ext>
            </a:extLst>
          </p:cNvPr>
          <p:cNvSpPr>
            <a:spLocks noGrp="1"/>
          </p:cNvSpPr>
          <p:nvPr>
            <p:ph type="sldNum" sz="quarter" idx="12"/>
          </p:nvPr>
        </p:nvSpPr>
        <p:spPr/>
        <p:txBody>
          <a:bodyPr/>
          <a:lstStyle/>
          <a:p>
            <a:fld id="{82256AAC-A7CE-4940-8D7E-4CEBC595E0A9}" type="slidenum">
              <a:rPr lang="es-MX" altLang="es-MX" smtClean="0"/>
              <a:pPr/>
              <a:t>‹Nº›</a:t>
            </a:fld>
            <a:endParaRPr lang="es-MX" altLang="es-MX"/>
          </a:p>
        </p:txBody>
      </p:sp>
    </p:spTree>
    <p:extLst>
      <p:ext uri="{BB962C8B-B14F-4D97-AF65-F5344CB8AC3E}">
        <p14:creationId xmlns:p14="http://schemas.microsoft.com/office/powerpoint/2010/main" val="4137423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0B228CC-C839-45E0-888F-E35A0BDD4FC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xmlns="" id="{940C8F82-BF98-4B46-AC81-9E23B3E349A1}"/>
              </a:ext>
            </a:extLst>
          </p:cNvPr>
          <p:cNvSpPr>
            <a:spLocks noGrp="1"/>
          </p:cNvSpPr>
          <p:nvPr>
            <p:ph type="dt" sz="half" idx="10"/>
          </p:nvPr>
        </p:nvSpPr>
        <p:spPr/>
        <p:txBody>
          <a:bodyPr/>
          <a:lstStyle/>
          <a:p>
            <a:endParaRPr lang="es-MX" altLang="es-MX"/>
          </a:p>
        </p:txBody>
      </p:sp>
      <p:sp>
        <p:nvSpPr>
          <p:cNvPr id="4" name="Marcador de pie de página 3">
            <a:extLst>
              <a:ext uri="{FF2B5EF4-FFF2-40B4-BE49-F238E27FC236}">
                <a16:creationId xmlns:a16="http://schemas.microsoft.com/office/drawing/2014/main" xmlns="" id="{E2DCF2BC-8873-4429-BE32-98F663863214}"/>
              </a:ext>
            </a:extLst>
          </p:cNvPr>
          <p:cNvSpPr>
            <a:spLocks noGrp="1"/>
          </p:cNvSpPr>
          <p:nvPr>
            <p:ph type="ftr" sz="quarter" idx="11"/>
          </p:nvPr>
        </p:nvSpPr>
        <p:spPr/>
        <p:txBody>
          <a:bodyPr/>
          <a:lstStyle/>
          <a:p>
            <a:endParaRPr lang="es-MX" altLang="es-MX"/>
          </a:p>
        </p:txBody>
      </p:sp>
      <p:sp>
        <p:nvSpPr>
          <p:cNvPr id="5" name="Marcador de número de diapositiva 4">
            <a:extLst>
              <a:ext uri="{FF2B5EF4-FFF2-40B4-BE49-F238E27FC236}">
                <a16:creationId xmlns:a16="http://schemas.microsoft.com/office/drawing/2014/main" xmlns="" id="{6EEBA4AB-E594-4AF9-B952-E67B103B069E}"/>
              </a:ext>
            </a:extLst>
          </p:cNvPr>
          <p:cNvSpPr>
            <a:spLocks noGrp="1"/>
          </p:cNvSpPr>
          <p:nvPr>
            <p:ph type="sldNum" sz="quarter" idx="12"/>
          </p:nvPr>
        </p:nvSpPr>
        <p:spPr/>
        <p:txBody>
          <a:bodyPr/>
          <a:lstStyle/>
          <a:p>
            <a:fld id="{E044BB43-68E2-42FC-ACA2-E88E6F7E8CC8}" type="slidenum">
              <a:rPr lang="es-MX" altLang="es-MX" smtClean="0"/>
              <a:pPr/>
              <a:t>‹Nº›</a:t>
            </a:fld>
            <a:endParaRPr lang="es-MX" altLang="es-MX"/>
          </a:p>
        </p:txBody>
      </p:sp>
    </p:spTree>
    <p:extLst>
      <p:ext uri="{BB962C8B-B14F-4D97-AF65-F5344CB8AC3E}">
        <p14:creationId xmlns:p14="http://schemas.microsoft.com/office/powerpoint/2010/main" val="167333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5460B23F-A673-482D-BF58-2FFFBB5D4235}"/>
              </a:ext>
            </a:extLst>
          </p:cNvPr>
          <p:cNvSpPr>
            <a:spLocks noGrp="1"/>
          </p:cNvSpPr>
          <p:nvPr>
            <p:ph type="dt" sz="half" idx="10"/>
          </p:nvPr>
        </p:nvSpPr>
        <p:spPr/>
        <p:txBody>
          <a:bodyPr/>
          <a:lstStyle/>
          <a:p>
            <a:endParaRPr lang="es-MX" altLang="es-MX"/>
          </a:p>
        </p:txBody>
      </p:sp>
      <p:sp>
        <p:nvSpPr>
          <p:cNvPr id="3" name="Marcador de pie de página 2">
            <a:extLst>
              <a:ext uri="{FF2B5EF4-FFF2-40B4-BE49-F238E27FC236}">
                <a16:creationId xmlns:a16="http://schemas.microsoft.com/office/drawing/2014/main" xmlns="" id="{F577D2D3-E8EE-4916-9CA5-1F59EAED8027}"/>
              </a:ext>
            </a:extLst>
          </p:cNvPr>
          <p:cNvSpPr>
            <a:spLocks noGrp="1"/>
          </p:cNvSpPr>
          <p:nvPr>
            <p:ph type="ftr" sz="quarter" idx="11"/>
          </p:nvPr>
        </p:nvSpPr>
        <p:spPr/>
        <p:txBody>
          <a:bodyPr/>
          <a:lstStyle/>
          <a:p>
            <a:endParaRPr lang="es-MX" altLang="es-MX"/>
          </a:p>
        </p:txBody>
      </p:sp>
      <p:sp>
        <p:nvSpPr>
          <p:cNvPr id="4" name="Marcador de número de diapositiva 3">
            <a:extLst>
              <a:ext uri="{FF2B5EF4-FFF2-40B4-BE49-F238E27FC236}">
                <a16:creationId xmlns:a16="http://schemas.microsoft.com/office/drawing/2014/main" xmlns="" id="{CC84BFAA-1EF5-4038-B4C2-7B29DB961A98}"/>
              </a:ext>
            </a:extLst>
          </p:cNvPr>
          <p:cNvSpPr>
            <a:spLocks noGrp="1"/>
          </p:cNvSpPr>
          <p:nvPr>
            <p:ph type="sldNum" sz="quarter" idx="12"/>
          </p:nvPr>
        </p:nvSpPr>
        <p:spPr/>
        <p:txBody>
          <a:bodyPr/>
          <a:lstStyle/>
          <a:p>
            <a:fld id="{F2AC22DD-9E67-4C6E-9543-1B57C0868E22}" type="slidenum">
              <a:rPr lang="es-MX" altLang="es-MX" smtClean="0"/>
              <a:pPr/>
              <a:t>‹Nº›</a:t>
            </a:fld>
            <a:endParaRPr lang="es-MX" altLang="es-MX"/>
          </a:p>
        </p:txBody>
      </p:sp>
    </p:spTree>
    <p:extLst>
      <p:ext uri="{BB962C8B-B14F-4D97-AF65-F5344CB8AC3E}">
        <p14:creationId xmlns:p14="http://schemas.microsoft.com/office/powerpoint/2010/main" val="1189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653BA0E-D28E-4066-80E7-C3AF099D96BD}"/>
              </a:ext>
            </a:extLst>
          </p:cNvPr>
          <p:cNvSpPr>
            <a:spLocks noGrp="1"/>
          </p:cNvSpPr>
          <p:nvPr>
            <p:ph type="title"/>
          </p:nvPr>
        </p:nvSpPr>
        <p:spPr>
          <a:xfrm>
            <a:off x="694356" y="378037"/>
            <a:ext cx="3251264" cy="1323128"/>
          </a:xfrm>
        </p:spPr>
        <p:txBody>
          <a:bodyPr anchor="b"/>
          <a:lstStyle>
            <a:lvl1pPr>
              <a:defRPr sz="2646"/>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4F160A3A-0BDD-4E12-A8C2-EB924083BFE0}"/>
              </a:ext>
            </a:extLst>
          </p:cNvPr>
          <p:cNvSpPr>
            <a:spLocks noGrp="1"/>
          </p:cNvSpPr>
          <p:nvPr>
            <p:ph idx="1"/>
          </p:nvPr>
        </p:nvSpPr>
        <p:spPr>
          <a:xfrm>
            <a:off x="4285579" y="816455"/>
            <a:ext cx="5103316" cy="4029766"/>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xmlns="" id="{1B2FEE98-75C8-4344-8FFA-ACA48DAC4B45}"/>
              </a:ext>
            </a:extLst>
          </p:cNvPr>
          <p:cNvSpPr>
            <a:spLocks noGrp="1"/>
          </p:cNvSpPr>
          <p:nvPr>
            <p:ph type="body" sz="half" idx="2"/>
          </p:nvPr>
        </p:nvSpPr>
        <p:spPr>
          <a:xfrm>
            <a:off x="694356" y="1701165"/>
            <a:ext cx="3251264" cy="3151619"/>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09169BF7-BD9B-4D49-95BF-007C397346FB}"/>
              </a:ext>
            </a:extLst>
          </p:cNvPr>
          <p:cNvSpPr>
            <a:spLocks noGrp="1"/>
          </p:cNvSpPr>
          <p:nvPr>
            <p:ph type="dt" sz="half" idx="10"/>
          </p:nvPr>
        </p:nvSpPr>
        <p:spPr/>
        <p:txBody>
          <a:bodyPr/>
          <a:lstStyle/>
          <a:p>
            <a:endParaRPr lang="es-MX" altLang="es-MX"/>
          </a:p>
        </p:txBody>
      </p:sp>
      <p:sp>
        <p:nvSpPr>
          <p:cNvPr id="6" name="Marcador de pie de página 5">
            <a:extLst>
              <a:ext uri="{FF2B5EF4-FFF2-40B4-BE49-F238E27FC236}">
                <a16:creationId xmlns:a16="http://schemas.microsoft.com/office/drawing/2014/main" xmlns="" id="{38CA52F6-0EAE-4EFE-80F2-6F2F95BABAAC}"/>
              </a:ext>
            </a:extLst>
          </p:cNvPr>
          <p:cNvSpPr>
            <a:spLocks noGrp="1"/>
          </p:cNvSpPr>
          <p:nvPr>
            <p:ph type="ftr" sz="quarter" idx="11"/>
          </p:nvPr>
        </p:nvSpPr>
        <p:spPr/>
        <p:txBody>
          <a:bodyPr/>
          <a:lstStyle/>
          <a:p>
            <a:endParaRPr lang="es-MX" altLang="es-MX"/>
          </a:p>
        </p:txBody>
      </p:sp>
      <p:sp>
        <p:nvSpPr>
          <p:cNvPr id="7" name="Marcador de número de diapositiva 6">
            <a:extLst>
              <a:ext uri="{FF2B5EF4-FFF2-40B4-BE49-F238E27FC236}">
                <a16:creationId xmlns:a16="http://schemas.microsoft.com/office/drawing/2014/main" xmlns="" id="{84FFF5BB-C76F-4D3B-984F-18364D5FA3D6}"/>
              </a:ext>
            </a:extLst>
          </p:cNvPr>
          <p:cNvSpPr>
            <a:spLocks noGrp="1"/>
          </p:cNvSpPr>
          <p:nvPr>
            <p:ph type="sldNum" sz="quarter" idx="12"/>
          </p:nvPr>
        </p:nvSpPr>
        <p:spPr/>
        <p:txBody>
          <a:bodyPr/>
          <a:lstStyle/>
          <a:p>
            <a:fld id="{5BE92CF0-33CF-4EB8-BA8A-E3884603D4AE}" type="slidenum">
              <a:rPr lang="es-MX" altLang="es-MX" smtClean="0"/>
              <a:pPr/>
              <a:t>‹Nº›</a:t>
            </a:fld>
            <a:endParaRPr lang="es-MX" altLang="es-MX"/>
          </a:p>
        </p:txBody>
      </p:sp>
    </p:spTree>
    <p:extLst>
      <p:ext uri="{BB962C8B-B14F-4D97-AF65-F5344CB8AC3E}">
        <p14:creationId xmlns:p14="http://schemas.microsoft.com/office/powerpoint/2010/main" val="299145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3FEBE1E-9AED-4A54-82E8-638A0CDCF737}"/>
              </a:ext>
            </a:extLst>
          </p:cNvPr>
          <p:cNvSpPr>
            <a:spLocks noGrp="1"/>
          </p:cNvSpPr>
          <p:nvPr>
            <p:ph type="title"/>
          </p:nvPr>
        </p:nvSpPr>
        <p:spPr>
          <a:xfrm>
            <a:off x="694356" y="378037"/>
            <a:ext cx="3251264" cy="1323128"/>
          </a:xfrm>
        </p:spPr>
        <p:txBody>
          <a:bodyPr anchor="b"/>
          <a:lstStyle>
            <a:lvl1pPr>
              <a:defRPr sz="2646"/>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xmlns="" id="{3C9390CF-07FE-4688-9979-500BDF323F7C}"/>
              </a:ext>
            </a:extLst>
          </p:cNvPr>
          <p:cNvSpPr>
            <a:spLocks noGrp="1"/>
          </p:cNvSpPr>
          <p:nvPr>
            <p:ph type="pic" idx="1"/>
          </p:nvPr>
        </p:nvSpPr>
        <p:spPr>
          <a:xfrm>
            <a:off x="4285579" y="816455"/>
            <a:ext cx="5103316" cy="4029766"/>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s-MX"/>
          </a:p>
        </p:txBody>
      </p:sp>
      <p:sp>
        <p:nvSpPr>
          <p:cNvPr id="4" name="Marcador de texto 3">
            <a:extLst>
              <a:ext uri="{FF2B5EF4-FFF2-40B4-BE49-F238E27FC236}">
                <a16:creationId xmlns:a16="http://schemas.microsoft.com/office/drawing/2014/main" xmlns="" id="{8D7A4C55-32E1-48EC-A8DA-AEB27FB6C34C}"/>
              </a:ext>
            </a:extLst>
          </p:cNvPr>
          <p:cNvSpPr>
            <a:spLocks noGrp="1"/>
          </p:cNvSpPr>
          <p:nvPr>
            <p:ph type="body" sz="half" idx="2"/>
          </p:nvPr>
        </p:nvSpPr>
        <p:spPr>
          <a:xfrm>
            <a:off x="694356" y="1701165"/>
            <a:ext cx="3251264" cy="3151619"/>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E4FC3E5B-A98D-4615-B74C-4098805A5AD8}"/>
              </a:ext>
            </a:extLst>
          </p:cNvPr>
          <p:cNvSpPr>
            <a:spLocks noGrp="1"/>
          </p:cNvSpPr>
          <p:nvPr>
            <p:ph type="dt" sz="half" idx="10"/>
          </p:nvPr>
        </p:nvSpPr>
        <p:spPr/>
        <p:txBody>
          <a:bodyPr/>
          <a:lstStyle/>
          <a:p>
            <a:endParaRPr lang="es-MX" altLang="es-MX"/>
          </a:p>
        </p:txBody>
      </p:sp>
      <p:sp>
        <p:nvSpPr>
          <p:cNvPr id="6" name="Marcador de pie de página 5">
            <a:extLst>
              <a:ext uri="{FF2B5EF4-FFF2-40B4-BE49-F238E27FC236}">
                <a16:creationId xmlns:a16="http://schemas.microsoft.com/office/drawing/2014/main" xmlns="" id="{9C8A3AEA-D9F1-4FBB-AB52-F13C2194D76B}"/>
              </a:ext>
            </a:extLst>
          </p:cNvPr>
          <p:cNvSpPr>
            <a:spLocks noGrp="1"/>
          </p:cNvSpPr>
          <p:nvPr>
            <p:ph type="ftr" sz="quarter" idx="11"/>
          </p:nvPr>
        </p:nvSpPr>
        <p:spPr/>
        <p:txBody>
          <a:bodyPr/>
          <a:lstStyle/>
          <a:p>
            <a:endParaRPr lang="es-MX" altLang="es-MX"/>
          </a:p>
        </p:txBody>
      </p:sp>
      <p:sp>
        <p:nvSpPr>
          <p:cNvPr id="7" name="Marcador de número de diapositiva 6">
            <a:extLst>
              <a:ext uri="{FF2B5EF4-FFF2-40B4-BE49-F238E27FC236}">
                <a16:creationId xmlns:a16="http://schemas.microsoft.com/office/drawing/2014/main" xmlns="" id="{B07BA201-364B-43FA-8D3B-11395E2EA619}"/>
              </a:ext>
            </a:extLst>
          </p:cNvPr>
          <p:cNvSpPr>
            <a:spLocks noGrp="1"/>
          </p:cNvSpPr>
          <p:nvPr>
            <p:ph type="sldNum" sz="quarter" idx="12"/>
          </p:nvPr>
        </p:nvSpPr>
        <p:spPr/>
        <p:txBody>
          <a:bodyPr/>
          <a:lstStyle/>
          <a:p>
            <a:fld id="{E119987C-2BD9-4172-BAA5-ABEF43777D08}" type="slidenum">
              <a:rPr lang="es-MX" altLang="es-MX" smtClean="0"/>
              <a:pPr/>
              <a:t>‹Nº›</a:t>
            </a:fld>
            <a:endParaRPr lang="es-MX" altLang="es-MX"/>
          </a:p>
        </p:txBody>
      </p:sp>
    </p:spTree>
    <p:extLst>
      <p:ext uri="{BB962C8B-B14F-4D97-AF65-F5344CB8AC3E}">
        <p14:creationId xmlns:p14="http://schemas.microsoft.com/office/powerpoint/2010/main" val="219188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01997219-AE27-40D4-A2DD-24E62B15CCEA}"/>
              </a:ext>
            </a:extLst>
          </p:cNvPr>
          <p:cNvSpPr>
            <a:spLocks noGrp="1"/>
          </p:cNvSpPr>
          <p:nvPr>
            <p:ph type="title"/>
          </p:nvPr>
        </p:nvSpPr>
        <p:spPr>
          <a:xfrm>
            <a:off x="693043" y="301905"/>
            <a:ext cx="8694539" cy="1096044"/>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E0B43BA8-1850-4CF5-B0AB-D0C0AFFC82E8}"/>
              </a:ext>
            </a:extLst>
          </p:cNvPr>
          <p:cNvSpPr>
            <a:spLocks noGrp="1"/>
          </p:cNvSpPr>
          <p:nvPr>
            <p:ph type="body" idx="1"/>
          </p:nvPr>
        </p:nvSpPr>
        <p:spPr>
          <a:xfrm>
            <a:off x="693043" y="1509521"/>
            <a:ext cx="8694539" cy="359791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1837C89D-E538-43E9-9C88-1AD214B30330}"/>
              </a:ext>
            </a:extLst>
          </p:cNvPr>
          <p:cNvSpPr>
            <a:spLocks noGrp="1"/>
          </p:cNvSpPr>
          <p:nvPr>
            <p:ph type="dt" sz="half" idx="2"/>
          </p:nvPr>
        </p:nvSpPr>
        <p:spPr>
          <a:xfrm>
            <a:off x="693043" y="5255760"/>
            <a:ext cx="2268141" cy="301904"/>
          </a:xfrm>
          <a:prstGeom prst="rect">
            <a:avLst/>
          </a:prstGeom>
        </p:spPr>
        <p:txBody>
          <a:bodyPr vert="horz" lIns="91440" tIns="45720" rIns="91440" bIns="45720" rtlCol="0" anchor="ctr"/>
          <a:lstStyle>
            <a:lvl1pPr algn="l">
              <a:defRPr sz="992">
                <a:solidFill>
                  <a:schemeClr val="tx1">
                    <a:tint val="75000"/>
                  </a:schemeClr>
                </a:solidFill>
              </a:defRPr>
            </a:lvl1pPr>
          </a:lstStyle>
          <a:p>
            <a:endParaRPr lang="es-MX" altLang="es-MX"/>
          </a:p>
        </p:txBody>
      </p:sp>
      <p:sp>
        <p:nvSpPr>
          <p:cNvPr id="5" name="Marcador de pie de página 4">
            <a:extLst>
              <a:ext uri="{FF2B5EF4-FFF2-40B4-BE49-F238E27FC236}">
                <a16:creationId xmlns:a16="http://schemas.microsoft.com/office/drawing/2014/main" xmlns="" id="{6573DD4C-EA3D-403B-8C14-B0DFE66801F8}"/>
              </a:ext>
            </a:extLst>
          </p:cNvPr>
          <p:cNvSpPr>
            <a:spLocks noGrp="1"/>
          </p:cNvSpPr>
          <p:nvPr>
            <p:ph type="ftr" sz="quarter" idx="3"/>
          </p:nvPr>
        </p:nvSpPr>
        <p:spPr>
          <a:xfrm>
            <a:off x="3339207" y="5255760"/>
            <a:ext cx="3402211" cy="301904"/>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s-MX" altLang="es-MX"/>
          </a:p>
        </p:txBody>
      </p:sp>
      <p:sp>
        <p:nvSpPr>
          <p:cNvPr id="6" name="Marcador de número de diapositiva 5">
            <a:extLst>
              <a:ext uri="{FF2B5EF4-FFF2-40B4-BE49-F238E27FC236}">
                <a16:creationId xmlns:a16="http://schemas.microsoft.com/office/drawing/2014/main" xmlns="" id="{5C81EAC2-D756-480A-8062-3A984E8085E2}"/>
              </a:ext>
            </a:extLst>
          </p:cNvPr>
          <p:cNvSpPr>
            <a:spLocks noGrp="1"/>
          </p:cNvSpPr>
          <p:nvPr>
            <p:ph type="sldNum" sz="quarter" idx="4"/>
          </p:nvPr>
        </p:nvSpPr>
        <p:spPr>
          <a:xfrm>
            <a:off x="7119441" y="5255760"/>
            <a:ext cx="2268141" cy="301904"/>
          </a:xfrm>
          <a:prstGeom prst="rect">
            <a:avLst/>
          </a:prstGeom>
        </p:spPr>
        <p:txBody>
          <a:bodyPr vert="horz" lIns="91440" tIns="45720" rIns="91440" bIns="45720" rtlCol="0" anchor="ctr"/>
          <a:lstStyle>
            <a:lvl1pPr algn="r">
              <a:defRPr sz="992">
                <a:solidFill>
                  <a:schemeClr val="tx1">
                    <a:tint val="75000"/>
                  </a:schemeClr>
                </a:solidFill>
              </a:defRPr>
            </a:lvl1pPr>
          </a:lstStyle>
          <a:p>
            <a:fld id="{BF06DC41-F49F-4C75-B014-3F6D6489C2B8}" type="slidenum">
              <a:rPr lang="es-MX" altLang="es-MX" smtClean="0"/>
              <a:pPr/>
              <a:t>‹Nº›</a:t>
            </a:fld>
            <a:endParaRPr lang="es-MX" altLang="es-MX"/>
          </a:p>
        </p:txBody>
      </p:sp>
    </p:spTree>
    <p:extLst>
      <p:ext uri="{BB962C8B-B14F-4D97-AF65-F5344CB8AC3E}">
        <p14:creationId xmlns:p14="http://schemas.microsoft.com/office/powerpoint/2010/main" val="7641707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s-MX"/>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3" name="Straight Connector 72">
            <a:extLst>
              <a:ext uri="{FF2B5EF4-FFF2-40B4-BE49-F238E27FC236}">
                <a16:creationId xmlns:a16="http://schemas.microsoft.com/office/drawing/2014/main" xmlns=""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49542" y="3741791"/>
            <a:ext cx="0" cy="1436539"/>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xmlns=""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07064" y="2039516"/>
            <a:ext cx="795730" cy="7957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xmlns=""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38152" y="1924901"/>
            <a:ext cx="242834" cy="2428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xmlns=""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67827" y="0"/>
            <a:ext cx="4712798" cy="335639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Oval 80">
            <a:extLst>
              <a:ext uri="{FF2B5EF4-FFF2-40B4-BE49-F238E27FC236}">
                <a16:creationId xmlns:a16="http://schemas.microsoft.com/office/drawing/2014/main" xmlns=""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6640" y="513045"/>
            <a:ext cx="1855225" cy="1855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3" name="Rectangle 1"/>
          <p:cNvSpPr>
            <a:spLocks noGrp="1" noChangeArrowheads="1"/>
          </p:cNvSpPr>
          <p:nvPr>
            <p:ph type="title"/>
          </p:nvPr>
        </p:nvSpPr>
        <p:spPr>
          <a:xfrm>
            <a:off x="531032" y="3741791"/>
            <a:ext cx="5737921" cy="1436539"/>
          </a:xfrm>
        </p:spPr>
        <p:txBody>
          <a:bodyPr vert="horz" lIns="91440" tIns="45720" rIns="91440" bIns="45720" rtlCol="0" anchor="ctr">
            <a:normAutofit/>
          </a:bodyPr>
          <a:lstStyle/>
          <a:p>
            <a:pPr algn="r" defTabSz="9144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s-MX" sz="4700" kern="1200">
                <a:solidFill>
                  <a:schemeClr val="tx1"/>
                </a:solidFill>
                <a:latin typeface="+mj-lt"/>
                <a:ea typeface="+mj-ea"/>
                <a:cs typeface="+mj-cs"/>
              </a:rPr>
              <a:t>Taller de lectura y redacción I</a:t>
            </a:r>
          </a:p>
        </p:txBody>
      </p:sp>
      <p:sp>
        <p:nvSpPr>
          <p:cNvPr id="6" name="Marcador de número de diapositiva 4"/>
          <p:cNvSpPr>
            <a:spLocks noGrp="1"/>
          </p:cNvSpPr>
          <p:nvPr>
            <p:ph type="sldNum" idx="12"/>
          </p:nvPr>
        </p:nvSpPr>
        <p:spPr>
          <a:xfrm>
            <a:off x="9165139" y="5255759"/>
            <a:ext cx="469314" cy="301905"/>
          </a:xfrm>
        </p:spPr>
        <p:txBody>
          <a:bodyPr vert="horz" lIns="91440" tIns="45720" rIns="91440" bIns="45720" rtlCol="0" anchor="ctr">
            <a:normAutofit/>
          </a:bodyPr>
          <a:lstStyle/>
          <a:p>
            <a:pPr>
              <a:spcAft>
                <a:spcPts val="600"/>
              </a:spcAft>
            </a:pPr>
            <a:fld id="{ED8101E9-F8EA-4E51-8C4B-4C17BA920112}" type="slidenum">
              <a:rPr lang="en-US" altLang="es-MX" sz="1000">
                <a:solidFill>
                  <a:prstClr val="black">
                    <a:tint val="75000"/>
                  </a:prstClr>
                </a:solidFill>
              </a:rPr>
              <a:pPr>
                <a:spcAft>
                  <a:spcPts val="600"/>
                </a:spcAft>
              </a:pPr>
              <a:t>1</a:t>
            </a:fld>
            <a:endParaRPr lang="en-US" altLang="es-MX" sz="1000">
              <a:solidFill>
                <a:prstClr val="black">
                  <a:tint val="75000"/>
                </a:prstClr>
              </a:solidFill>
            </a:endParaRPr>
          </a:p>
        </p:txBody>
      </p:sp>
      <p:sp>
        <p:nvSpPr>
          <p:cNvPr id="3074" name="Rectangle 2"/>
          <p:cNvSpPr>
            <a:spLocks noGrp="1" noChangeArrowheads="1"/>
          </p:cNvSpPr>
          <p:nvPr>
            <p:ph type="subTitle" idx="4294967295"/>
          </p:nvPr>
        </p:nvSpPr>
        <p:spPr bwMode="auto">
          <a:xfrm>
            <a:off x="6656554" y="3741791"/>
            <a:ext cx="2655167" cy="143653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marL="0" indent="0" defTabSz="914400">
              <a:spcBef>
                <a:spcPts val="1000"/>
              </a:spcBef>
              <a:spcAft>
                <a:spcPct val="0"/>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s-MX" sz="1700" kern="1200">
                <a:solidFill>
                  <a:schemeClr val="tx1"/>
                </a:solidFill>
                <a:latin typeface="+mn-lt"/>
                <a:ea typeface="+mn-ea"/>
                <a:cs typeface="+mn-cs"/>
              </a:rPr>
              <a:t>Unidad I</a:t>
            </a:r>
          </a:p>
          <a:p>
            <a:pPr marL="0" indent="0" defTabSz="914400">
              <a:spcBef>
                <a:spcPts val="1000"/>
              </a:spcBef>
              <a:spcAft>
                <a:spcPct val="0"/>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s-MX" sz="1700" kern="1200">
                <a:solidFill>
                  <a:schemeClr val="tx1"/>
                </a:solidFill>
                <a:latin typeface="+mn-lt"/>
                <a:ea typeface="+mn-ea"/>
                <a:cs typeface="+mn-cs"/>
              </a:rPr>
              <a:t>PROCESO COMUNICATIVO DE LECTOESCRITURA Y PROTOTIPOS TEXTUALES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xmlns=""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2" name="Straight Connector 71">
            <a:extLst>
              <a:ext uri="{FF2B5EF4-FFF2-40B4-BE49-F238E27FC236}">
                <a16:creationId xmlns:a16="http://schemas.microsoft.com/office/drawing/2014/main" xmlns=""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49542" y="3741791"/>
            <a:ext cx="0" cy="1436539"/>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xmlns=""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07064" y="2039516"/>
            <a:ext cx="795730" cy="7957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xmlns=""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38152" y="1924901"/>
            <a:ext cx="242834" cy="2428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xmlns=""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67827" y="0"/>
            <a:ext cx="4712798" cy="335639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xmlns=""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6640" y="513045"/>
            <a:ext cx="1855225" cy="1855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89" name="Rectangle 1"/>
          <p:cNvSpPr>
            <a:spLocks noGrp="1" noChangeArrowheads="1"/>
          </p:cNvSpPr>
          <p:nvPr>
            <p:ph type="title"/>
          </p:nvPr>
        </p:nvSpPr>
        <p:spPr>
          <a:xfrm>
            <a:off x="531032" y="3741791"/>
            <a:ext cx="7245584" cy="1436539"/>
          </a:xfrm>
        </p:spPr>
        <p:txBody>
          <a:bodyPr vert="horz" lIns="91440" tIns="45720" rIns="91440" bIns="45720" rtlCol="0" anchor="ctr">
            <a:normAutofit/>
          </a:bodyPr>
          <a:lstStyle/>
          <a:p>
            <a:pPr algn="r" defTabSz="91440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s-MX" sz="4700" kern="1200" dirty="0">
                <a:solidFill>
                  <a:schemeClr val="tx1"/>
                </a:solidFill>
                <a:latin typeface="+mj-lt"/>
                <a:ea typeface="+mj-ea"/>
                <a:cs typeface="+mj-cs"/>
              </a:rPr>
              <a:t>1.2     </a:t>
            </a:r>
            <a:r>
              <a:rPr lang="en-US" altLang="es-MX" sz="4700" kern="1200" dirty="0" err="1">
                <a:solidFill>
                  <a:schemeClr val="tx1"/>
                </a:solidFill>
                <a:latin typeface="+mj-lt"/>
                <a:ea typeface="+mj-ea"/>
                <a:cs typeface="+mj-cs"/>
              </a:rPr>
              <a:t>Intención</a:t>
            </a:r>
            <a:r>
              <a:rPr lang="en-US" altLang="es-MX" sz="4700" kern="1200" dirty="0">
                <a:solidFill>
                  <a:schemeClr val="tx1"/>
                </a:solidFill>
                <a:latin typeface="+mj-lt"/>
                <a:ea typeface="+mj-ea"/>
                <a:cs typeface="+mj-cs"/>
              </a:rPr>
              <a:t> </a:t>
            </a:r>
            <a:r>
              <a:rPr lang="en-US" altLang="es-MX" sz="4700" kern="1200" dirty="0" err="1">
                <a:solidFill>
                  <a:schemeClr val="tx1"/>
                </a:solidFill>
                <a:latin typeface="+mj-lt"/>
                <a:ea typeface="+mj-ea"/>
                <a:cs typeface="+mj-cs"/>
              </a:rPr>
              <a:t>comunicativa</a:t>
            </a:r>
            <a:r>
              <a:rPr lang="en-US" altLang="es-MX" sz="4700" dirty="0"/>
              <a:t/>
            </a:r>
            <a:br>
              <a:rPr lang="en-US" altLang="es-MX" sz="4700" dirty="0"/>
            </a:br>
            <a:endParaRPr lang="en-US" altLang="es-MX" sz="4700" kern="1200" dirty="0">
              <a:solidFill>
                <a:schemeClr val="tx1"/>
              </a:solidFill>
              <a:latin typeface="+mj-lt"/>
              <a:ea typeface="+mj-ea"/>
              <a:cs typeface="+mj-cs"/>
            </a:endParaRPr>
          </a:p>
        </p:txBody>
      </p:sp>
      <p:sp>
        <p:nvSpPr>
          <p:cNvPr id="6" name="Marcador de número de diapositiva 5"/>
          <p:cNvSpPr>
            <a:spLocks noGrp="1"/>
          </p:cNvSpPr>
          <p:nvPr>
            <p:ph type="sldNum" sz="quarter" idx="12"/>
          </p:nvPr>
        </p:nvSpPr>
        <p:spPr>
          <a:xfrm>
            <a:off x="9165139" y="5255759"/>
            <a:ext cx="469314" cy="301905"/>
          </a:xfrm>
        </p:spPr>
        <p:txBody>
          <a:bodyPr vert="horz" lIns="91440" tIns="45720" rIns="91440" bIns="45720" rtlCol="0" anchor="ctr">
            <a:normAutofit/>
          </a:bodyPr>
          <a:lstStyle/>
          <a:p>
            <a:pPr>
              <a:spcAft>
                <a:spcPts val="600"/>
              </a:spcAft>
            </a:pPr>
            <a:fld id="{55FE6F4B-9582-4061-870D-EF7C80E498E7}" type="slidenum">
              <a:rPr lang="en-US" altLang="es-MX" sz="1000">
                <a:solidFill>
                  <a:prstClr val="black">
                    <a:tint val="75000"/>
                  </a:prstClr>
                </a:solidFill>
              </a:rPr>
              <a:pPr>
                <a:spcAft>
                  <a:spcPts val="600"/>
                </a:spcAft>
              </a:pPr>
              <a:t>10</a:t>
            </a:fld>
            <a:endParaRPr lang="en-US" altLang="es-MX" sz="1000">
              <a:solidFill>
                <a:prstClr val="black">
                  <a:tint val="75000"/>
                </a:prstClr>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E945E29B-B971-41C6-A57B-B29BBB108A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80625" cy="56705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 name="Group 24" title="intersecting circles">
            <a:extLst>
              <a:ext uri="{FF2B5EF4-FFF2-40B4-BE49-F238E27FC236}">
                <a16:creationId xmlns:a16="http://schemas.microsoft.com/office/drawing/2014/main" xmlns="" id="{4C76015D-CFEA-4204-9A50-352560FFC252}"/>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55378" y="412059"/>
            <a:ext cx="8187748" cy="4846431"/>
            <a:chOff x="1155481" y="498348"/>
            <a:chExt cx="9902663" cy="5861304"/>
          </a:xfrm>
        </p:grpSpPr>
        <p:sp>
          <p:nvSpPr>
            <p:cNvPr id="26" name="Oval 5">
              <a:extLst>
                <a:ext uri="{FF2B5EF4-FFF2-40B4-BE49-F238E27FC236}">
                  <a16:creationId xmlns:a16="http://schemas.microsoft.com/office/drawing/2014/main" xmlns="" id="{7325C43C-72B5-4DC9-B386-90859B58BF0D}"/>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27" name="Oval 26">
              <a:extLst>
                <a:ext uri="{FF2B5EF4-FFF2-40B4-BE49-F238E27FC236}">
                  <a16:creationId xmlns:a16="http://schemas.microsoft.com/office/drawing/2014/main" xmlns="" id="{C95AD9A4-5AF5-48C4-BC2A-635316433A45}"/>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28" name="Oval 5">
              <a:extLst>
                <a:ext uri="{FF2B5EF4-FFF2-40B4-BE49-F238E27FC236}">
                  <a16:creationId xmlns:a16="http://schemas.microsoft.com/office/drawing/2014/main" xmlns="" id="{AF4A3D62-D56C-4A32-8C75-100D383EC615}"/>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30" name="Rectangle 29" title="ribbon">
            <a:extLst>
              <a:ext uri="{FF2B5EF4-FFF2-40B4-BE49-F238E27FC236}">
                <a16:creationId xmlns:a16="http://schemas.microsoft.com/office/drawing/2014/main" xmlns="" id="{3E1F47E4-066D-4C27-98C8-B2B2C7BABF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89651"/>
            <a:ext cx="10080625" cy="329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xmlns="" id="{ED0E2DE9-A1B3-447E-978B-5C9DF4EFBFBB}"/>
              </a:ext>
            </a:extLst>
          </p:cNvPr>
          <p:cNvSpPr>
            <a:spLocks noGrp="1"/>
          </p:cNvSpPr>
          <p:nvPr>
            <p:ph idx="1"/>
          </p:nvPr>
        </p:nvSpPr>
        <p:spPr>
          <a:xfrm>
            <a:off x="215776" y="1755155"/>
            <a:ext cx="9505056" cy="1744198"/>
          </a:xfrm>
        </p:spPr>
        <p:txBody>
          <a:bodyPr>
            <a:normAutofit lnSpcReduction="10000"/>
          </a:bodyPr>
          <a:lstStyle/>
          <a:p>
            <a:pPr algn="just"/>
            <a:r>
              <a:rPr lang="es-MX" sz="4400" b="1" dirty="0">
                <a:solidFill>
                  <a:schemeClr val="tx2"/>
                </a:solidFill>
              </a:rPr>
              <a:t>http://sied.conalep.edu.mx/bv3/biblioteca/area/carrera/modulo/recurso/128/qu_es_intencin_comunicativa.html</a:t>
            </a:r>
            <a:endParaRPr lang="es-MX" sz="4400" dirty="0">
              <a:solidFill>
                <a:schemeClr val="tx2"/>
              </a:solidFill>
            </a:endParaRPr>
          </a:p>
        </p:txBody>
      </p:sp>
    </p:spTree>
    <p:extLst>
      <p:ext uri="{BB962C8B-B14F-4D97-AF65-F5344CB8AC3E}">
        <p14:creationId xmlns:p14="http://schemas.microsoft.com/office/powerpoint/2010/main" val="22539543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748"/>
            <a:ext cx="10080625" cy="567329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45558" cy="567055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961183" cy="567055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Marcador de contenido 2"/>
          <p:cNvGraphicFramePr>
            <a:graphicFrameLocks noGrp="1"/>
          </p:cNvGraphicFramePr>
          <p:nvPr>
            <p:ph idx="1"/>
            <p:extLst>
              <p:ext uri="{D42A27DB-BD31-4B8C-83A1-F6EECF244321}">
                <p14:modId xmlns:p14="http://schemas.microsoft.com/office/powerpoint/2010/main" val="3990854617"/>
              </p:ext>
            </p:extLst>
          </p:nvPr>
        </p:nvGraphicFramePr>
        <p:xfrm>
          <a:off x="335067" y="170979"/>
          <a:ext cx="9052515" cy="4936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633967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xmlns=""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2" name="Straight Connector 71">
            <a:extLst>
              <a:ext uri="{FF2B5EF4-FFF2-40B4-BE49-F238E27FC236}">
                <a16:creationId xmlns:a16="http://schemas.microsoft.com/office/drawing/2014/main" xmlns=""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49542" y="3741791"/>
            <a:ext cx="0" cy="1436539"/>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xmlns=""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07064" y="2039516"/>
            <a:ext cx="795730" cy="7957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xmlns=""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38152" y="1924901"/>
            <a:ext cx="242834" cy="2428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xmlns=""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67827" y="0"/>
            <a:ext cx="4712798" cy="335639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xmlns=""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6640" y="513045"/>
            <a:ext cx="1855225" cy="1855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13" name="Rectangle 1"/>
          <p:cNvSpPr>
            <a:spLocks noGrp="1" noChangeArrowheads="1"/>
          </p:cNvSpPr>
          <p:nvPr>
            <p:ph type="title"/>
          </p:nvPr>
        </p:nvSpPr>
        <p:spPr>
          <a:xfrm>
            <a:off x="531032" y="3741791"/>
            <a:ext cx="5737921" cy="1436539"/>
          </a:xfrm>
        </p:spPr>
        <p:txBody>
          <a:bodyPr vert="horz" lIns="91440" tIns="45720" rIns="91440" bIns="45720" rtlCol="0" anchor="ctr">
            <a:normAutofit/>
          </a:bodyPr>
          <a:lstStyle/>
          <a:p>
            <a:pPr algn="r" defTabSz="91440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s-MX" sz="4700" kern="1200">
                <a:solidFill>
                  <a:schemeClr val="tx1"/>
                </a:solidFill>
                <a:latin typeface="+mj-lt"/>
                <a:ea typeface="+mj-ea"/>
                <a:cs typeface="+mj-cs"/>
              </a:rPr>
              <a:t>1.3     Funciones del lenguaje:</a:t>
            </a:r>
          </a:p>
        </p:txBody>
      </p:sp>
      <p:sp>
        <p:nvSpPr>
          <p:cNvPr id="6" name="Marcador de número de diapositiva 5"/>
          <p:cNvSpPr>
            <a:spLocks noGrp="1"/>
          </p:cNvSpPr>
          <p:nvPr>
            <p:ph type="sldNum" sz="quarter" idx="12"/>
          </p:nvPr>
        </p:nvSpPr>
        <p:spPr>
          <a:xfrm>
            <a:off x="9165139" y="5255759"/>
            <a:ext cx="469314" cy="301905"/>
          </a:xfrm>
        </p:spPr>
        <p:txBody>
          <a:bodyPr vert="horz" lIns="91440" tIns="45720" rIns="91440" bIns="45720" rtlCol="0" anchor="ctr">
            <a:normAutofit/>
          </a:bodyPr>
          <a:lstStyle/>
          <a:p>
            <a:pPr>
              <a:spcAft>
                <a:spcPts val="600"/>
              </a:spcAft>
            </a:pPr>
            <a:fld id="{1AD619F3-261A-4968-93D8-15937055485D}" type="slidenum">
              <a:rPr lang="en-US" altLang="es-MX" sz="1000">
                <a:solidFill>
                  <a:prstClr val="black">
                    <a:tint val="75000"/>
                  </a:prstClr>
                </a:solidFill>
              </a:rPr>
              <a:pPr>
                <a:spcAft>
                  <a:spcPts val="600"/>
                </a:spcAft>
              </a:pPr>
              <a:t>13</a:t>
            </a:fld>
            <a:endParaRPr lang="en-US" altLang="es-MX" sz="1000">
              <a:solidFill>
                <a:prstClr val="black">
                  <a:tint val="75000"/>
                </a:prstClr>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xmlns=""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895303" cy="176198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xmlns=""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084730" y="3872081"/>
            <a:ext cx="3739551" cy="1798469"/>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xmlns=""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81542" y="3872081"/>
            <a:ext cx="4899083" cy="1798469"/>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xmlns=""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15010" y="0"/>
            <a:ext cx="5865614" cy="1761981"/>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xmlns=""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872081"/>
            <a:ext cx="5882460" cy="1798469"/>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37EA39FE-24BB-4824-9797-4B845005583A}"/>
              </a:ext>
            </a:extLst>
          </p:cNvPr>
          <p:cNvSpPr>
            <a:spLocks noGrp="1"/>
          </p:cNvSpPr>
          <p:nvPr>
            <p:ph type="title"/>
          </p:nvPr>
        </p:nvSpPr>
        <p:spPr>
          <a:xfrm>
            <a:off x="287784" y="1856951"/>
            <a:ext cx="8532762" cy="2015130"/>
          </a:xfrm>
        </p:spPr>
        <p:txBody>
          <a:bodyPr vert="horz" lIns="91440" tIns="45720" rIns="91440" bIns="45720" rtlCol="0" anchor="b">
            <a:normAutofit/>
          </a:bodyPr>
          <a:lstStyle/>
          <a:p>
            <a:pPr algn="just" defTabSz="914400"/>
            <a:r>
              <a:rPr lang="en-US" sz="6600" b="1" kern="1200" dirty="0">
                <a:solidFill>
                  <a:schemeClr val="tx1"/>
                </a:solidFill>
                <a:latin typeface="+mj-lt"/>
                <a:ea typeface="+mj-ea"/>
                <a:cs typeface="+mj-cs"/>
              </a:rPr>
              <a:t>http://www.youtube.com/watch?v=F5pNixk9q-A</a:t>
            </a:r>
            <a:endParaRPr lang="en-US" sz="6600" kern="1200" dirty="0">
              <a:solidFill>
                <a:schemeClr val="tx1"/>
              </a:solidFill>
              <a:latin typeface="+mj-lt"/>
              <a:ea typeface="+mj-ea"/>
              <a:cs typeface="+mj-cs"/>
            </a:endParaRPr>
          </a:p>
        </p:txBody>
      </p:sp>
    </p:spTree>
    <p:extLst>
      <p:ext uri="{BB962C8B-B14F-4D97-AF65-F5344CB8AC3E}">
        <p14:creationId xmlns:p14="http://schemas.microsoft.com/office/powerpoint/2010/main" val="4079380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748"/>
            <a:ext cx="10080625" cy="567329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45558" cy="567055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961183" cy="567055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3316" name="Rectangle 2"/>
          <p:cNvGraphicFramePr>
            <a:graphicFrameLocks noGrp="1"/>
          </p:cNvGraphicFramePr>
          <p:nvPr>
            <p:ph idx="1"/>
            <p:extLst>
              <p:ext uri="{D42A27DB-BD31-4B8C-83A1-F6EECF244321}">
                <p14:modId xmlns:p14="http://schemas.microsoft.com/office/powerpoint/2010/main" val="2849502625"/>
              </p:ext>
            </p:extLst>
          </p:nvPr>
        </p:nvGraphicFramePr>
        <p:xfrm>
          <a:off x="693042" y="387003"/>
          <a:ext cx="8694540" cy="4720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7119441" y="5255760"/>
            <a:ext cx="2268141" cy="301904"/>
          </a:xfrm>
        </p:spPr>
        <p:txBody>
          <a:bodyPr anchor="ctr">
            <a:normAutofit/>
          </a:bodyPr>
          <a:lstStyle/>
          <a:p>
            <a:pPr>
              <a:spcAft>
                <a:spcPts val="600"/>
              </a:spcAft>
            </a:pPr>
            <a:fld id="{1AD619F3-261A-4968-93D8-15937055485D}" type="slidenum">
              <a:rPr lang="es-MX" altLang="es-MX">
                <a:solidFill>
                  <a:schemeClr val="tx1">
                    <a:alpha val="80000"/>
                  </a:schemeClr>
                </a:solidFill>
              </a:rPr>
              <a:pPr>
                <a:spcAft>
                  <a:spcPts val="600"/>
                </a:spcAft>
              </a:pPr>
              <a:t>15</a:t>
            </a:fld>
            <a:endParaRPr lang="es-MX" altLang="es-MX">
              <a:solidFill>
                <a:schemeClr val="tx1">
                  <a:alpha val="80000"/>
                </a:schemeClr>
              </a:solidFill>
            </a:endParaRPr>
          </a:p>
        </p:txBody>
      </p:sp>
    </p:spTree>
    <p:extLst>
      <p:ext uri="{BB962C8B-B14F-4D97-AF65-F5344CB8AC3E}">
        <p14:creationId xmlns:p14="http://schemas.microsoft.com/office/powerpoint/2010/main" val="2540652461"/>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748"/>
            <a:ext cx="10080625" cy="567329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45558" cy="567055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961183" cy="567055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3321" name="Rectangle 2"/>
          <p:cNvGraphicFramePr>
            <a:graphicFrameLocks noGrp="1"/>
          </p:cNvGraphicFramePr>
          <p:nvPr>
            <p:ph idx="1"/>
            <p:extLst>
              <p:ext uri="{D42A27DB-BD31-4B8C-83A1-F6EECF244321}">
                <p14:modId xmlns:p14="http://schemas.microsoft.com/office/powerpoint/2010/main" val="4053787283"/>
              </p:ext>
            </p:extLst>
          </p:nvPr>
        </p:nvGraphicFramePr>
        <p:xfrm>
          <a:off x="693042" y="1672287"/>
          <a:ext cx="8694540" cy="3435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7119441" y="5255759"/>
            <a:ext cx="2268141" cy="301905"/>
          </a:xfrm>
        </p:spPr>
        <p:txBody>
          <a:bodyPr anchor="ctr">
            <a:normAutofit/>
          </a:bodyPr>
          <a:lstStyle/>
          <a:p>
            <a:pPr>
              <a:spcAft>
                <a:spcPts val="600"/>
              </a:spcAft>
            </a:pPr>
            <a:fld id="{1AD619F3-261A-4968-93D8-15937055485D}" type="slidenum">
              <a:rPr lang="es-MX" altLang="es-MX">
                <a:solidFill>
                  <a:schemeClr val="tx1">
                    <a:alpha val="80000"/>
                  </a:schemeClr>
                </a:solidFill>
              </a:rPr>
              <a:pPr>
                <a:spcAft>
                  <a:spcPts val="600"/>
                </a:spcAft>
              </a:pPr>
              <a:t>16</a:t>
            </a:fld>
            <a:endParaRPr lang="es-MX" altLang="es-MX">
              <a:solidFill>
                <a:schemeClr val="tx1">
                  <a:alpha val="80000"/>
                </a:schemeClr>
              </a:solidFill>
            </a:endParaRPr>
          </a:p>
        </p:txBody>
      </p:sp>
    </p:spTree>
    <p:extLst>
      <p:ext uri="{BB962C8B-B14F-4D97-AF65-F5344CB8AC3E}">
        <p14:creationId xmlns:p14="http://schemas.microsoft.com/office/powerpoint/2010/main" val="116269363"/>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748"/>
            <a:ext cx="10080625" cy="567329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45558" cy="567055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961183" cy="567055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3316" name="Rectangle 2"/>
          <p:cNvGraphicFramePr>
            <a:graphicFrameLocks noGrp="1"/>
          </p:cNvGraphicFramePr>
          <p:nvPr>
            <p:ph idx="1"/>
            <p:extLst>
              <p:ext uri="{D42A27DB-BD31-4B8C-83A1-F6EECF244321}">
                <p14:modId xmlns:p14="http://schemas.microsoft.com/office/powerpoint/2010/main" val="1059790986"/>
              </p:ext>
            </p:extLst>
          </p:nvPr>
        </p:nvGraphicFramePr>
        <p:xfrm>
          <a:off x="693042" y="1672287"/>
          <a:ext cx="8694540" cy="3435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7119441" y="5255759"/>
            <a:ext cx="2268141" cy="301905"/>
          </a:xfrm>
        </p:spPr>
        <p:txBody>
          <a:bodyPr anchor="ctr">
            <a:normAutofit/>
          </a:bodyPr>
          <a:lstStyle/>
          <a:p>
            <a:pPr>
              <a:spcAft>
                <a:spcPts val="600"/>
              </a:spcAft>
            </a:pPr>
            <a:fld id="{1AD619F3-261A-4968-93D8-15937055485D}" type="slidenum">
              <a:rPr lang="es-MX" altLang="es-MX">
                <a:solidFill>
                  <a:schemeClr val="tx1">
                    <a:alpha val="80000"/>
                  </a:schemeClr>
                </a:solidFill>
              </a:rPr>
              <a:pPr>
                <a:spcAft>
                  <a:spcPts val="600"/>
                </a:spcAft>
              </a:pPr>
              <a:t>17</a:t>
            </a:fld>
            <a:endParaRPr lang="es-MX" altLang="es-MX">
              <a:solidFill>
                <a:schemeClr val="tx1">
                  <a:alpha val="80000"/>
                </a:schemeClr>
              </a:solidFill>
            </a:endParaRPr>
          </a:p>
        </p:txBody>
      </p:sp>
    </p:spTree>
    <p:extLst>
      <p:ext uri="{BB962C8B-B14F-4D97-AF65-F5344CB8AC3E}">
        <p14:creationId xmlns:p14="http://schemas.microsoft.com/office/powerpoint/2010/main" val="3634897077"/>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D7481200-3BB2-4CA3-9D54-1077F6F765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47467" y="0"/>
            <a:ext cx="3833158" cy="567055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7" name="Rectangle 1"/>
          <p:cNvSpPr>
            <a:spLocks noGrp="1" noChangeArrowheads="1"/>
          </p:cNvSpPr>
          <p:nvPr>
            <p:ph type="title"/>
          </p:nvPr>
        </p:nvSpPr>
        <p:spPr>
          <a:xfrm>
            <a:off x="6779500" y="531614"/>
            <a:ext cx="3035108" cy="4549557"/>
          </a:xfrm>
          <a:solidFill>
            <a:schemeClr val="accent5">
              <a:lumMod val="50000"/>
            </a:schemeClr>
          </a:solidFill>
        </p:spPr>
        <p:txBody>
          <a:bodyPr tIns="33528">
            <a:normAutofit/>
          </a:bodyPr>
          <a:lstStyle/>
          <a:p>
            <a:pP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dirty="0">
                <a:solidFill>
                  <a:srgbClr val="FFFFFF"/>
                </a:solidFill>
              </a:rPr>
              <a:t>1.4     Etapas del proceso de lectura:</a:t>
            </a:r>
          </a:p>
        </p:txBody>
      </p:sp>
      <p:graphicFrame>
        <p:nvGraphicFramePr>
          <p:cNvPr id="14340" name="Rectangle 2"/>
          <p:cNvGraphicFramePr>
            <a:graphicFrameLocks noGrp="1"/>
          </p:cNvGraphicFramePr>
          <p:nvPr>
            <p:ph idx="1"/>
            <p:extLst>
              <p:ext uri="{D42A27DB-BD31-4B8C-83A1-F6EECF244321}">
                <p14:modId xmlns:p14="http://schemas.microsoft.com/office/powerpoint/2010/main" val="548938427"/>
              </p:ext>
            </p:extLst>
          </p:nvPr>
        </p:nvGraphicFramePr>
        <p:xfrm>
          <a:off x="531595" y="531614"/>
          <a:ext cx="5183384" cy="460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7119441" y="5255759"/>
            <a:ext cx="2268141" cy="301905"/>
          </a:xfrm>
        </p:spPr>
        <p:txBody>
          <a:bodyPr>
            <a:normAutofit/>
          </a:bodyPr>
          <a:lstStyle/>
          <a:p>
            <a:pPr>
              <a:spcAft>
                <a:spcPts val="600"/>
              </a:spcAft>
            </a:pPr>
            <a:fld id="{DB2F139C-E340-4E54-B66C-50AE67920DA4}" type="slidenum">
              <a:rPr lang="es-MX" altLang="es-MX">
                <a:solidFill>
                  <a:schemeClr val="bg1"/>
                </a:solidFill>
              </a:rPr>
              <a:pPr>
                <a:spcAft>
                  <a:spcPts val="600"/>
                </a:spcAft>
              </a:pPr>
              <a:t>18</a:t>
            </a:fld>
            <a:endParaRPr lang="es-MX" altLang="es-MX">
              <a:solidFill>
                <a:schemeClr val="bg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73">
            <a:extLst>
              <a:ext uri="{FF2B5EF4-FFF2-40B4-BE49-F238E27FC236}">
                <a16:creationId xmlns:a16="http://schemas.microsoft.com/office/drawing/2014/main" xmlns=""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65876" y="264625"/>
            <a:ext cx="9548872" cy="5141299"/>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41" name="Straight Connector 74">
            <a:extLst>
              <a:ext uri="{FF2B5EF4-FFF2-40B4-BE49-F238E27FC236}">
                <a16:creationId xmlns:a16="http://schemas.microsoft.com/office/drawing/2014/main" xmlns=""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848278" y="1701165"/>
            <a:ext cx="0" cy="226822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338" name="Rectangle 2"/>
          <p:cNvSpPr>
            <a:spLocks noGrp="1" noChangeArrowheads="1"/>
          </p:cNvSpPr>
          <p:nvPr>
            <p:ph idx="1"/>
          </p:nvPr>
        </p:nvSpPr>
        <p:spPr>
          <a:xfrm>
            <a:off x="4114296" y="796983"/>
            <a:ext cx="5273286" cy="4076583"/>
          </a:xfrm>
        </p:spPr>
        <p:txBody>
          <a:bodyPr anchor="ctr">
            <a:normAutofit/>
          </a:bodyPr>
          <a:lstStyle/>
          <a:p>
            <a:pPr marL="431800" indent="-323850">
              <a:buClr>
                <a:srgbClr val="0066FF"/>
              </a:buClr>
              <a:buSzPct val="40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sz="1300" dirty="0"/>
              <a:t>          1.4.1     Prelectura.</a:t>
            </a:r>
          </a:p>
          <a:p>
            <a:pPr marL="107950" indent="0" algn="just">
              <a:buClr>
                <a:srgbClr val="0066FF"/>
              </a:buClr>
              <a:buSzPct val="4000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sz="1300" dirty="0"/>
              <a:t>Esta actividad es previa a la lectura y consiste en identificar la información general que se localiza en el texto a través de la organización del contenido, de las gráficas presentadas, de los títulos o subtítulos que componen el texto, del tipo de letra que se emplea, entre otros. Gracias a la prelectura es posible hacer un primer </a:t>
            </a:r>
            <a:r>
              <a:rPr lang="es-MX" sz="1300" b="1" dirty="0"/>
              <a:t>esbozo </a:t>
            </a:r>
            <a:r>
              <a:rPr lang="es-MX" sz="1300" dirty="0"/>
              <a:t>del texto y comenzar a comprender la idea general del mismo. También puede identificarse lo que una persona puede esperar u obtener de la lectura y la posible aplicación de ésta a su experiencia.</a:t>
            </a:r>
          </a:p>
          <a:p>
            <a:pPr marL="431800" indent="-323850">
              <a:buClr>
                <a:srgbClr val="0066FF"/>
              </a:buClr>
              <a:buSzPct val="40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sz="1300" dirty="0"/>
              <a:t>          1.4.2     Lectura.</a:t>
            </a:r>
          </a:p>
          <a:p>
            <a:pPr marL="107950" indent="0" algn="just">
              <a:buClr>
                <a:srgbClr val="0066FF"/>
              </a:buClr>
              <a:buSzPct val="4000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sz="1300" dirty="0"/>
              <a:t>Esta etapa se realiza continuamente. Cuando alguien te envía una carta, cuando ves un anuncio o letrero en la calle, cuando quieres comprar algún producto; lees la información que aparece en los comerciales de televisión y los subtítulos de películas, o la publicidad impresa que está en tu comunidad cuando revisas información para realizar algún trabajo; cuando lees un libro, una revista o una historieta etc. Es una tarea muy importante para tu vida en sociedad. Ser lector es una de las obligaciones más nobles que tienes como estudiante, ya que la mayoría del conocimiento se transmite de manera escrita y, a través de esto, tus conocimientos se pueden incrementar.</a:t>
            </a:r>
          </a:p>
          <a:p>
            <a:pPr marL="431800" indent="-323850">
              <a:buClr>
                <a:srgbClr val="0066FF"/>
              </a:buClr>
              <a:buSzPct val="40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1300" dirty="0"/>
          </a:p>
        </p:txBody>
      </p:sp>
      <p:sp>
        <p:nvSpPr>
          <p:cNvPr id="6" name="Marcador de número de diapositiva 5"/>
          <p:cNvSpPr>
            <a:spLocks noGrp="1"/>
          </p:cNvSpPr>
          <p:nvPr>
            <p:ph type="sldNum" sz="quarter" idx="12"/>
          </p:nvPr>
        </p:nvSpPr>
        <p:spPr>
          <a:xfrm>
            <a:off x="8740771" y="4988793"/>
            <a:ext cx="646810" cy="301904"/>
          </a:xfrm>
        </p:spPr>
        <p:txBody>
          <a:bodyPr>
            <a:normAutofit/>
          </a:bodyPr>
          <a:lstStyle/>
          <a:p>
            <a:pPr>
              <a:spcAft>
                <a:spcPts val="600"/>
              </a:spcAft>
            </a:pPr>
            <a:fld id="{DB2F139C-E340-4E54-B66C-50AE67920DA4}" type="slidenum">
              <a:rPr lang="es-MX" altLang="es-MX" sz="900" smtClean="0">
                <a:solidFill>
                  <a:schemeClr val="tx1">
                    <a:alpha val="80000"/>
                  </a:schemeClr>
                </a:solidFill>
              </a:rPr>
              <a:pPr>
                <a:spcAft>
                  <a:spcPts val="600"/>
                </a:spcAft>
              </a:pPr>
              <a:t>19</a:t>
            </a:fld>
            <a:endParaRPr lang="es-MX" altLang="es-MX" sz="900">
              <a:solidFill>
                <a:schemeClr val="tx1">
                  <a:alpha val="80000"/>
                </a:schemeClr>
              </a:solidFill>
            </a:endParaRPr>
          </a:p>
        </p:txBody>
      </p:sp>
    </p:spTree>
    <p:extLst>
      <p:ext uri="{BB962C8B-B14F-4D97-AF65-F5344CB8AC3E}">
        <p14:creationId xmlns:p14="http://schemas.microsoft.com/office/powerpoint/2010/main" val="34122376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xmlns=""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65876" y="264625"/>
            <a:ext cx="9548872" cy="5141299"/>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1" name="Straight Connector 72">
            <a:extLst>
              <a:ext uri="{FF2B5EF4-FFF2-40B4-BE49-F238E27FC236}">
                <a16:creationId xmlns:a16="http://schemas.microsoft.com/office/drawing/2014/main" xmlns=""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848278" y="1701165"/>
            <a:ext cx="0" cy="226822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97" name="Rectangle 1"/>
          <p:cNvSpPr>
            <a:spLocks noGrp="1" noChangeArrowheads="1"/>
          </p:cNvSpPr>
          <p:nvPr>
            <p:ph type="title"/>
          </p:nvPr>
        </p:nvSpPr>
        <p:spPr>
          <a:xfrm>
            <a:off x="693042" y="796983"/>
            <a:ext cx="2889219" cy="4076583"/>
          </a:xfrm>
        </p:spPr>
        <p:txBody>
          <a:bodyPr tIns="33528">
            <a:normAutofit/>
          </a:bodyPr>
          <a:lstStyle/>
          <a:p>
            <a:pPr algn="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a:solidFill>
                  <a:schemeClr val="accent1"/>
                </a:solidFill>
              </a:rPr>
              <a:t>1.1     Proceso comunicativo.</a:t>
            </a:r>
          </a:p>
        </p:txBody>
      </p:sp>
      <p:sp>
        <p:nvSpPr>
          <p:cNvPr id="4098" name="Rectangle 2"/>
          <p:cNvSpPr>
            <a:spLocks noGrp="1" noChangeArrowheads="1"/>
          </p:cNvSpPr>
          <p:nvPr>
            <p:ph idx="1"/>
          </p:nvPr>
        </p:nvSpPr>
        <p:spPr>
          <a:xfrm>
            <a:off x="4114296" y="796983"/>
            <a:ext cx="5273286" cy="4076583"/>
          </a:xfrm>
        </p:spPr>
        <p:txBody>
          <a:bodyPr tIns="10668" anchor="ctr">
            <a:normAutofit/>
          </a:bodyPr>
          <a:lstStyle/>
          <a:p>
            <a:pPr marL="0" indent="107950" algn="jus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s-MX" altLang="es-MX" sz="1700" dirty="0">
                <a:latin typeface="Corbel" panose="020B0503020204020204" pitchFamily="34" charset="0"/>
                <a:cs typeface="Arial" panose="020B0604020202020204" pitchFamily="34" charset="0"/>
              </a:rPr>
              <a:t>Todos los días estás en constante cambio y transformación porque te relacionas con las personas y de ellas adquieres conocimientos, hábitos, maneras de comportarte y hasta formas de ser. Esto no sería posible si entre esa gente y tú no existiera la comunicación. La palabra comunicación proviene del latín </a:t>
            </a:r>
            <a:r>
              <a:rPr lang="es-MX" altLang="es-MX" sz="1700" i="1" dirty="0" err="1">
                <a:latin typeface="Corbel" panose="020B0503020204020204" pitchFamily="34" charset="0"/>
                <a:cs typeface="Arial" panose="020B0604020202020204" pitchFamily="34" charset="0"/>
              </a:rPr>
              <a:t>communicare</a:t>
            </a:r>
            <a:r>
              <a:rPr lang="es-MX" altLang="es-MX" sz="1700" dirty="0">
                <a:latin typeface="Corbel" panose="020B0503020204020204" pitchFamily="34" charset="0"/>
                <a:cs typeface="Arial" panose="020B0604020202020204" pitchFamily="34" charset="0"/>
              </a:rPr>
              <a:t>, que signi</a:t>
            </a:r>
            <a:r>
              <a:rPr lang="es-MX" altLang="es-MX" sz="1700" dirty="0">
                <a:latin typeface="Corbel" panose="020B0503020204020204" pitchFamily="34" charset="0"/>
                <a:cs typeface="ArialMT-Identity-H" charset="0"/>
              </a:rPr>
              <a:t>fi</a:t>
            </a:r>
            <a:r>
              <a:rPr lang="es-MX" altLang="es-MX" sz="1700" dirty="0">
                <a:latin typeface="Corbel" panose="020B0503020204020204" pitchFamily="34" charset="0"/>
                <a:cs typeface="Arial" panose="020B0604020202020204" pitchFamily="34" charset="0"/>
              </a:rPr>
              <a:t>ca "poner en común". La comunicación se de</a:t>
            </a:r>
            <a:r>
              <a:rPr lang="es-MX" altLang="es-MX" sz="1700" dirty="0">
                <a:latin typeface="Corbel" panose="020B0503020204020204" pitchFamily="34" charset="0"/>
                <a:cs typeface="ArialMT-Identity-H" charset="0"/>
              </a:rPr>
              <a:t>fi</a:t>
            </a:r>
            <a:r>
              <a:rPr lang="es-MX" altLang="es-MX" sz="1700" dirty="0">
                <a:latin typeface="Corbel" panose="020B0503020204020204" pitchFamily="34" charset="0"/>
                <a:cs typeface="Arial" panose="020B0604020202020204" pitchFamily="34" charset="0"/>
              </a:rPr>
              <a:t>ne como un </a:t>
            </a:r>
            <a:r>
              <a:rPr lang="es-MX" altLang="es-MX" sz="1700" b="1" dirty="0">
                <a:latin typeface="Corbel" panose="020B0503020204020204" pitchFamily="34" charset="0"/>
                <a:cs typeface="Arial" panose="020B0604020202020204" pitchFamily="34" charset="0"/>
              </a:rPr>
              <a:t>proceso </a:t>
            </a:r>
            <a:r>
              <a:rPr lang="es-MX" altLang="es-MX" sz="1700" dirty="0">
                <a:latin typeface="Corbel" panose="020B0503020204020204" pitchFamily="34" charset="0"/>
                <a:cs typeface="Arial" panose="020B0604020202020204" pitchFamily="34" charset="0"/>
              </a:rPr>
              <a:t>a través del cual el ser humano es capaz de compartir –o poner en común– signi</a:t>
            </a:r>
            <a:r>
              <a:rPr lang="es-MX" altLang="es-MX" sz="1700" dirty="0">
                <a:latin typeface="Corbel" panose="020B0503020204020204" pitchFamily="34" charset="0"/>
                <a:cs typeface="ArialMT-Identity-H" charset="0"/>
              </a:rPr>
              <a:t>fi</a:t>
            </a:r>
            <a:r>
              <a:rPr lang="es-MX" altLang="es-MX" sz="1700" dirty="0">
                <a:latin typeface="Corbel" panose="020B0503020204020204" pitchFamily="34" charset="0"/>
                <a:cs typeface="Arial" panose="020B0604020202020204" pitchFamily="34" charset="0"/>
              </a:rPr>
              <a:t>cados, sentimientos, información y sucesos de su vida cotidiana.</a:t>
            </a:r>
          </a:p>
          <a:p>
            <a:pPr marL="0" indent="107950" algn="jus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s-MX" altLang="es-MX" sz="1700" b="1" dirty="0">
                <a:latin typeface="Corbel" panose="020B0503020204020204" pitchFamily="34" charset="0"/>
                <a:cs typeface="MinionPro-Bold" charset="0"/>
              </a:rPr>
              <a:t>Proceso: </a:t>
            </a:r>
            <a:r>
              <a:rPr lang="es-MX" altLang="es-MX" sz="1700" dirty="0">
                <a:latin typeface="Corbel" panose="020B0503020204020204" pitchFamily="34" charset="0"/>
                <a:cs typeface="MinionPro-Regular" charset="0"/>
              </a:rPr>
              <a:t>consecución de determinados actos, acciones, eventos o hechos que deben necesariamente sucederse para completar un fin específico.</a:t>
            </a:r>
          </a:p>
          <a:p>
            <a:pPr marL="431800" indent="-323850">
              <a:buClr>
                <a:srgbClr val="0066FF"/>
              </a:buClr>
              <a:buSzPct val="40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s-MX" altLang="es-MX" sz="1700" dirty="0"/>
          </a:p>
        </p:txBody>
      </p:sp>
      <p:sp>
        <p:nvSpPr>
          <p:cNvPr id="6" name="Marcador de número de diapositiva 5"/>
          <p:cNvSpPr>
            <a:spLocks noGrp="1"/>
          </p:cNvSpPr>
          <p:nvPr>
            <p:ph type="sldNum" sz="quarter" idx="12"/>
          </p:nvPr>
        </p:nvSpPr>
        <p:spPr>
          <a:xfrm>
            <a:off x="8740771" y="4988793"/>
            <a:ext cx="646810" cy="301904"/>
          </a:xfrm>
          <a:prstGeom prst="ellipse">
            <a:avLst/>
          </a:prstGeom>
        </p:spPr>
        <p:txBody>
          <a:bodyPr>
            <a:normAutofit/>
          </a:bodyPr>
          <a:lstStyle/>
          <a:p>
            <a:pPr>
              <a:spcAft>
                <a:spcPts val="600"/>
              </a:spcAft>
            </a:pPr>
            <a:fld id="{97052B9F-96E6-4125-8C73-23E0D230BFBD}" type="slidenum">
              <a:rPr lang="es-MX" altLang="es-MX" sz="800">
                <a:solidFill>
                  <a:schemeClr val="tx1">
                    <a:alpha val="80000"/>
                  </a:schemeClr>
                </a:solidFill>
              </a:rPr>
              <a:pPr>
                <a:spcAft>
                  <a:spcPts val="600"/>
                </a:spcAft>
              </a:pPr>
              <a:t>2</a:t>
            </a:fld>
            <a:endParaRPr lang="es-MX" altLang="es-MX" sz="800">
              <a:solidFill>
                <a:schemeClr val="tx1">
                  <a:alpha val="80000"/>
                </a:schemeClr>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748"/>
            <a:ext cx="10080625" cy="567329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45558" cy="567055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961183" cy="567055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4340" name="Rectangle 2"/>
          <p:cNvGraphicFramePr>
            <a:graphicFrameLocks noGrp="1"/>
          </p:cNvGraphicFramePr>
          <p:nvPr>
            <p:ph idx="1"/>
            <p:extLst>
              <p:ext uri="{D42A27DB-BD31-4B8C-83A1-F6EECF244321}">
                <p14:modId xmlns:p14="http://schemas.microsoft.com/office/powerpoint/2010/main" val="2728349929"/>
              </p:ext>
            </p:extLst>
          </p:nvPr>
        </p:nvGraphicFramePr>
        <p:xfrm>
          <a:off x="143768" y="314995"/>
          <a:ext cx="9243814" cy="4792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7119441" y="5255759"/>
            <a:ext cx="2268141" cy="301905"/>
          </a:xfrm>
        </p:spPr>
        <p:txBody>
          <a:bodyPr anchor="ctr">
            <a:normAutofit/>
          </a:bodyPr>
          <a:lstStyle/>
          <a:p>
            <a:pPr>
              <a:spcAft>
                <a:spcPts val="600"/>
              </a:spcAft>
            </a:pPr>
            <a:fld id="{DB2F139C-E340-4E54-B66C-50AE67920DA4}" type="slidenum">
              <a:rPr lang="es-MX" altLang="es-MX">
                <a:solidFill>
                  <a:schemeClr val="tx1">
                    <a:alpha val="80000"/>
                  </a:schemeClr>
                </a:solidFill>
              </a:rPr>
              <a:pPr>
                <a:spcAft>
                  <a:spcPts val="600"/>
                </a:spcAft>
              </a:pPr>
              <a:t>20</a:t>
            </a:fld>
            <a:endParaRPr lang="es-MX" altLang="es-MX">
              <a:solidFill>
                <a:schemeClr val="tx1">
                  <a:alpha val="80000"/>
                </a:schemeClr>
              </a:solidFill>
            </a:endParaRPr>
          </a:p>
        </p:txBody>
      </p:sp>
    </p:spTree>
    <p:extLst>
      <p:ext uri="{BB962C8B-B14F-4D97-AF65-F5344CB8AC3E}">
        <p14:creationId xmlns:p14="http://schemas.microsoft.com/office/powerpoint/2010/main" val="2899990359"/>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748"/>
            <a:ext cx="10080625" cy="567329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45558" cy="567055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961183" cy="567055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9" name="Marcador de contenido 2"/>
          <p:cNvGraphicFramePr>
            <a:graphicFrameLocks noGrp="1"/>
          </p:cNvGraphicFramePr>
          <p:nvPr>
            <p:ph idx="1"/>
            <p:extLst>
              <p:ext uri="{D42A27DB-BD31-4B8C-83A1-F6EECF244321}">
                <p14:modId xmlns:p14="http://schemas.microsoft.com/office/powerpoint/2010/main" val="3832731697"/>
              </p:ext>
            </p:extLst>
          </p:nvPr>
        </p:nvGraphicFramePr>
        <p:xfrm>
          <a:off x="693042" y="1672287"/>
          <a:ext cx="8694540" cy="3435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28154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748"/>
            <a:ext cx="10080625" cy="567329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7"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45558" cy="567055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961183" cy="567055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61" name="Rectangle 1"/>
          <p:cNvSpPr>
            <a:spLocks noGrp="1" noChangeArrowheads="1"/>
          </p:cNvSpPr>
          <p:nvPr>
            <p:ph type="title"/>
          </p:nvPr>
        </p:nvSpPr>
        <p:spPr>
          <a:xfrm>
            <a:off x="688745" y="301904"/>
            <a:ext cx="8698757" cy="1096044"/>
          </a:xfrm>
        </p:spPr>
        <p:txBody>
          <a:bodyPr tIns="33528">
            <a:normAutofit/>
          </a:bodyPr>
          <a:lstStyle/>
          <a:p>
            <a:pP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a:t>1.5     Etapas del proceso de escritura:</a:t>
            </a:r>
          </a:p>
        </p:txBody>
      </p:sp>
      <p:graphicFrame>
        <p:nvGraphicFramePr>
          <p:cNvPr id="15368" name="Rectangle 2"/>
          <p:cNvGraphicFramePr>
            <a:graphicFrameLocks noGrp="1"/>
          </p:cNvGraphicFramePr>
          <p:nvPr>
            <p:ph idx="1"/>
            <p:extLst>
              <p:ext uri="{D42A27DB-BD31-4B8C-83A1-F6EECF244321}">
                <p14:modId xmlns:p14="http://schemas.microsoft.com/office/powerpoint/2010/main" val="3266316325"/>
              </p:ext>
            </p:extLst>
          </p:nvPr>
        </p:nvGraphicFramePr>
        <p:xfrm>
          <a:off x="693042" y="1672287"/>
          <a:ext cx="8694540" cy="3435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7119441" y="5255759"/>
            <a:ext cx="2268141" cy="301905"/>
          </a:xfrm>
        </p:spPr>
        <p:txBody>
          <a:bodyPr anchor="ctr">
            <a:normAutofit/>
          </a:bodyPr>
          <a:lstStyle/>
          <a:p>
            <a:pPr>
              <a:spcAft>
                <a:spcPts val="600"/>
              </a:spcAft>
            </a:pPr>
            <a:fld id="{C2958433-DF65-4C97-98E2-85FB114E0979}" type="slidenum">
              <a:rPr lang="es-MX" altLang="es-MX">
                <a:solidFill>
                  <a:schemeClr val="tx1">
                    <a:alpha val="80000"/>
                  </a:schemeClr>
                </a:solidFill>
              </a:rPr>
              <a:pPr>
                <a:spcAft>
                  <a:spcPts val="600"/>
                </a:spcAft>
              </a:pPr>
              <a:t>22</a:t>
            </a:fld>
            <a:endParaRPr lang="es-MX" altLang="es-MX">
              <a:solidFill>
                <a:schemeClr val="tx1">
                  <a:alpha val="80000"/>
                </a:schemeClr>
              </a:solidFill>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74" name="Rectangle 144">
            <a:extLst>
              <a:ext uri="{FF2B5EF4-FFF2-40B4-BE49-F238E27FC236}">
                <a16:creationId xmlns:a16="http://schemas.microsoft.com/office/drawing/2014/main" xmlns=""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65876" y="264625"/>
            <a:ext cx="9548872" cy="5141299"/>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75" name="Straight Connector 146">
            <a:extLst>
              <a:ext uri="{FF2B5EF4-FFF2-40B4-BE49-F238E27FC236}">
                <a16:creationId xmlns:a16="http://schemas.microsoft.com/office/drawing/2014/main" xmlns=""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848278" y="1701165"/>
            <a:ext cx="0" cy="226822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362" name="Rectangle 2"/>
          <p:cNvSpPr>
            <a:spLocks noGrp="1" noChangeArrowheads="1"/>
          </p:cNvSpPr>
          <p:nvPr>
            <p:ph idx="1"/>
          </p:nvPr>
        </p:nvSpPr>
        <p:spPr>
          <a:xfrm>
            <a:off x="4114296" y="796983"/>
            <a:ext cx="5273286" cy="4076583"/>
          </a:xfrm>
          <a:ln>
            <a:solidFill>
              <a:schemeClr val="accent1">
                <a:lumMod val="60000"/>
                <a:lumOff val="40000"/>
              </a:schemeClr>
            </a:solidFill>
          </a:ln>
        </p:spPr>
        <p:txBody>
          <a:bodyPr anchor="ctr">
            <a:normAutofit/>
          </a:bodyPr>
          <a:lstStyle/>
          <a:p>
            <a:r>
              <a:rPr lang="es-MX" sz="1300" b="1" dirty="0"/>
              <a:t>1.5.1     Planeación.</a:t>
            </a:r>
          </a:p>
          <a:p>
            <a:r>
              <a:rPr lang="es-MX" sz="1300" dirty="0"/>
              <a:t>Es el paso más importante para escribir algún tema. Con la planeación clarificas lo que quieres transmitir con lo que escribes, es decir, los objetivos y razón del texto que deseas presentar. En esta etapa se responden preguntas como: ¿Cuál es mi tema? ¿Qué información deseo proporcionar? ¿En qué se sustenta mi escrito? ¿Qué ejemplos puedo escribir para que mi tema sea entendido con claridad? ¿A qué público va dirigido? ¿Dónde voy a presentar mi texto? ¿En qué contexto se sitúan las personas que lo leerán? ¿De dónde obtendré la información?</a:t>
            </a:r>
          </a:p>
          <a:p>
            <a:pPr marL="0" indent="0">
              <a:buNone/>
            </a:pPr>
            <a:r>
              <a:rPr lang="es-MX" sz="1300" dirty="0"/>
              <a:t> </a:t>
            </a:r>
          </a:p>
          <a:p>
            <a:r>
              <a:rPr lang="es-MX" sz="1300" b="1" dirty="0"/>
              <a:t> 1.5.2     Redacción.</a:t>
            </a:r>
          </a:p>
          <a:p>
            <a:r>
              <a:rPr lang="es-MX" sz="1300" dirty="0"/>
              <a:t>Aquí comienza la aventura:</a:t>
            </a:r>
          </a:p>
          <a:p>
            <a:r>
              <a:rPr lang="es-MX" sz="1300" dirty="0"/>
              <a:t>Redactas un tema tomando como base toda la información adquirida; utilizas las respuestas de las preguntas formuladas en la planeación; apóyate en los argumentos para que puedas alcanzar tus objetivos. Este será tu primer borrador, pues durante este proceso vendrán momentos en los que debas aclarar ideas o conceptos y revisar la estructura de tu texto, entre otras acciones.</a:t>
            </a:r>
          </a:p>
          <a:p>
            <a:pPr marL="431800" indent="-323850">
              <a:buClr>
                <a:srgbClr val="0066FF"/>
              </a:buClr>
              <a:buSzPct val="40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1300" dirty="0"/>
          </a:p>
        </p:txBody>
      </p:sp>
      <p:sp>
        <p:nvSpPr>
          <p:cNvPr id="6" name="Marcador de número de diapositiva 5"/>
          <p:cNvSpPr>
            <a:spLocks noGrp="1"/>
          </p:cNvSpPr>
          <p:nvPr>
            <p:ph type="sldNum" sz="quarter" idx="12"/>
          </p:nvPr>
        </p:nvSpPr>
        <p:spPr>
          <a:xfrm>
            <a:off x="8740771" y="4988793"/>
            <a:ext cx="646810" cy="301904"/>
          </a:xfrm>
        </p:spPr>
        <p:txBody>
          <a:bodyPr>
            <a:normAutofit/>
          </a:bodyPr>
          <a:lstStyle/>
          <a:p>
            <a:pPr>
              <a:spcAft>
                <a:spcPts val="600"/>
              </a:spcAft>
            </a:pPr>
            <a:fld id="{C2958433-DF65-4C97-98E2-85FB114E0979}" type="slidenum">
              <a:rPr lang="es-MX" altLang="es-MX" sz="900" smtClean="0">
                <a:solidFill>
                  <a:schemeClr val="tx1">
                    <a:alpha val="80000"/>
                  </a:schemeClr>
                </a:solidFill>
              </a:rPr>
              <a:pPr>
                <a:spcAft>
                  <a:spcPts val="600"/>
                </a:spcAft>
              </a:pPr>
              <a:t>23</a:t>
            </a:fld>
            <a:endParaRPr lang="es-MX" altLang="es-MX" sz="900">
              <a:solidFill>
                <a:schemeClr val="tx1">
                  <a:alpha val="80000"/>
                </a:schemeClr>
              </a:solidFill>
            </a:endParaRPr>
          </a:p>
        </p:txBody>
      </p:sp>
    </p:spTree>
    <p:extLst>
      <p:ext uri="{BB962C8B-B14F-4D97-AF65-F5344CB8AC3E}">
        <p14:creationId xmlns:p14="http://schemas.microsoft.com/office/powerpoint/2010/main" val="37562335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748"/>
            <a:ext cx="10080625" cy="567329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45558" cy="567055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961183" cy="567055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5364" name="Rectangle 2"/>
          <p:cNvGraphicFramePr>
            <a:graphicFrameLocks noGrp="1"/>
          </p:cNvGraphicFramePr>
          <p:nvPr>
            <p:ph idx="1"/>
            <p:extLst>
              <p:ext uri="{D42A27DB-BD31-4B8C-83A1-F6EECF244321}">
                <p14:modId xmlns:p14="http://schemas.microsoft.com/office/powerpoint/2010/main" val="519739157"/>
              </p:ext>
            </p:extLst>
          </p:nvPr>
        </p:nvGraphicFramePr>
        <p:xfrm>
          <a:off x="693042" y="1672287"/>
          <a:ext cx="8694540" cy="3435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7119441" y="5255759"/>
            <a:ext cx="2268141" cy="301905"/>
          </a:xfrm>
        </p:spPr>
        <p:txBody>
          <a:bodyPr anchor="ctr">
            <a:normAutofit/>
          </a:bodyPr>
          <a:lstStyle/>
          <a:p>
            <a:pPr>
              <a:spcAft>
                <a:spcPts val="600"/>
              </a:spcAft>
            </a:pPr>
            <a:fld id="{C2958433-DF65-4C97-98E2-85FB114E0979}" type="slidenum">
              <a:rPr lang="es-MX" altLang="es-MX">
                <a:solidFill>
                  <a:schemeClr val="tx1">
                    <a:alpha val="80000"/>
                  </a:schemeClr>
                </a:solidFill>
              </a:rPr>
              <a:pPr>
                <a:spcAft>
                  <a:spcPts val="600"/>
                </a:spcAft>
              </a:pPr>
              <a:t>24</a:t>
            </a:fld>
            <a:endParaRPr lang="es-MX" altLang="es-MX">
              <a:solidFill>
                <a:schemeClr val="tx1">
                  <a:alpha val="80000"/>
                </a:schemeClr>
              </a:solidFill>
            </a:endParaRPr>
          </a:p>
        </p:txBody>
      </p:sp>
    </p:spTree>
    <p:extLst>
      <p:ext uri="{BB962C8B-B14F-4D97-AF65-F5344CB8AC3E}">
        <p14:creationId xmlns:p14="http://schemas.microsoft.com/office/powerpoint/2010/main" val="840152213"/>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65876" y="264625"/>
            <a:ext cx="9548872" cy="5141299"/>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xmlns=""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848278" y="1701165"/>
            <a:ext cx="0" cy="226822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385" name="Rectangle 1"/>
          <p:cNvSpPr>
            <a:spLocks noGrp="1" noChangeArrowheads="1"/>
          </p:cNvSpPr>
          <p:nvPr>
            <p:ph type="title"/>
          </p:nvPr>
        </p:nvSpPr>
        <p:spPr>
          <a:xfrm>
            <a:off x="693042" y="796983"/>
            <a:ext cx="2889219" cy="4076583"/>
          </a:xfrm>
        </p:spPr>
        <p:txBody>
          <a:bodyPr tIns="33528">
            <a:normAutofit/>
          </a:bodyPr>
          <a:lstStyle/>
          <a:p>
            <a:pPr algn="r">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a:solidFill>
                  <a:schemeClr val="accent1"/>
                </a:solidFill>
              </a:rPr>
              <a:t>1.6     Propiedades de la redacción:</a:t>
            </a:r>
          </a:p>
        </p:txBody>
      </p:sp>
      <p:sp>
        <p:nvSpPr>
          <p:cNvPr id="16386" name="Rectangle 2"/>
          <p:cNvSpPr>
            <a:spLocks noGrp="1" noChangeArrowheads="1"/>
          </p:cNvSpPr>
          <p:nvPr>
            <p:ph idx="1"/>
          </p:nvPr>
        </p:nvSpPr>
        <p:spPr>
          <a:xfrm>
            <a:off x="4114296" y="796983"/>
            <a:ext cx="5273286" cy="4076583"/>
          </a:xfrm>
        </p:spPr>
        <p:txBody>
          <a:bodyPr anchor="ctr">
            <a:normAutofit/>
          </a:bodyPr>
          <a:lstStyle/>
          <a:p>
            <a:pPr marL="107950" indent="0">
              <a:buClr>
                <a:srgbClr val="0066FF"/>
              </a:buClr>
              <a:buSzPct val="4000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1400" dirty="0"/>
          </a:p>
          <a:p>
            <a:pPr marL="0" indent="0">
              <a:buNone/>
            </a:pPr>
            <a:r>
              <a:rPr lang="es-MX" sz="1400" dirty="0"/>
              <a:t>Para redactar un texto se deben considerar los siguientes pasos:</a:t>
            </a:r>
          </a:p>
          <a:p>
            <a:r>
              <a:rPr lang="es-MX" sz="1400" dirty="0"/>
              <a:t>• Selecciona un tema.</a:t>
            </a:r>
          </a:p>
          <a:p>
            <a:r>
              <a:rPr lang="es-MX" sz="1400" dirty="0"/>
              <a:t>• Enlista y ordena las ideas.</a:t>
            </a:r>
          </a:p>
          <a:p>
            <a:r>
              <a:rPr lang="es-MX" sz="1400" dirty="0"/>
              <a:t>• Busca información relevante.</a:t>
            </a:r>
          </a:p>
          <a:p>
            <a:r>
              <a:rPr lang="es-MX" sz="1400" dirty="0"/>
              <a:t>• Redacta un primer borrador.</a:t>
            </a:r>
          </a:p>
          <a:p>
            <a:r>
              <a:rPr lang="es-MX" sz="1400" dirty="0"/>
              <a:t>• Examina los errores y corrígelos.</a:t>
            </a:r>
          </a:p>
          <a:p>
            <a:r>
              <a:rPr lang="es-MX" sz="1400" dirty="0"/>
              <a:t>• Redacta el texto final.</a:t>
            </a:r>
          </a:p>
          <a:p>
            <a:r>
              <a:rPr lang="es-MX" sz="1400" dirty="0"/>
              <a:t>El texto puede ser una palabra, una frase, un capítulo o un libro, pero, cualquiera que sea su extensión, debe transmitir un mensaje completo y cerrado en el que los párrafos estén articulados y den sentido entre sí, y en el que las oraciones que lo constituyen estén relacionadas y ordenadas. Es decir, el texto debe reunir las propiedades de adecuación, coherencia y cohesión.</a:t>
            </a:r>
          </a:p>
        </p:txBody>
      </p:sp>
      <p:sp>
        <p:nvSpPr>
          <p:cNvPr id="6" name="Marcador de número de diapositiva 5"/>
          <p:cNvSpPr>
            <a:spLocks noGrp="1"/>
          </p:cNvSpPr>
          <p:nvPr>
            <p:ph type="sldNum" sz="quarter" idx="12"/>
          </p:nvPr>
        </p:nvSpPr>
        <p:spPr>
          <a:xfrm>
            <a:off x="8740771" y="4988793"/>
            <a:ext cx="646810" cy="301904"/>
          </a:xfrm>
        </p:spPr>
        <p:txBody>
          <a:bodyPr>
            <a:normAutofit/>
          </a:bodyPr>
          <a:lstStyle/>
          <a:p>
            <a:pPr>
              <a:spcAft>
                <a:spcPts val="600"/>
              </a:spcAft>
            </a:pPr>
            <a:fld id="{AFF4B7B0-95A2-4497-B6AA-A4B66FF271E3}" type="slidenum">
              <a:rPr lang="es-MX" altLang="es-MX" sz="900">
                <a:solidFill>
                  <a:schemeClr val="tx1">
                    <a:alpha val="80000"/>
                  </a:schemeClr>
                </a:solidFill>
              </a:rPr>
              <a:pPr>
                <a:spcAft>
                  <a:spcPts val="600"/>
                </a:spcAft>
              </a:pPr>
              <a:t>25</a:t>
            </a:fld>
            <a:endParaRPr lang="es-MX" altLang="es-MX" sz="900">
              <a:solidFill>
                <a:schemeClr val="tx1">
                  <a:alpha val="80000"/>
                </a:schemeClr>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graphicFrame>
        <p:nvGraphicFramePr>
          <p:cNvPr id="16388" name="Rectangle 2"/>
          <p:cNvGraphicFramePr>
            <a:graphicFrameLocks noGrp="1"/>
          </p:cNvGraphicFramePr>
          <p:nvPr>
            <p:ph idx="1"/>
            <p:extLst>
              <p:ext uri="{D42A27DB-BD31-4B8C-83A1-F6EECF244321}">
                <p14:modId xmlns:p14="http://schemas.microsoft.com/office/powerpoint/2010/main" val="2194005958"/>
              </p:ext>
            </p:extLst>
          </p:nvPr>
        </p:nvGraphicFramePr>
        <p:xfrm>
          <a:off x="503808" y="242987"/>
          <a:ext cx="8883774" cy="4864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7119441" y="5255759"/>
            <a:ext cx="2268141" cy="301905"/>
          </a:xfrm>
        </p:spPr>
        <p:txBody>
          <a:bodyPr>
            <a:normAutofit/>
          </a:bodyPr>
          <a:lstStyle/>
          <a:p>
            <a:pPr>
              <a:spcAft>
                <a:spcPts val="600"/>
              </a:spcAft>
            </a:pPr>
            <a:fld id="{AFF4B7B0-95A2-4497-B6AA-A4B66FF271E3}" type="slidenum">
              <a:rPr lang="es-MX" altLang="es-MX" smtClean="0"/>
              <a:pPr>
                <a:spcAft>
                  <a:spcPts val="600"/>
                </a:spcAft>
              </a:pPr>
              <a:t>26</a:t>
            </a:fld>
            <a:endParaRPr lang="es-MX" altLang="es-MX"/>
          </a:p>
        </p:txBody>
      </p:sp>
    </p:spTree>
    <p:extLst>
      <p:ext uri="{BB962C8B-B14F-4D97-AF65-F5344CB8AC3E}">
        <p14:creationId xmlns:p14="http://schemas.microsoft.com/office/powerpoint/2010/main" val="1972890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3" name="Straight Connector 72">
            <a:extLst>
              <a:ext uri="{FF2B5EF4-FFF2-40B4-BE49-F238E27FC236}">
                <a16:creationId xmlns:a16="http://schemas.microsoft.com/office/drawing/2014/main" xmlns=""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49542" y="3741791"/>
            <a:ext cx="0" cy="1436539"/>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xmlns=""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07064" y="2039516"/>
            <a:ext cx="795730" cy="7957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xmlns=""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38152" y="1924901"/>
            <a:ext cx="242834" cy="2428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xmlns=""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67827" y="0"/>
            <a:ext cx="4712798" cy="335639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Oval 80">
            <a:extLst>
              <a:ext uri="{FF2B5EF4-FFF2-40B4-BE49-F238E27FC236}">
                <a16:creationId xmlns:a16="http://schemas.microsoft.com/office/drawing/2014/main" xmlns=""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6640" y="513045"/>
            <a:ext cx="1855225" cy="1855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09" name="Rectangle 1"/>
          <p:cNvSpPr>
            <a:spLocks noGrp="1" noChangeArrowheads="1"/>
          </p:cNvSpPr>
          <p:nvPr>
            <p:ph type="title"/>
          </p:nvPr>
        </p:nvSpPr>
        <p:spPr>
          <a:xfrm>
            <a:off x="531032" y="3741791"/>
            <a:ext cx="5737921" cy="1436539"/>
          </a:xfrm>
        </p:spPr>
        <p:txBody>
          <a:bodyPr vert="horz" lIns="91440" tIns="45720" rIns="91440" bIns="45720" rtlCol="0" anchor="ctr">
            <a:normAutofit/>
          </a:bodyPr>
          <a:lstStyle/>
          <a:p>
            <a:pPr algn="r" defTabSz="91440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altLang="es-MX" sz="4200" kern="1200">
                <a:solidFill>
                  <a:schemeClr val="tx1"/>
                </a:solidFill>
                <a:latin typeface="+mj-lt"/>
                <a:ea typeface="+mj-ea"/>
                <a:cs typeface="+mj-cs"/>
              </a:rPr>
              <a:t>1.7     Prototipos textuales de la redacción:</a:t>
            </a:r>
          </a:p>
        </p:txBody>
      </p:sp>
      <p:sp>
        <p:nvSpPr>
          <p:cNvPr id="17410" name="Rectangle 2"/>
          <p:cNvSpPr>
            <a:spLocks noGrp="1" noChangeArrowheads="1"/>
          </p:cNvSpPr>
          <p:nvPr>
            <p:ph idx="1"/>
          </p:nvPr>
        </p:nvSpPr>
        <p:spPr>
          <a:xfrm>
            <a:off x="6656554" y="3741792"/>
            <a:ext cx="3136286" cy="1181716"/>
          </a:xfrm>
        </p:spPr>
        <p:txBody>
          <a:bodyPr vert="horz" lIns="91440" tIns="45720" rIns="91440" bIns="45720" rtlCol="0" anchor="ctr">
            <a:normAutofit/>
          </a:bodyPr>
          <a:lstStyle/>
          <a:p>
            <a:pPr marL="0" indent="0" defTabSz="914400">
              <a:spcBef>
                <a:spcPts val="1000"/>
              </a:spcBef>
              <a:buNone/>
            </a:pPr>
            <a:r>
              <a:rPr lang="en-US" sz="2000" b="1" kern="1200" dirty="0">
                <a:solidFill>
                  <a:schemeClr val="tx1"/>
                </a:solidFill>
                <a:latin typeface="+mn-lt"/>
                <a:ea typeface="+mn-ea"/>
                <a:cs typeface="+mn-cs"/>
              </a:rPr>
              <a:t>https://www.slideshare.net/Calieg/el-texto-y-las-propiedades-textuales</a:t>
            </a:r>
            <a:endParaRPr lang="en-US" sz="2000" kern="1200" dirty="0">
              <a:solidFill>
                <a:schemeClr val="tx1"/>
              </a:solidFill>
              <a:latin typeface="+mn-lt"/>
              <a:ea typeface="+mn-ea"/>
              <a:cs typeface="+mn-cs"/>
            </a:endParaRPr>
          </a:p>
        </p:txBody>
      </p:sp>
      <p:sp>
        <p:nvSpPr>
          <p:cNvPr id="6" name="Marcador de número de diapositiva 5"/>
          <p:cNvSpPr>
            <a:spLocks noGrp="1"/>
          </p:cNvSpPr>
          <p:nvPr>
            <p:ph type="sldNum" sz="quarter" idx="12"/>
          </p:nvPr>
        </p:nvSpPr>
        <p:spPr>
          <a:xfrm>
            <a:off x="9165139" y="5255759"/>
            <a:ext cx="469314" cy="301905"/>
          </a:xfrm>
        </p:spPr>
        <p:txBody>
          <a:bodyPr vert="horz" lIns="91440" tIns="45720" rIns="91440" bIns="45720" rtlCol="0" anchor="ctr">
            <a:normAutofit/>
          </a:bodyPr>
          <a:lstStyle/>
          <a:p>
            <a:pPr>
              <a:spcAft>
                <a:spcPts val="600"/>
              </a:spcAft>
            </a:pPr>
            <a:fld id="{66759D80-C18C-46C6-AA31-8A3F3AD65670}" type="slidenum">
              <a:rPr lang="en-US" altLang="es-MX" sz="1000">
                <a:solidFill>
                  <a:prstClr val="black">
                    <a:tint val="75000"/>
                  </a:prstClr>
                </a:solidFill>
              </a:rPr>
              <a:pPr>
                <a:spcAft>
                  <a:spcPts val="600"/>
                </a:spcAft>
              </a:pPr>
              <a:t>27</a:t>
            </a:fld>
            <a:endParaRPr lang="en-US" altLang="es-MX" sz="1000">
              <a:solidFill>
                <a:prstClr val="black">
                  <a:tint val="75000"/>
                </a:prstClr>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E4F9F79B-A093-478E-96B5-EE02BC93A8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3" name="Straight Connector 72">
            <a:extLst>
              <a:ext uri="{FF2B5EF4-FFF2-40B4-BE49-F238E27FC236}">
                <a16:creationId xmlns:a16="http://schemas.microsoft.com/office/drawing/2014/main" xmlns="" id="{D4C22394-EBC2-4FAF-A555-6C02D589EED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247477" y="2837388"/>
            <a:ext cx="0" cy="1436539"/>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xmlns="" id="{F7194F93-1F71-4A70-9DF1-28F1837711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220559" y="4138047"/>
            <a:ext cx="795730" cy="7957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xmlns="" id="{9BBC0C84-DC2A-43AE-9576-0A44295E8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1647" y="4023432"/>
            <a:ext cx="242834" cy="2428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xmlns="" id="{11394CD8-BD30-4B74-86F4-51FDF338341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67827" y="0"/>
            <a:ext cx="4712798" cy="335639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10" name="Rectangle 2"/>
          <p:cNvSpPr>
            <a:spLocks noGrp="1" noChangeArrowheads="1"/>
          </p:cNvSpPr>
          <p:nvPr>
            <p:ph idx="1"/>
          </p:nvPr>
        </p:nvSpPr>
        <p:spPr>
          <a:xfrm>
            <a:off x="208482" y="98971"/>
            <a:ext cx="5303168" cy="4287265"/>
          </a:xfrm>
        </p:spPr>
        <p:txBody>
          <a:bodyPr anchor="ctr">
            <a:normAutofit/>
          </a:bodyPr>
          <a:lstStyle/>
          <a:p>
            <a:pPr marL="107950" indent="0" algn="just">
              <a:buClr>
                <a:srgbClr val="0066FF"/>
              </a:buClr>
              <a:buSzPct val="4000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sz="2000" dirty="0"/>
              <a:t>Los prototipos textuales son las características estructurales de los textos que los definen como tales. Cada uno tiene un lenguaje específico y una estructura externa e interna particulares. Los prototipos textuales sirven para identificar las diferentes formas que adquiere un texto, así como la intencionalidad del mensaje. Identificarás los tipos de vocablos empleados en cada forma del discurso para dirigirlo con más acierto al intelecto o sentimiento de los lectores.</a:t>
            </a:r>
          </a:p>
          <a:p>
            <a:pPr marL="431800" indent="-323850" algn="just">
              <a:buClr>
                <a:srgbClr val="0066FF"/>
              </a:buClr>
              <a:buSzPct val="40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2000" dirty="0"/>
          </a:p>
        </p:txBody>
      </p:sp>
      <p:sp>
        <p:nvSpPr>
          <p:cNvPr id="6" name="Marcador de número de diapositiva 5"/>
          <p:cNvSpPr>
            <a:spLocks noGrp="1"/>
          </p:cNvSpPr>
          <p:nvPr>
            <p:ph type="sldNum" sz="quarter" idx="12"/>
          </p:nvPr>
        </p:nvSpPr>
        <p:spPr>
          <a:xfrm>
            <a:off x="9165139" y="5250706"/>
            <a:ext cx="302419" cy="301904"/>
          </a:xfrm>
          <a:prstGeom prst="ellipse">
            <a:avLst/>
          </a:prstGeom>
          <a:solidFill>
            <a:schemeClr val="tx1">
              <a:lumMod val="65000"/>
              <a:lumOff val="35000"/>
            </a:schemeClr>
          </a:solidFill>
        </p:spPr>
        <p:txBody>
          <a:bodyPr>
            <a:normAutofit fontScale="62500" lnSpcReduction="20000"/>
          </a:bodyPr>
          <a:lstStyle/>
          <a:p>
            <a:pPr algn="ctr">
              <a:spcAft>
                <a:spcPts val="600"/>
              </a:spcAft>
            </a:pPr>
            <a:fld id="{66759D80-C18C-46C6-AA31-8A3F3AD65670}" type="slidenum">
              <a:rPr lang="es-MX" altLang="es-MX" sz="800">
                <a:solidFill>
                  <a:srgbClr val="FFFFFF"/>
                </a:solidFill>
              </a:rPr>
              <a:pPr algn="ctr">
                <a:spcAft>
                  <a:spcPts val="600"/>
                </a:spcAft>
              </a:pPr>
              <a:t>28</a:t>
            </a:fld>
            <a:endParaRPr lang="es-MX" altLang="es-MX" sz="800">
              <a:solidFill>
                <a:srgbClr val="FFFFFF"/>
              </a:solidFill>
            </a:endParaRPr>
          </a:p>
        </p:txBody>
      </p:sp>
    </p:spTree>
    <p:extLst>
      <p:ext uri="{BB962C8B-B14F-4D97-AF65-F5344CB8AC3E}">
        <p14:creationId xmlns:p14="http://schemas.microsoft.com/office/powerpoint/2010/main" val="24684552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7414" name="Freeform: Shape 72">
            <a:extLst>
              <a:ext uri="{FF2B5EF4-FFF2-40B4-BE49-F238E27FC236}">
                <a16:creationId xmlns:a16="http://schemas.microsoft.com/office/drawing/2014/main" xmlns="" id="{DB66F6E8-4D4A-4907-940A-774703A2D0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454639" y="4438464"/>
            <a:ext cx="2625986" cy="1232086"/>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415" name="Freeform: Shape 74">
            <a:extLst>
              <a:ext uri="{FF2B5EF4-FFF2-40B4-BE49-F238E27FC236}">
                <a16:creationId xmlns:a16="http://schemas.microsoft.com/office/drawing/2014/main" xmlns="" id="{8F1F5A56-E82B-4FD5-9025-B72896FFBB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272" y="4438464"/>
            <a:ext cx="7909632" cy="1232086"/>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7416" name="Rectangle 2"/>
          <p:cNvGraphicFramePr>
            <a:graphicFrameLocks noGrp="1"/>
          </p:cNvGraphicFramePr>
          <p:nvPr>
            <p:ph idx="1"/>
            <p:extLst>
              <p:ext uri="{D42A27DB-BD31-4B8C-83A1-F6EECF244321}">
                <p14:modId xmlns:p14="http://schemas.microsoft.com/office/powerpoint/2010/main" val="3837683564"/>
              </p:ext>
            </p:extLst>
          </p:nvPr>
        </p:nvGraphicFramePr>
        <p:xfrm>
          <a:off x="693042" y="532051"/>
          <a:ext cx="8694540" cy="3374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8432170" y="5176993"/>
            <a:ext cx="1111645" cy="301905"/>
          </a:xfrm>
        </p:spPr>
        <p:txBody>
          <a:bodyPr>
            <a:normAutofit/>
          </a:bodyPr>
          <a:lstStyle/>
          <a:p>
            <a:pPr>
              <a:spcAft>
                <a:spcPts val="600"/>
              </a:spcAft>
            </a:pPr>
            <a:fld id="{66759D80-C18C-46C6-AA31-8A3F3AD65670}" type="slidenum">
              <a:rPr lang="es-MX" altLang="es-MX">
                <a:solidFill>
                  <a:schemeClr val="tx1">
                    <a:alpha val="80000"/>
                  </a:schemeClr>
                </a:solidFill>
              </a:rPr>
              <a:pPr>
                <a:spcAft>
                  <a:spcPts val="600"/>
                </a:spcAft>
              </a:pPr>
              <a:t>29</a:t>
            </a:fld>
            <a:endParaRPr lang="es-MX" altLang="es-MX">
              <a:solidFill>
                <a:schemeClr val="tx1">
                  <a:alpha val="80000"/>
                </a:schemeClr>
              </a:solidFill>
            </a:endParaRPr>
          </a:p>
        </p:txBody>
      </p:sp>
    </p:spTree>
    <p:extLst>
      <p:ext uri="{BB962C8B-B14F-4D97-AF65-F5344CB8AC3E}">
        <p14:creationId xmlns:p14="http://schemas.microsoft.com/office/powerpoint/2010/main" val="3082565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alpha val="99000"/>
          </a:schemeClr>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idx="1"/>
          </p:nvPr>
        </p:nvSpPr>
        <p:spPr>
          <a:xfrm>
            <a:off x="1740018" y="1107083"/>
            <a:ext cx="6756678" cy="3672408"/>
          </a:xfrm>
          <a:ln/>
        </p:spPr>
        <p:txBody>
          <a:bodyPr tIns="10668" anchor="t">
            <a:normAutofit fontScale="85000" lnSpcReduction="20000"/>
          </a:bodyPr>
          <a:lstStyle/>
          <a:p>
            <a:pPr algn="just">
              <a:lnSpc>
                <a:spcPct val="93000"/>
              </a:lnSpc>
              <a:spcAft>
                <a:spcPts val="106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sz="1200" dirty="0">
                <a:solidFill>
                  <a:srgbClr val="241F1F"/>
                </a:solidFill>
                <a:latin typeface="Arial" panose="020B0604020202020204" pitchFamily="34" charset="0"/>
                <a:cs typeface="Arial" panose="020B0604020202020204" pitchFamily="34" charset="0"/>
              </a:rPr>
              <a:t>Para que el proceso de la comunicación se cumpla, es necesario responder las preguntas: ¿Qué? ¿Quién? ¿Cómo? ¿Cuándo? ¿Dónde? ¿Por qué?</a:t>
            </a:r>
          </a:p>
          <a:p>
            <a:pPr algn="just">
              <a:lnSpc>
                <a:spcPct val="93000"/>
              </a:lnSpc>
              <a:spcAft>
                <a:spcPts val="106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1200" dirty="0">
              <a:solidFill>
                <a:srgbClr val="241F1F"/>
              </a:solidFill>
              <a:latin typeface="Arial" panose="020B0604020202020204" pitchFamily="34" charset="0"/>
              <a:cs typeface="Arial" panose="020B0604020202020204" pitchFamily="34" charset="0"/>
            </a:endParaRPr>
          </a:p>
          <a:p>
            <a:pPr algn="just">
              <a:lnSpc>
                <a:spcPct val="93000"/>
              </a:lnSpc>
              <a:spcAft>
                <a:spcPts val="106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1200" dirty="0">
              <a:solidFill>
                <a:srgbClr val="241F1F"/>
              </a:solidFill>
              <a:latin typeface="Arial" panose="020B0604020202020204" pitchFamily="34" charset="0"/>
              <a:cs typeface="Arial" panose="020B0604020202020204" pitchFamily="34" charset="0"/>
            </a:endParaRPr>
          </a:p>
          <a:p>
            <a:pPr algn="just">
              <a:lnSpc>
                <a:spcPct val="93000"/>
              </a:lnSpc>
              <a:spcAft>
                <a:spcPts val="106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1200" dirty="0">
              <a:solidFill>
                <a:srgbClr val="241F1F"/>
              </a:solidFill>
              <a:latin typeface="Arial" panose="020B0604020202020204" pitchFamily="34" charset="0"/>
              <a:cs typeface="Arial" panose="020B0604020202020204" pitchFamily="34" charset="0"/>
            </a:endParaRPr>
          </a:p>
          <a:p>
            <a:pPr algn="just">
              <a:lnSpc>
                <a:spcPct val="93000"/>
              </a:lnSpc>
              <a:spcAft>
                <a:spcPts val="106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1200" dirty="0">
              <a:solidFill>
                <a:srgbClr val="241F1F"/>
              </a:solidFill>
              <a:latin typeface="Arial" panose="020B0604020202020204" pitchFamily="34" charset="0"/>
              <a:cs typeface="Arial" panose="020B0604020202020204" pitchFamily="34" charset="0"/>
            </a:endParaRPr>
          </a:p>
          <a:p>
            <a:pPr algn="just">
              <a:lnSpc>
                <a:spcPct val="93000"/>
              </a:lnSpc>
              <a:spcAft>
                <a:spcPts val="106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1200" dirty="0">
              <a:solidFill>
                <a:srgbClr val="241F1F"/>
              </a:solidFill>
              <a:latin typeface="Arial" panose="020B0604020202020204" pitchFamily="34" charset="0"/>
              <a:cs typeface="Arial" panose="020B0604020202020204" pitchFamily="34" charset="0"/>
            </a:endParaRPr>
          </a:p>
          <a:p>
            <a:pPr algn="just">
              <a:lnSpc>
                <a:spcPct val="93000"/>
              </a:lnSpc>
              <a:spcAft>
                <a:spcPts val="106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1200" dirty="0">
              <a:solidFill>
                <a:srgbClr val="241F1F"/>
              </a:solidFill>
              <a:latin typeface="Arial" panose="020B0604020202020204" pitchFamily="34" charset="0"/>
              <a:cs typeface="Arial" panose="020B0604020202020204" pitchFamily="34" charset="0"/>
            </a:endParaRPr>
          </a:p>
          <a:p>
            <a:pPr algn="just">
              <a:lnSpc>
                <a:spcPct val="93000"/>
              </a:lnSpc>
              <a:spcAft>
                <a:spcPts val="106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1200" dirty="0">
              <a:solidFill>
                <a:srgbClr val="241F1F"/>
              </a:solidFill>
              <a:latin typeface="Arial" panose="020B0604020202020204" pitchFamily="34" charset="0"/>
              <a:cs typeface="Arial" panose="020B0604020202020204" pitchFamily="34" charset="0"/>
            </a:endParaRPr>
          </a:p>
          <a:p>
            <a:pPr algn="just">
              <a:lnSpc>
                <a:spcPct val="93000"/>
              </a:lnSpc>
              <a:spcAft>
                <a:spcPts val="106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1200" dirty="0">
              <a:solidFill>
                <a:srgbClr val="241F1F"/>
              </a:solidFill>
              <a:latin typeface="Arial" panose="020B0604020202020204" pitchFamily="34" charset="0"/>
              <a:cs typeface="Arial" panose="020B0604020202020204" pitchFamily="34" charset="0"/>
            </a:endParaRPr>
          </a:p>
          <a:p>
            <a:pPr algn="just">
              <a:lnSpc>
                <a:spcPct val="93000"/>
              </a:lnSpc>
              <a:spcAft>
                <a:spcPts val="106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sz="1200" dirty="0">
                <a:solidFill>
                  <a:srgbClr val="241F1F"/>
                </a:solidFill>
                <a:latin typeface="Arial" panose="020B0604020202020204" pitchFamily="34" charset="0"/>
                <a:cs typeface="Arial" panose="020B0604020202020204" pitchFamily="34" charset="0"/>
              </a:rPr>
              <a:t>Lee con atención los siguientes textos tratando de identi</a:t>
            </a:r>
            <a:r>
              <a:rPr lang="es-MX" altLang="es-MX" sz="1200" dirty="0">
                <a:solidFill>
                  <a:srgbClr val="241F1F"/>
                </a:solidFill>
                <a:latin typeface="ArialMT-Identity-H" charset="0"/>
                <a:cs typeface="ArialMT-Identity-H" charset="0"/>
              </a:rPr>
              <a:t>fi</a:t>
            </a:r>
            <a:r>
              <a:rPr lang="es-MX" altLang="es-MX" sz="1200" dirty="0">
                <a:solidFill>
                  <a:srgbClr val="241F1F"/>
                </a:solidFill>
                <a:latin typeface="Arial" panose="020B0604020202020204" pitchFamily="34" charset="0"/>
                <a:cs typeface="Arial" panose="020B0604020202020204" pitchFamily="34" charset="0"/>
              </a:rPr>
              <a:t>car las respuestas a las preguntas anteriores.</a:t>
            </a:r>
          </a:p>
          <a:p>
            <a:pPr algn="l">
              <a:lnSpc>
                <a:spcPct val="93000"/>
              </a:lnSpc>
              <a:spcAft>
                <a:spcPts val="106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1200" dirty="0">
              <a:solidFill>
                <a:srgbClr val="241F1F"/>
              </a:solidFill>
              <a:latin typeface="Arial" panose="020B0604020202020204" pitchFamily="34" charset="0"/>
              <a:cs typeface="Arial" panose="020B0604020202020204" pitchFamily="34" charset="0"/>
            </a:endParaRPr>
          </a:p>
          <a:p>
            <a:pPr algn="l">
              <a:lnSpc>
                <a:spcPct val="93000"/>
              </a:lnSpc>
              <a:spcAft>
                <a:spcPts val="106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endParaRPr lang="es-MX" altLang="es-MX" sz="1200" dirty="0">
              <a:solidFill>
                <a:srgbClr val="241F1F"/>
              </a:solidFill>
              <a:latin typeface="Arial" panose="020B0604020202020204" pitchFamily="34" charset="0"/>
              <a:cs typeface="Arial" panose="020B0604020202020204" pitchFamily="34" charset="0"/>
            </a:endParaRPr>
          </a:p>
        </p:txBody>
      </p:sp>
      <p:sp>
        <p:nvSpPr>
          <p:cNvPr id="6" name="Marcador de número de diapositiva 5"/>
          <p:cNvSpPr>
            <a:spLocks noGrp="1"/>
          </p:cNvSpPr>
          <p:nvPr>
            <p:ph type="sldNum" sz="quarter" idx="12"/>
          </p:nvPr>
        </p:nvSpPr>
        <p:spPr/>
        <p:txBody>
          <a:bodyPr/>
          <a:lstStyle/>
          <a:p>
            <a:fld id="{CE30441D-DE80-4944-AC9F-4B25FFC94D57}" type="slidenum">
              <a:rPr lang="es-MX" altLang="es-MX"/>
              <a:pPr/>
              <a:t>3</a:t>
            </a:fld>
            <a:endParaRPr lang="es-MX" altLang="es-MX"/>
          </a:p>
        </p:txBody>
      </p:sp>
      <p:sp>
        <p:nvSpPr>
          <p:cNvPr id="5122" name="Text Box 2"/>
          <p:cNvSpPr txBox="1">
            <a:spLocks noChangeArrowheads="1"/>
          </p:cNvSpPr>
          <p:nvPr/>
        </p:nvSpPr>
        <p:spPr bwMode="auto">
          <a:xfrm>
            <a:off x="1619250" y="215900"/>
            <a:ext cx="809942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3528"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9pPr>
          </a:lstStyle>
          <a:p>
            <a:pPr algn="ctr">
              <a:lnSpc>
                <a:spcPct val="92000"/>
              </a:lnSpc>
              <a:buSzPct val="45000"/>
              <a:buFont typeface="Wingdings" panose="05000000000000000000" pitchFamily="2" charset="2"/>
              <a:buChar char=""/>
            </a:pPr>
            <a:r>
              <a:rPr lang="es-MX" altLang="es-MX" sz="3300">
                <a:solidFill>
                  <a:srgbClr val="050505"/>
                </a:solidFill>
                <a:latin typeface="Times New Roman" panose="02020603050405020304" pitchFamily="18" charset="0"/>
              </a:rPr>
              <a:t>1.1     Proceso comunicativo.</a:t>
            </a:r>
          </a:p>
        </p:txBody>
      </p:sp>
      <p:pic>
        <p:nvPicPr>
          <p:cNvPr id="5125" name="Picture 5" descr="Resultado de imagen para pregunt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2160" y="1539131"/>
            <a:ext cx="2387479" cy="2325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414" name="Rectangle 136">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748"/>
            <a:ext cx="10080625" cy="567329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5"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45558" cy="567055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6"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961183" cy="567055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7412" name="Rectangle 2"/>
          <p:cNvGraphicFramePr>
            <a:graphicFrameLocks noGrp="1"/>
          </p:cNvGraphicFramePr>
          <p:nvPr>
            <p:ph idx="1"/>
            <p:extLst>
              <p:ext uri="{D42A27DB-BD31-4B8C-83A1-F6EECF244321}">
                <p14:modId xmlns:p14="http://schemas.microsoft.com/office/powerpoint/2010/main" val="202125167"/>
              </p:ext>
            </p:extLst>
          </p:nvPr>
        </p:nvGraphicFramePr>
        <p:xfrm>
          <a:off x="693042" y="1672287"/>
          <a:ext cx="8694540" cy="3435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7119441" y="5255759"/>
            <a:ext cx="2268141" cy="301905"/>
          </a:xfrm>
        </p:spPr>
        <p:txBody>
          <a:bodyPr anchor="ctr">
            <a:normAutofit/>
          </a:bodyPr>
          <a:lstStyle/>
          <a:p>
            <a:pPr>
              <a:spcAft>
                <a:spcPts val="600"/>
              </a:spcAft>
            </a:pPr>
            <a:fld id="{66759D80-C18C-46C6-AA31-8A3F3AD65670}" type="slidenum">
              <a:rPr lang="es-MX" altLang="es-MX">
                <a:solidFill>
                  <a:schemeClr val="tx1">
                    <a:alpha val="80000"/>
                  </a:schemeClr>
                </a:solidFill>
              </a:rPr>
              <a:pPr>
                <a:spcAft>
                  <a:spcPts val="600"/>
                </a:spcAft>
              </a:pPr>
              <a:t>30</a:t>
            </a:fld>
            <a:endParaRPr lang="es-MX" altLang="es-MX">
              <a:solidFill>
                <a:schemeClr val="tx1">
                  <a:alpha val="80000"/>
                </a:schemeClr>
              </a:solidFill>
            </a:endParaRPr>
          </a:p>
        </p:txBody>
      </p:sp>
    </p:spTree>
    <p:extLst>
      <p:ext uri="{BB962C8B-B14F-4D97-AF65-F5344CB8AC3E}">
        <p14:creationId xmlns:p14="http://schemas.microsoft.com/office/powerpoint/2010/main" val="3397375465"/>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xmlns="" id="{E4F9F79B-A093-478E-96B5-EE02BC93A8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149" name="Straight Connector 72">
            <a:extLst>
              <a:ext uri="{FF2B5EF4-FFF2-40B4-BE49-F238E27FC236}">
                <a16:creationId xmlns:a16="http://schemas.microsoft.com/office/drawing/2014/main" xmlns="" id="{D4C22394-EBC2-4FAF-A555-6C02D589EED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247477" y="2837388"/>
            <a:ext cx="0" cy="1436539"/>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6150" name="Oval 74">
            <a:extLst>
              <a:ext uri="{FF2B5EF4-FFF2-40B4-BE49-F238E27FC236}">
                <a16:creationId xmlns:a16="http://schemas.microsoft.com/office/drawing/2014/main" xmlns="" id="{F7194F93-1F71-4A70-9DF1-28F1837711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220559" y="4138047"/>
            <a:ext cx="795730" cy="7957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1" name="Oval 76">
            <a:extLst>
              <a:ext uri="{FF2B5EF4-FFF2-40B4-BE49-F238E27FC236}">
                <a16:creationId xmlns:a16="http://schemas.microsoft.com/office/drawing/2014/main" xmlns="" id="{9BBC0C84-DC2A-43AE-9576-0A44295E8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1647" y="4023432"/>
            <a:ext cx="242834" cy="2428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2" name="Freeform: Shape 78">
            <a:extLst>
              <a:ext uri="{FF2B5EF4-FFF2-40B4-BE49-F238E27FC236}">
                <a16:creationId xmlns:a16="http://schemas.microsoft.com/office/drawing/2014/main" xmlns="" id="{11394CD8-BD30-4B74-86F4-51FDF338341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67827" y="0"/>
            <a:ext cx="4712798" cy="335639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46" name="Rectangle 2"/>
          <p:cNvSpPr>
            <a:spLocks noGrp="1" noChangeArrowheads="1"/>
          </p:cNvSpPr>
          <p:nvPr>
            <p:ph idx="1"/>
          </p:nvPr>
        </p:nvSpPr>
        <p:spPr>
          <a:xfrm>
            <a:off x="529232" y="492219"/>
            <a:ext cx="4693574" cy="2864174"/>
          </a:xfrm>
        </p:spPr>
        <p:txBody>
          <a:bodyPr tIns="10668" anchor="ctr">
            <a:normAutofit/>
          </a:bodyPr>
          <a:lstStyle/>
          <a:p>
            <a:pPr marL="0" indent="0" algn="jus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sz="1500" dirty="0">
                <a:cs typeface="Arial" panose="020B0604020202020204" pitchFamily="34" charset="0"/>
              </a:rPr>
              <a:t>El día de ayer, todos los alumnos del primer año de bachillerato de la escuela Por</a:t>
            </a:r>
            <a:r>
              <a:rPr lang="es-MX" altLang="es-MX" sz="1500" dirty="0">
                <a:latin typeface="ArialMT-Identity-H" charset="0"/>
                <a:cs typeface="ArialMT-Identity-H" charset="0"/>
              </a:rPr>
              <a:t>fi</a:t>
            </a:r>
            <a:r>
              <a:rPr lang="es-MX" altLang="es-MX" sz="1500" dirty="0">
                <a:cs typeface="Arial" panose="020B0604020202020204" pitchFamily="34" charset="0"/>
              </a:rPr>
              <a:t>rio Díaz llegaron tarde al laboratorio de química. Esto se debió a que uno de los alumnos se desmayó en la clase de español y sus compañeros quisieron auxiliarlo. El doctor dijo que el alumno no había ingerido alimento por la mañana y esto le había provocado una baja en la presión. Se da a conocer esta información para que todos los padres de familia verifiquen que sus hijos se estén alimentado a sus horas y de manera nutritiva, pues así evitaremos incidentes y los alumnos podrán tener mejor rendimiento en cada una de sus asignaturas.</a:t>
            </a:r>
          </a:p>
        </p:txBody>
      </p:sp>
      <p:sp>
        <p:nvSpPr>
          <p:cNvPr id="6" name="Marcador de número de diapositiva 5"/>
          <p:cNvSpPr>
            <a:spLocks noGrp="1"/>
          </p:cNvSpPr>
          <p:nvPr>
            <p:ph type="sldNum" sz="quarter" idx="12"/>
          </p:nvPr>
        </p:nvSpPr>
        <p:spPr>
          <a:xfrm>
            <a:off x="9165139" y="5250706"/>
            <a:ext cx="302419" cy="301904"/>
          </a:xfrm>
          <a:prstGeom prst="ellipse">
            <a:avLst/>
          </a:prstGeom>
          <a:solidFill>
            <a:schemeClr val="tx1">
              <a:lumMod val="65000"/>
              <a:lumOff val="35000"/>
            </a:schemeClr>
          </a:solidFill>
        </p:spPr>
        <p:txBody>
          <a:bodyPr>
            <a:normAutofit/>
          </a:bodyPr>
          <a:lstStyle/>
          <a:p>
            <a:pPr algn="ctr">
              <a:spcAft>
                <a:spcPts val="600"/>
              </a:spcAft>
            </a:pPr>
            <a:fld id="{E0EECD71-32AE-4D6A-9736-B7C3152840E6}" type="slidenum">
              <a:rPr lang="es-MX" altLang="es-MX" sz="800">
                <a:solidFill>
                  <a:srgbClr val="FFFFFF"/>
                </a:solidFill>
              </a:rPr>
              <a:pPr algn="ctr">
                <a:spcAft>
                  <a:spcPts val="600"/>
                </a:spcAft>
              </a:pPr>
              <a:t>4</a:t>
            </a:fld>
            <a:endParaRPr lang="es-MX" altLang="es-MX" sz="800">
              <a:solidFill>
                <a:srgbClr val="FFFF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1" name="Rectangle 69">
            <a:extLst>
              <a:ext uri="{FF2B5EF4-FFF2-40B4-BE49-F238E27FC236}">
                <a16:creationId xmlns:a16="http://schemas.microsoft.com/office/drawing/2014/main" xmlns="" id="{E4F9F79B-A093-478E-96B5-EE02BC93A8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172" name="Straight Connector 71">
            <a:extLst>
              <a:ext uri="{FF2B5EF4-FFF2-40B4-BE49-F238E27FC236}">
                <a16:creationId xmlns:a16="http://schemas.microsoft.com/office/drawing/2014/main" xmlns="" id="{D4C22394-EBC2-4FAF-A555-6C02D589EED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247477" y="2837388"/>
            <a:ext cx="0" cy="1436539"/>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xmlns="" id="{F7194F93-1F71-4A70-9DF1-28F1837711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220559" y="4138047"/>
            <a:ext cx="795730" cy="7957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xmlns="" id="{9BBC0C84-DC2A-43AE-9576-0A44295E8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1647" y="4023432"/>
            <a:ext cx="242834" cy="2428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xmlns="" id="{11394CD8-BD30-4B74-86F4-51FDF338341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67827" y="0"/>
            <a:ext cx="4712798" cy="335639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69" name="Rectangle 1"/>
          <p:cNvSpPr>
            <a:spLocks noGrp="1" noChangeArrowheads="1"/>
          </p:cNvSpPr>
          <p:nvPr>
            <p:ph idx="1"/>
          </p:nvPr>
        </p:nvSpPr>
        <p:spPr>
          <a:xfrm>
            <a:off x="263785" y="18494"/>
            <a:ext cx="5735216" cy="5178331"/>
          </a:xfrm>
          <a:solidFill>
            <a:schemeClr val="bg1"/>
          </a:solidFill>
        </p:spPr>
        <p:txBody>
          <a:bodyPr tIns="10668" anchor="ctr">
            <a:normAutofit/>
          </a:bodyPr>
          <a:lstStyle/>
          <a:p>
            <a:pPr marL="0" indent="0" algn="just">
              <a:spcAft>
                <a:spcPts val="1063"/>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sz="1400" dirty="0" err="1">
                <a:latin typeface="Corbel" panose="020B0503020204020204" pitchFamily="34" charset="0"/>
                <a:cs typeface="Arial" panose="020B0604020202020204" pitchFamily="34" charset="0"/>
              </a:rPr>
              <a:t>Memorandum</a:t>
            </a:r>
            <a:endParaRPr lang="es-MX" altLang="es-MX" sz="1400" dirty="0">
              <a:latin typeface="Corbel" panose="020B0503020204020204" pitchFamily="34" charset="0"/>
              <a:cs typeface="Arial" panose="020B0604020202020204" pitchFamily="34" charset="0"/>
            </a:endParaRPr>
          </a:p>
          <a:p>
            <a:pPr marL="0" indent="0" algn="just">
              <a:spcAft>
                <a:spcPts val="1063"/>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sz="1400" dirty="0">
                <a:latin typeface="Corbel" panose="020B0503020204020204" pitchFamily="34" charset="0"/>
                <a:cs typeface="Arial" panose="020B0604020202020204" pitchFamily="34" charset="0"/>
              </a:rPr>
              <a:t>Para: Sr. Padre de familia o tutor</a:t>
            </a:r>
          </a:p>
          <a:p>
            <a:pPr marL="0" indent="0" algn="just">
              <a:spcAft>
                <a:spcPts val="1063"/>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sz="1400" dirty="0">
                <a:latin typeface="Corbel" panose="020B0503020204020204" pitchFamily="34" charset="0"/>
                <a:cs typeface="Arial" panose="020B0604020202020204" pitchFamily="34" charset="0"/>
              </a:rPr>
              <a:t>De: Director general del plantel</a:t>
            </a:r>
          </a:p>
          <a:p>
            <a:pPr marL="0" indent="0" algn="just">
              <a:spcAft>
                <a:spcPts val="1063"/>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sz="1400" dirty="0">
                <a:latin typeface="Corbel" panose="020B0503020204020204" pitchFamily="34" charset="0"/>
                <a:cs typeface="Arial" panose="020B0604020202020204" pitchFamily="34" charset="0"/>
              </a:rPr>
              <a:t>Asunto: Información sobre cambios alimenticios</a:t>
            </a:r>
          </a:p>
          <a:p>
            <a:pPr marL="0" indent="0" algn="just">
              <a:spcAft>
                <a:spcPts val="1063"/>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sz="1400" dirty="0">
                <a:latin typeface="Corbel" panose="020B0503020204020204" pitchFamily="34" charset="0"/>
                <a:cs typeface="Arial" panose="020B0604020202020204" pitchFamily="34" charset="0"/>
              </a:rPr>
              <a:t>La preparatoria Miguel Hidalgo, en colaboración con el Departamento de Salud y Bienestar Físico, se complace en invitarle a la conferencia titulada: “Nutrición de calidad”, impartida por el Dr. José Solana Martínez, el próximo 15 de octubre del 2014 a las 17:00 </a:t>
            </a:r>
            <a:r>
              <a:rPr lang="es-MX" altLang="es-MX" sz="1400" dirty="0" err="1">
                <a:latin typeface="Corbel" panose="020B0503020204020204" pitchFamily="34" charset="0"/>
                <a:cs typeface="Arial" panose="020B0604020202020204" pitchFamily="34" charset="0"/>
              </a:rPr>
              <a:t>hrs</a:t>
            </a:r>
            <a:r>
              <a:rPr lang="es-MX" altLang="es-MX" sz="1400" dirty="0">
                <a:latin typeface="Corbel" panose="020B0503020204020204" pitchFamily="34" charset="0"/>
                <a:cs typeface="Arial" panose="020B0604020202020204" pitchFamily="34" charset="0"/>
              </a:rPr>
              <a:t>., en el auditorio de nuestra escuela. Esta conferencia tiene como </a:t>
            </a:r>
            <a:r>
              <a:rPr lang="es-MX" altLang="es-MX" sz="1400" dirty="0">
                <a:latin typeface="Corbel" panose="020B0503020204020204" pitchFamily="34" charset="0"/>
                <a:cs typeface="ArialMT-Identity-H" charset="0"/>
              </a:rPr>
              <a:t>fi</a:t>
            </a:r>
            <a:r>
              <a:rPr lang="es-MX" altLang="es-MX" sz="1400" dirty="0">
                <a:latin typeface="Corbel" panose="020B0503020204020204" pitchFamily="34" charset="0"/>
                <a:cs typeface="Arial" panose="020B0604020202020204" pitchFamily="34" charset="0"/>
              </a:rPr>
              <a:t>nalidad orientarle en los temas de nutrición y activación física, los cuales in</a:t>
            </a:r>
            <a:r>
              <a:rPr lang="es-MX" altLang="es-MX" sz="1400" dirty="0">
                <a:latin typeface="Corbel" panose="020B0503020204020204" pitchFamily="34" charset="0"/>
                <a:cs typeface="ArialMT-Identity-H" charset="0"/>
              </a:rPr>
              <a:t>fl</a:t>
            </a:r>
            <a:r>
              <a:rPr lang="es-MX" altLang="es-MX" sz="1400" dirty="0">
                <a:latin typeface="Corbel" panose="020B0503020204020204" pitchFamily="34" charset="0"/>
                <a:cs typeface="Arial" panose="020B0604020202020204" pitchFamily="34" charset="0"/>
              </a:rPr>
              <a:t>uyen en el desarrollo de nuestros estudiantes.</a:t>
            </a:r>
          </a:p>
          <a:p>
            <a:pPr marL="0" indent="0" algn="just">
              <a:spcAft>
                <a:spcPts val="1063"/>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sz="1400" dirty="0">
                <a:latin typeface="Corbel" panose="020B0503020204020204" pitchFamily="34" charset="0"/>
                <a:cs typeface="Arial" panose="020B0604020202020204" pitchFamily="34" charset="0"/>
              </a:rPr>
              <a:t>Esperamos contar con su invaluable presencia.</a:t>
            </a:r>
          </a:p>
          <a:p>
            <a:pPr marL="0" indent="0" algn="ctr">
              <a:spcAft>
                <a:spcPts val="1063"/>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sz="1400" dirty="0" err="1">
                <a:latin typeface="Corbel" panose="020B0503020204020204" pitchFamily="34" charset="0"/>
                <a:cs typeface="Arial" panose="020B0604020202020204" pitchFamily="34" charset="0"/>
              </a:rPr>
              <a:t>Profr</a:t>
            </a:r>
            <a:r>
              <a:rPr lang="es-MX" altLang="es-MX" sz="1400" dirty="0">
                <a:latin typeface="Corbel" panose="020B0503020204020204" pitchFamily="34" charset="0"/>
                <a:cs typeface="Arial" panose="020B0604020202020204" pitchFamily="34" charset="0"/>
              </a:rPr>
              <a:t>. Aurelio Rojas Esquivel</a:t>
            </a:r>
          </a:p>
          <a:p>
            <a:pPr marL="0" indent="0" algn="ctr">
              <a:spcAft>
                <a:spcPts val="1063"/>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s-MX" altLang="es-MX" sz="1400" dirty="0">
                <a:latin typeface="Corbel" panose="020B0503020204020204" pitchFamily="34" charset="0"/>
                <a:cs typeface="Arial" panose="020B0604020202020204" pitchFamily="34" charset="0"/>
              </a:rPr>
              <a:t>Director general del plantel</a:t>
            </a:r>
          </a:p>
        </p:txBody>
      </p:sp>
      <p:sp>
        <p:nvSpPr>
          <p:cNvPr id="6" name="Marcador de número de diapositiva 5"/>
          <p:cNvSpPr>
            <a:spLocks noGrp="1"/>
          </p:cNvSpPr>
          <p:nvPr>
            <p:ph type="sldNum" sz="quarter" idx="12"/>
          </p:nvPr>
        </p:nvSpPr>
        <p:spPr>
          <a:xfrm>
            <a:off x="9165139" y="5250706"/>
            <a:ext cx="302419" cy="301904"/>
          </a:xfrm>
          <a:prstGeom prst="ellipse">
            <a:avLst/>
          </a:prstGeom>
          <a:solidFill>
            <a:schemeClr val="tx1">
              <a:lumMod val="65000"/>
              <a:lumOff val="35000"/>
            </a:schemeClr>
          </a:solidFill>
        </p:spPr>
        <p:txBody>
          <a:bodyPr>
            <a:normAutofit/>
          </a:bodyPr>
          <a:lstStyle/>
          <a:p>
            <a:pPr algn="ctr">
              <a:spcAft>
                <a:spcPts val="600"/>
              </a:spcAft>
            </a:pPr>
            <a:fld id="{2559F238-DC33-4FF4-84CE-F6BDF3422A0E}" type="slidenum">
              <a:rPr lang="es-MX" altLang="es-MX" sz="800">
                <a:solidFill>
                  <a:srgbClr val="FFFFFF"/>
                </a:solidFill>
              </a:rPr>
              <a:pPr algn="ctr">
                <a:spcAft>
                  <a:spcPts val="600"/>
                </a:spcAft>
              </a:pPr>
              <a:t>5</a:t>
            </a:fld>
            <a:endParaRPr lang="es-MX" altLang="es-MX" sz="800">
              <a:solidFill>
                <a:srgbClr val="FFFF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748"/>
            <a:ext cx="10080625" cy="567329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45558" cy="567055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961183" cy="567055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8196" name="Rectangle 2"/>
          <p:cNvGraphicFramePr>
            <a:graphicFrameLocks noGrp="1"/>
          </p:cNvGraphicFramePr>
          <p:nvPr>
            <p:ph idx="1"/>
            <p:extLst>
              <p:ext uri="{D42A27DB-BD31-4B8C-83A1-F6EECF244321}">
                <p14:modId xmlns:p14="http://schemas.microsoft.com/office/powerpoint/2010/main" val="3657640189"/>
              </p:ext>
            </p:extLst>
          </p:nvPr>
        </p:nvGraphicFramePr>
        <p:xfrm>
          <a:off x="693042" y="531019"/>
          <a:ext cx="8694540"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7119441" y="5255759"/>
            <a:ext cx="2268141" cy="301905"/>
          </a:xfrm>
          <a:prstGeom prst="ellipse">
            <a:avLst/>
          </a:prstGeom>
        </p:spPr>
        <p:txBody>
          <a:bodyPr anchor="ctr">
            <a:normAutofit/>
          </a:bodyPr>
          <a:lstStyle/>
          <a:p>
            <a:pPr>
              <a:lnSpc>
                <a:spcPct val="90000"/>
              </a:lnSpc>
              <a:spcAft>
                <a:spcPts val="600"/>
              </a:spcAft>
            </a:pPr>
            <a:fld id="{74B96496-4405-40D8-AC1E-424580E003D2}" type="slidenum">
              <a:rPr lang="es-MX" altLang="es-MX" sz="800" smtClean="0">
                <a:solidFill>
                  <a:schemeClr val="tx1">
                    <a:alpha val="80000"/>
                  </a:schemeClr>
                </a:solidFill>
              </a:rPr>
              <a:pPr>
                <a:lnSpc>
                  <a:spcPct val="90000"/>
                </a:lnSpc>
                <a:spcAft>
                  <a:spcPts val="600"/>
                </a:spcAft>
              </a:pPr>
              <a:t>6</a:t>
            </a:fld>
            <a:endParaRPr lang="es-MX" altLang="es-MX" sz="800">
              <a:solidFill>
                <a:schemeClr val="tx1">
                  <a:alpha val="80000"/>
                </a:schemeClr>
              </a:solidFill>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748"/>
            <a:ext cx="10080625" cy="567329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45558" cy="567055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961183" cy="567055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9220" name="Rectangle 2"/>
          <p:cNvGraphicFramePr>
            <a:graphicFrameLocks noGrp="1"/>
          </p:cNvGraphicFramePr>
          <p:nvPr>
            <p:ph idx="1"/>
            <p:extLst>
              <p:ext uri="{D42A27DB-BD31-4B8C-83A1-F6EECF244321}">
                <p14:modId xmlns:p14="http://schemas.microsoft.com/office/powerpoint/2010/main" val="81589841"/>
              </p:ext>
            </p:extLst>
          </p:nvPr>
        </p:nvGraphicFramePr>
        <p:xfrm>
          <a:off x="215776" y="387003"/>
          <a:ext cx="9171806" cy="4720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7119441" y="5255759"/>
            <a:ext cx="2268141" cy="301905"/>
          </a:xfrm>
        </p:spPr>
        <p:txBody>
          <a:bodyPr anchor="ctr">
            <a:normAutofit/>
          </a:bodyPr>
          <a:lstStyle/>
          <a:p>
            <a:pPr>
              <a:spcAft>
                <a:spcPts val="600"/>
              </a:spcAft>
            </a:pPr>
            <a:fld id="{9CAB42B8-0423-42C2-A193-2E707D9300AB}" type="slidenum">
              <a:rPr lang="es-MX" altLang="es-MX">
                <a:solidFill>
                  <a:schemeClr val="tx1">
                    <a:alpha val="80000"/>
                  </a:schemeClr>
                </a:solidFill>
              </a:rPr>
              <a:pPr>
                <a:spcAft>
                  <a:spcPts val="600"/>
                </a:spcAft>
              </a:pPr>
              <a:t>7</a:t>
            </a:fld>
            <a:endParaRPr lang="es-MX" altLang="es-MX">
              <a:solidFill>
                <a:schemeClr val="tx1">
                  <a:alpha val="80000"/>
                </a:schemeClr>
              </a:solidFill>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748"/>
            <a:ext cx="10080625" cy="567329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45558" cy="567055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961183" cy="567055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0244" name="Rectangle 2"/>
          <p:cNvGraphicFramePr>
            <a:graphicFrameLocks noGrp="1"/>
          </p:cNvGraphicFramePr>
          <p:nvPr>
            <p:ph idx="1"/>
            <p:extLst>
              <p:ext uri="{D42A27DB-BD31-4B8C-83A1-F6EECF244321}">
                <p14:modId xmlns:p14="http://schemas.microsoft.com/office/powerpoint/2010/main" val="2530300494"/>
              </p:ext>
            </p:extLst>
          </p:nvPr>
        </p:nvGraphicFramePr>
        <p:xfrm>
          <a:off x="693042" y="1672287"/>
          <a:ext cx="8694540" cy="3435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7119441" y="5255759"/>
            <a:ext cx="2268141" cy="301905"/>
          </a:xfrm>
        </p:spPr>
        <p:txBody>
          <a:bodyPr anchor="ctr">
            <a:normAutofit/>
          </a:bodyPr>
          <a:lstStyle/>
          <a:p>
            <a:pPr>
              <a:spcAft>
                <a:spcPts val="600"/>
              </a:spcAft>
            </a:pPr>
            <a:fld id="{B5F8F59D-AC83-4AA1-B795-4CAEDFA17248}" type="slidenum">
              <a:rPr lang="es-MX" altLang="es-MX">
                <a:solidFill>
                  <a:schemeClr val="tx1">
                    <a:alpha val="80000"/>
                  </a:schemeClr>
                </a:solidFill>
              </a:rPr>
              <a:pPr>
                <a:spcAft>
                  <a:spcPts val="600"/>
                </a:spcAft>
              </a:pPr>
              <a:t>8</a:t>
            </a:fld>
            <a:endParaRPr lang="es-MX" altLang="es-MX">
              <a:solidFill>
                <a:schemeClr val="tx1">
                  <a:alpha val="80000"/>
                </a:schemeClr>
              </a:solidFill>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80625" cy="5670550"/>
          </a:xfrm>
          <a:prstGeom prst="rect">
            <a:avLst/>
          </a:prstGeom>
          <a:solidFill>
            <a:srgbClr val="3357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4404" y="396938"/>
            <a:ext cx="9291816" cy="48766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ultado de imagen para elementos de la comunicacion ruido">
            <a:extLst>
              <a:ext uri="{FF2B5EF4-FFF2-40B4-BE49-F238E27FC236}">
                <a16:creationId xmlns:a16="http://schemas.microsoft.com/office/drawing/2014/main" xmlns="" id="{8063874F-D72F-4BB3-8599-663510F3A8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5692" y="532051"/>
            <a:ext cx="8189240" cy="460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6331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3529</Words>
  <Application>Microsoft Office PowerPoint</Application>
  <PresentationFormat>Personalizado</PresentationFormat>
  <Paragraphs>177</Paragraphs>
  <Slides>30</Slides>
  <Notes>25</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30</vt:i4>
      </vt:variant>
    </vt:vector>
  </HeadingPairs>
  <TitlesOfParts>
    <vt:vector size="42" baseType="lpstr">
      <vt:lpstr>Arial</vt:lpstr>
      <vt:lpstr>ArialMT-Identity-H</vt:lpstr>
      <vt:lpstr>Calibri</vt:lpstr>
      <vt:lpstr>Calibri Light</vt:lpstr>
      <vt:lpstr>Corbel</vt:lpstr>
      <vt:lpstr>DejaVu Sans</vt:lpstr>
      <vt:lpstr>Droid Sans Fallback</vt:lpstr>
      <vt:lpstr>MinionPro-Bold</vt:lpstr>
      <vt:lpstr>MinionPro-Regular</vt:lpstr>
      <vt:lpstr>Times New Roman</vt:lpstr>
      <vt:lpstr>Wingdings</vt:lpstr>
      <vt:lpstr>Tema de Office</vt:lpstr>
      <vt:lpstr>Taller de lectura y redacción I</vt:lpstr>
      <vt:lpstr>1.1     Proceso comunicativo.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1.2     Intención comunicativa </vt:lpstr>
      <vt:lpstr>Presentación de PowerPoint</vt:lpstr>
      <vt:lpstr>Presentación de PowerPoint</vt:lpstr>
      <vt:lpstr>1.3     Funciones del lenguaje:</vt:lpstr>
      <vt:lpstr>http://www.youtube.com/watch?v=F5pNixk9q-A</vt:lpstr>
      <vt:lpstr>Presentación de PowerPoint</vt:lpstr>
      <vt:lpstr>Presentación de PowerPoint</vt:lpstr>
      <vt:lpstr>Presentación de PowerPoint</vt:lpstr>
      <vt:lpstr>1.4     Etapas del proceso de lectura:</vt:lpstr>
      <vt:lpstr>Presentación de PowerPoint</vt:lpstr>
      <vt:lpstr>Presentación de PowerPoint</vt:lpstr>
      <vt:lpstr>Presentación de PowerPoint</vt:lpstr>
      <vt:lpstr>1.5     Etapas del proceso de escritura:</vt:lpstr>
      <vt:lpstr>Presentación de PowerPoint</vt:lpstr>
      <vt:lpstr>Presentación de PowerPoint</vt:lpstr>
      <vt:lpstr>1.6     Propiedades de la redacción:</vt:lpstr>
      <vt:lpstr>Presentación de PowerPoint</vt:lpstr>
      <vt:lpstr>1.7     Prototipos textuales de la redacción:</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lectura y redacción I</dc:title>
  <dc:creator>Sara Zuleima Padilla Fernández</dc:creator>
  <cp:lastModifiedBy>admonprepa@outlook.com</cp:lastModifiedBy>
  <cp:revision>24</cp:revision>
  <cp:lastPrinted>1601-01-01T00:00:00Z</cp:lastPrinted>
  <dcterms:created xsi:type="dcterms:W3CDTF">2018-01-08T15:52:50Z</dcterms:created>
  <dcterms:modified xsi:type="dcterms:W3CDTF">2018-01-22T19:36:01Z</dcterms:modified>
</cp:coreProperties>
</file>