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3" r:id="rId4"/>
    <p:sldId id="265" r:id="rId5"/>
    <p:sldId id="264" r:id="rId6"/>
    <p:sldId id="262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17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852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610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72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869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102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47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025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32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457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75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Conceptos básicos de </a:t>
            </a:r>
            <a:r>
              <a:rPr lang="es-MX" b="1" dirty="0" smtClean="0"/>
              <a:t>microeconomía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Microeconomía</a:t>
            </a:r>
          </a:p>
          <a:p>
            <a:r>
              <a:rPr lang="es-MX" dirty="0" smtClean="0"/>
              <a:t>unidad1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053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Un producto es una cosa o un objeto producido o fabricado, algo material que es producido de manera natural o de manera artificial, elaborado mediante un trabajo para el consumo. Producto proviene del latín </a:t>
            </a:r>
            <a:r>
              <a:rPr lang="es-MX" i="1" dirty="0" err="1"/>
              <a:t>productus</a:t>
            </a:r>
            <a:r>
              <a:rPr lang="es-MX" dirty="0"/>
              <a:t> y posee diferentes significados en diferentes áreas.</a:t>
            </a:r>
          </a:p>
          <a:p>
            <a:pPr algn="just"/>
            <a:r>
              <a:rPr lang="es-MX" dirty="0" smtClean="0"/>
              <a:t>Por </a:t>
            </a:r>
            <a:r>
              <a:rPr lang="es-MX" dirty="0"/>
              <a:t>ejemplo, las industrias, las empresas y diferentes personas fabrican productos, tanto duraderos (ordenador, móvil, muebles) como no duraderos (comida, bebida, jabones). </a:t>
            </a:r>
          </a:p>
          <a:p>
            <a:pPr algn="just"/>
            <a:r>
              <a:rPr lang="es-MX" dirty="0" smtClean="0"/>
              <a:t>El </a:t>
            </a:r>
            <a:r>
              <a:rPr lang="es-MX" dirty="0"/>
              <a:t>marketing establece que un producto es un objeto que se ofrece en un mercado con la intención de satisfacer aquello que necesita o que desea un consumidor. En este sentido, el producto trasciende su propia condición física e incluye lo que el consumidor percibe en el momento de la compra (atributos simbólicos, psicológicos, etc</a:t>
            </a:r>
            <a:r>
              <a:rPr lang="es-MX" dirty="0" smtClean="0"/>
              <a:t>.).</a:t>
            </a:r>
          </a:p>
          <a:p>
            <a:r>
              <a:rPr lang="es-MX" dirty="0"/>
              <a:t>Un servicio también es un producto pero es un producto no material.  </a:t>
            </a:r>
          </a:p>
          <a:p>
            <a:endParaRPr lang="es-MX" dirty="0"/>
          </a:p>
        </p:txBody>
      </p:sp>
      <p:pic>
        <p:nvPicPr>
          <p:cNvPr id="1026" name="Picture 2" descr="Resultado de imagen para PRODU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130" y="4828772"/>
            <a:ext cx="3256365" cy="14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0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Servicios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9766338" cy="4418588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Un servicio tiene como resultado llevar a cabo al menos una actividad en la interfaz entre el proveedor y el cliente, donde el servicio generalmente es intangible. La prestación de un servicio puede implicar: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dirty="0" smtClean="0"/>
              <a:t>Una </a:t>
            </a:r>
            <a:r>
              <a:rPr lang="es-MX" dirty="0"/>
              <a:t>actividad realizada sobre un producto tangible suministrado por el cliente (por ejemplo, reparación de un automóvil</a:t>
            </a:r>
            <a:r>
              <a:rPr lang="es-MX" dirty="0" smtClean="0"/>
              <a:t>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dirty="0"/>
              <a:t>U</a:t>
            </a:r>
            <a:r>
              <a:rPr lang="es-MX" dirty="0" smtClean="0"/>
              <a:t>na </a:t>
            </a:r>
            <a:r>
              <a:rPr lang="es-MX" dirty="0"/>
              <a:t>actividad realizada sobre un producto intangible suministrado por el cliente (por ejemplo, la declaración de ingresos necesaria para preparar la devolución de los impuestos);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dirty="0"/>
              <a:t>L</a:t>
            </a:r>
            <a:r>
              <a:rPr lang="es-MX" dirty="0" smtClean="0"/>
              <a:t>a </a:t>
            </a:r>
            <a:r>
              <a:rPr lang="es-MX" dirty="0"/>
              <a:t>entrega de un producto intangible (por ejemplo, la entrega de </a:t>
            </a:r>
            <a:endParaRPr lang="es-MX" dirty="0" smtClean="0"/>
          </a:p>
          <a:p>
            <a:pPr marL="0" indent="0" algn="just">
              <a:buNone/>
            </a:pPr>
            <a:r>
              <a:rPr lang="es-MX" dirty="0" smtClean="0"/>
              <a:t>información </a:t>
            </a:r>
            <a:r>
              <a:rPr lang="es-MX" dirty="0"/>
              <a:t>en el contexto de la transmisión de conocimiento);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dirty="0"/>
              <a:t>L</a:t>
            </a:r>
            <a:r>
              <a:rPr lang="es-MX" dirty="0" smtClean="0"/>
              <a:t>a </a:t>
            </a:r>
            <a:r>
              <a:rPr lang="es-MX" dirty="0"/>
              <a:t>creación de una ambientación para el cliente (por ejemplo, en </a:t>
            </a:r>
            <a:endParaRPr lang="es-MX" dirty="0" smtClean="0"/>
          </a:p>
          <a:p>
            <a:pPr marL="0" indent="0" algn="just">
              <a:buNone/>
            </a:pPr>
            <a:r>
              <a:rPr lang="es-MX" dirty="0" smtClean="0"/>
              <a:t>hoteles </a:t>
            </a:r>
            <a:r>
              <a:rPr lang="es-MX" dirty="0"/>
              <a:t>y restaurante).</a:t>
            </a:r>
          </a:p>
          <a:p>
            <a:endParaRPr lang="es-MX" dirty="0"/>
          </a:p>
        </p:txBody>
      </p:sp>
      <p:pic>
        <p:nvPicPr>
          <p:cNvPr id="2050" name="Picture 2" descr="Resultado de imagen para servic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134" y="4246489"/>
            <a:ext cx="2260079" cy="226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Mercado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Comencemos por el concepto de mercado. Para los economistas un mercado es el conjunto de compradores (</a:t>
            </a:r>
            <a:r>
              <a:rPr lang="es-MX" b="1" dirty="0"/>
              <a:t>demandantes</a:t>
            </a:r>
            <a:r>
              <a:rPr lang="es-MX" dirty="0"/>
              <a:t>) y vendedores (</a:t>
            </a:r>
            <a:r>
              <a:rPr lang="es-MX" b="1" dirty="0"/>
              <a:t>oferentes</a:t>
            </a:r>
            <a:r>
              <a:rPr lang="es-MX" dirty="0"/>
              <a:t>) de un determinado bien o servicio. </a:t>
            </a:r>
            <a:endParaRPr lang="es-MX" dirty="0" smtClean="0"/>
          </a:p>
          <a:p>
            <a:r>
              <a:rPr lang="es-MX" dirty="0" smtClean="0"/>
              <a:t>En </a:t>
            </a:r>
            <a:r>
              <a:rPr lang="es-MX" dirty="0"/>
              <a:t>los mercados se define cuanto de dicho bien se compra y se vende (el volumen de las transacciones) y a qué precio</a:t>
            </a:r>
            <a:r>
              <a:rPr lang="es-MX" dirty="0" smtClean="0"/>
              <a:t>.</a:t>
            </a:r>
          </a:p>
          <a:p>
            <a:endParaRPr lang="es-MX" dirty="0"/>
          </a:p>
        </p:txBody>
      </p:sp>
      <p:pic>
        <p:nvPicPr>
          <p:cNvPr id="3074" name="Picture 2" descr="Resultado de imagen para oferta y demanda econom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51" y="3219094"/>
            <a:ext cx="29908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2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Demanda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Definiremos la cantidad demandada de un mercado como la cantidad del bien que los compradores quieren y pueden comprar a cierto precio. </a:t>
            </a:r>
          </a:p>
          <a:p>
            <a:endParaRPr lang="es-MX" dirty="0"/>
          </a:p>
        </p:txBody>
      </p:sp>
      <p:pic>
        <p:nvPicPr>
          <p:cNvPr id="4098" name="Picture 2" descr="Resultado de imagen para GENTE COMPRANDO DIBUJ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878" y="2561401"/>
            <a:ext cx="3463716" cy="330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7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Oferta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</a:t>
            </a:r>
            <a:r>
              <a:rPr lang="es-MX" dirty="0"/>
              <a:t>otra herramienta del análisis de los mercados es la oferta. La cantidad ofrecida de un bien es la cantidad de dicho bien que los productores (empresas) pueden y desean vender en el mercado a cada precio. </a:t>
            </a:r>
          </a:p>
        </p:txBody>
      </p:sp>
      <p:pic>
        <p:nvPicPr>
          <p:cNvPr id="3074" name="Picture 2" descr="Resultado de imagen para puesto de ven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366" y="2517194"/>
            <a:ext cx="3133535" cy="313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5644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</TotalTime>
  <Words>411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Retrospección</vt:lpstr>
      <vt:lpstr>Conceptos básicos de microeconomía</vt:lpstr>
      <vt:lpstr>Productos</vt:lpstr>
      <vt:lpstr>Servicios</vt:lpstr>
      <vt:lpstr>Mercado</vt:lpstr>
      <vt:lpstr>Demanda</vt:lpstr>
      <vt:lpstr>Oferta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básicos de microeconomía</dc:title>
  <dc:creator>Laura Lizbeth Salazar Ortiz</dc:creator>
  <cp:lastModifiedBy>Laura Lizbeth Salazar Ortiz</cp:lastModifiedBy>
  <cp:revision>14</cp:revision>
  <dcterms:created xsi:type="dcterms:W3CDTF">2018-01-30T00:53:51Z</dcterms:created>
  <dcterms:modified xsi:type="dcterms:W3CDTF">2018-02-10T19:47:30Z</dcterms:modified>
</cp:coreProperties>
</file>