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17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52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10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72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869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102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47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025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32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457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5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Agentes económicos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Microeconomía</a:t>
            </a:r>
          </a:p>
          <a:p>
            <a:r>
              <a:rPr lang="es-MX" dirty="0" smtClean="0"/>
              <a:t>Unidad2-clase1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053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Agentes económicos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545466" cy="2030230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Se </a:t>
            </a:r>
            <a:r>
              <a:rPr lang="es-MX" dirty="0"/>
              <a:t>denomina agente a aquello que dispone de la capacidad de producir algo o de actuar. </a:t>
            </a:r>
          </a:p>
          <a:p>
            <a:pPr algn="just"/>
            <a:r>
              <a:rPr lang="es-MX" dirty="0"/>
              <a:t>Los </a:t>
            </a:r>
            <a:r>
              <a:rPr lang="es-MX" b="1" dirty="0">
                <a:solidFill>
                  <a:schemeClr val="accent2">
                    <a:lumMod val="75000"/>
                  </a:schemeClr>
                </a:solidFill>
              </a:rPr>
              <a:t>agentes económicos</a:t>
            </a:r>
            <a:r>
              <a:rPr lang="es-MX" dirty="0"/>
              <a:t>, de este modo, son actores que toman decisiones en un mercado. Estas acciones generan diversas consecuencias que afectan al sistema económico en general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32" y="1845734"/>
            <a:ext cx="3365548" cy="16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1097280" y="3739488"/>
            <a:ext cx="9943759" cy="22820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Las familias </a:t>
            </a:r>
            <a:r>
              <a:rPr lang="es-MX" dirty="0" smtClean="0"/>
              <a:t>(consumidores), </a:t>
            </a: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las empresas </a:t>
            </a:r>
            <a:r>
              <a:rPr lang="es-MX" dirty="0" smtClean="0"/>
              <a:t>(productores y comercializadores), y </a:t>
            </a: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el Estado </a:t>
            </a:r>
            <a:r>
              <a:rPr lang="es-MX" dirty="0" smtClean="0"/>
              <a:t>(que, a través de diversos mecanismos, regula el funcionamiento del mercado) son los agentes económicos más importantes.</a:t>
            </a:r>
          </a:p>
          <a:p>
            <a:pPr algn="just"/>
            <a:r>
              <a:rPr lang="es-MX" dirty="0" smtClean="0"/>
              <a:t>Esta clasificación de los agentes económicos está basada en el modelo de una supuesta </a:t>
            </a: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economía cerrada</a:t>
            </a:r>
            <a:r>
              <a:rPr lang="es-MX" dirty="0" smtClean="0"/>
              <a:t>, o sea que no tenga relación alguna con los mercados extranjeros.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648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Familia/Consumidores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</a:t>
            </a:r>
          </a:p>
          <a:p>
            <a:r>
              <a:rPr lang="es-MX" dirty="0" smtClean="0"/>
              <a:t>Si </a:t>
            </a:r>
            <a:r>
              <a:rPr lang="es-MX" dirty="0"/>
              <a:t>revisamos los conceptos de familia podremos ver que los más utilizados son</a:t>
            </a:r>
            <a:r>
              <a:rPr lang="es-MX" dirty="0" smtClean="0"/>
              <a:t>(*):</a:t>
            </a:r>
          </a:p>
          <a:p>
            <a:r>
              <a:rPr lang="es-MX" dirty="0" smtClean="0"/>
              <a:t>“Grupo de </a:t>
            </a:r>
            <a:r>
              <a:rPr lang="es-MX" dirty="0"/>
              <a:t>personas emparentadas entre sí que viven </a:t>
            </a:r>
            <a:r>
              <a:rPr lang="es-MX" dirty="0" smtClean="0"/>
              <a:t>juntas”</a:t>
            </a:r>
          </a:p>
          <a:p>
            <a:r>
              <a:rPr lang="es-MX" dirty="0" smtClean="0"/>
              <a:t>“Conjunto </a:t>
            </a:r>
            <a:r>
              <a:rPr lang="es-MX" dirty="0"/>
              <a:t>de personas que tienen alguna condición, opinión o tendencia </a:t>
            </a:r>
            <a:r>
              <a:rPr lang="es-MX" dirty="0" smtClean="0"/>
              <a:t>común”</a:t>
            </a:r>
            <a:endParaRPr lang="es-MX" dirty="0"/>
          </a:p>
          <a:p>
            <a:r>
              <a:rPr lang="es-MX" i="1" dirty="0" smtClean="0"/>
              <a:t>(*) </a:t>
            </a:r>
            <a:r>
              <a:rPr lang="es-MX" i="1" dirty="0"/>
              <a:t>Fuentes: </a:t>
            </a:r>
            <a:r>
              <a:rPr lang="es-MX" i="1" dirty="0" smtClean="0"/>
              <a:t>Diccionario </a:t>
            </a:r>
            <a:r>
              <a:rPr lang="es-MX" i="1" dirty="0"/>
              <a:t>de la Real Academia Española</a:t>
            </a:r>
            <a:r>
              <a:rPr lang="es-MX" i="1" dirty="0" smtClean="0"/>
              <a:t>.</a:t>
            </a:r>
          </a:p>
          <a:p>
            <a:pPr algn="just"/>
            <a:r>
              <a:rPr lang="es-MX" dirty="0"/>
              <a:t>Sin embargo, dentro de nuestro trabajo en Economía y Gestión, debemos comprender este término en su sentido amplio. La familia como grupo puede tener un solo individuo o más y no necesariamente podría estar ligado a una relación de parentesco</a:t>
            </a:r>
            <a:endParaRPr lang="es-MX" i="1" dirty="0"/>
          </a:p>
        </p:txBody>
      </p:sp>
      <p:pic>
        <p:nvPicPr>
          <p:cNvPr id="2050" name="Picture 2" descr="Resultado de imagen para hog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80" y="4877526"/>
            <a:ext cx="2388017" cy="143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06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Familia/Consumidores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FAMILIA COMO AGENTE ECONÓMICO</a:t>
            </a:r>
          </a:p>
          <a:p>
            <a:r>
              <a:rPr lang="es-MX" dirty="0" smtClean="0"/>
              <a:t>Las </a:t>
            </a:r>
            <a:r>
              <a:rPr lang="es-MX" dirty="0"/>
              <a:t>familias tienen un doble papel en la economía de mercado: son a la vez las unidades elementales de consumo y las propietarias de los recursos productivos</a:t>
            </a:r>
            <a:r>
              <a:rPr lang="es-MX" dirty="0" smtClean="0"/>
              <a:t>.</a:t>
            </a:r>
          </a:p>
          <a:p>
            <a:r>
              <a:rPr lang="es-MX" dirty="0"/>
              <a:t>Entre ellos, el principal recurso que aportan las familias es el TRABAJO.</a:t>
            </a:r>
            <a:endParaRPr lang="es-MX" dirty="0"/>
          </a:p>
          <a:p>
            <a:endParaRPr lang="es-MX" dirty="0"/>
          </a:p>
        </p:txBody>
      </p:sp>
      <p:pic>
        <p:nvPicPr>
          <p:cNvPr id="3076" name="Picture 4" descr="Resultado de imagen para hogar 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758" y="3175555"/>
            <a:ext cx="2553496" cy="25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17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Empresa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empresa es, principalmente, una unidad organizativa dedicada a actividades industriales, mercantiles o de prestación de servicios con fines lucrativos</a:t>
            </a:r>
            <a:r>
              <a:rPr lang="es-MX" dirty="0" smtClean="0"/>
              <a:t>.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La empresa puede estar constituida de varias formas; sin embargo, la característica principal que se debe destacar es la búsqueda del lucro (ganancia o provecho</a:t>
            </a:r>
            <a:r>
              <a:rPr lang="es-MX" dirty="0" smtClean="0"/>
              <a:t>).</a:t>
            </a:r>
          </a:p>
          <a:p>
            <a:r>
              <a:rPr lang="es-MX" dirty="0"/>
              <a:t>Estos agentes económicos están orientados exclusivamente a la producción de bienes y servicios. Los bienes y servicios elaborados sirven para satisfacer las cambiantes necesidades de las familias, el Estado y otras empresas. Para lograr esta producción, necesitan los factores productivos que les entregan las familias. </a:t>
            </a:r>
            <a:endParaRPr lang="es-MX" dirty="0"/>
          </a:p>
        </p:txBody>
      </p:sp>
      <p:pic>
        <p:nvPicPr>
          <p:cNvPr id="4098" name="Picture 2" descr="Resultado de imagen para produc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411" y="4266581"/>
            <a:ext cx="3624856" cy="208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0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varios conceptos de Estado. Este vocablo ha sido analizado desde diferentes puntos de vista: social, histórico, jurídico y económico. En términos generales, podemos decir que el concepto de Estado es el siguiente:</a:t>
            </a:r>
          </a:p>
          <a:p>
            <a:r>
              <a:rPr lang="es-MX" dirty="0" smtClean="0"/>
              <a:t>Estado </a:t>
            </a:r>
            <a:r>
              <a:rPr lang="es-MX" dirty="0"/>
              <a:t>es la organización política y jurídica de un pueblo en un determinado territorio y bajo un poder de mando. </a:t>
            </a:r>
          </a:p>
          <a:p>
            <a:r>
              <a:rPr lang="es-MX" dirty="0" smtClean="0"/>
              <a:t>Desde </a:t>
            </a:r>
            <a:r>
              <a:rPr lang="es-MX" dirty="0"/>
              <a:t>el punto de vista económico, podemos agregar:</a:t>
            </a:r>
          </a:p>
          <a:p>
            <a:r>
              <a:rPr lang="es-MX" dirty="0"/>
              <a:t>Es uno de los agentes económicos más importantes y cuya actividad es más compleja. Ejerce las funciones de productor y consumidor de bienes y servicios.</a:t>
            </a:r>
          </a:p>
          <a:p>
            <a:endParaRPr lang="es-MX" dirty="0"/>
          </a:p>
        </p:txBody>
      </p:sp>
      <p:pic>
        <p:nvPicPr>
          <p:cNvPr id="5122" name="Picture 2" descr="Resultado de imagen para estado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585" y="4661942"/>
            <a:ext cx="2191839" cy="164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48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Estado tiene la participación más complicada de los tres agentes económicos (familia, empresa, Estado) dentro de la economía. Es un agente económico tanto oferente de factores, bienes y servicios como demandante. Interviene en la actividad económica de una sociedad desde distintos puntos de </a:t>
            </a:r>
            <a:r>
              <a:rPr lang="es-MX" dirty="0" smtClean="0"/>
              <a:t>vista.</a:t>
            </a:r>
          </a:p>
          <a:p>
            <a:endParaRPr lang="es-MX" dirty="0"/>
          </a:p>
        </p:txBody>
      </p:sp>
      <p:pic>
        <p:nvPicPr>
          <p:cNvPr id="6146" name="Picture 2" descr="Resultado de imagen para impues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742" y="3783296"/>
            <a:ext cx="2301022" cy="230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4293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zul fuerte">
      <a:dk1>
        <a:sysClr val="windowText" lastClr="000000"/>
      </a:dk1>
      <a:lt1>
        <a:sysClr val="window" lastClr="FFFFFF"/>
      </a:lt1>
      <a:dk2>
        <a:srgbClr val="242852"/>
      </a:dk2>
      <a:lt2>
        <a:srgbClr val="84B2F6"/>
      </a:lt2>
      <a:accent1>
        <a:srgbClr val="374C81"/>
      </a:accent1>
      <a:accent2>
        <a:srgbClr val="265985"/>
      </a:accent2>
      <a:accent3>
        <a:srgbClr val="1E5F9F"/>
      </a:accent3>
      <a:accent4>
        <a:srgbClr val="596984"/>
      </a:accent4>
      <a:accent5>
        <a:srgbClr val="5AA2AE"/>
      </a:accent5>
      <a:accent6>
        <a:srgbClr val="77697A"/>
      </a:accent6>
      <a:hlink>
        <a:srgbClr val="9454C3"/>
      </a:hlink>
      <a:folHlink>
        <a:srgbClr val="3EBBF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245</TotalTime>
  <Words>425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Retrospección</vt:lpstr>
      <vt:lpstr>Agentes económicos</vt:lpstr>
      <vt:lpstr>Agentes económicos</vt:lpstr>
      <vt:lpstr>Familia/Consumidores</vt:lpstr>
      <vt:lpstr>Familia/Consumidores</vt:lpstr>
      <vt:lpstr>Empresa</vt:lpstr>
      <vt:lpstr>Estado</vt:lpstr>
      <vt:lpstr>Estado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básicos de microeconomía</dc:title>
  <dc:creator>Laura Lizbeth Salazar Ortiz</dc:creator>
  <cp:lastModifiedBy>Laura Lizbeth Salazar Ortiz</cp:lastModifiedBy>
  <cp:revision>21</cp:revision>
  <dcterms:created xsi:type="dcterms:W3CDTF">2018-01-30T00:53:51Z</dcterms:created>
  <dcterms:modified xsi:type="dcterms:W3CDTF">2018-02-10T21:14:20Z</dcterms:modified>
</cp:coreProperties>
</file>