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9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0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5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0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5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5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Instituciones  microfinancieras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MICROFINANZAS ll</a:t>
            </a:r>
          </a:p>
          <a:p>
            <a:r>
              <a:rPr lang="es-MX" dirty="0"/>
              <a:t>UNIDAD3  Clase1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28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1473" y="864108"/>
            <a:ext cx="8020595" cy="5120640"/>
          </a:xfrm>
        </p:spPr>
        <p:txBody>
          <a:bodyPr/>
          <a:lstStyle/>
          <a:p>
            <a:pPr algn="just"/>
            <a:r>
              <a:rPr lang="es-ES" dirty="0"/>
              <a:t>Encontrar la financiación que necesitamos para nuestro negocio nunca ha sido una tarea sencilla.</a:t>
            </a:r>
          </a:p>
        </p:txBody>
      </p:sp>
    </p:spTree>
    <p:extLst>
      <p:ext uri="{BB962C8B-B14F-4D97-AF65-F5344CB8AC3E}">
        <p14:creationId xmlns:p14="http://schemas.microsoft.com/office/powerpoint/2010/main" val="15285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692" y="1123836"/>
            <a:ext cx="3200401" cy="4601183"/>
          </a:xfrm>
        </p:spPr>
        <p:txBody>
          <a:bodyPr/>
          <a:lstStyle/>
          <a:p>
            <a:r>
              <a:rPr lang="es-MX" dirty="0"/>
              <a:t>Microfinancieras en México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correcta elección del financiamiento tiene que ver no sólo con los </a:t>
            </a:r>
            <a:r>
              <a:rPr lang="es-ES" b="1" dirty="0"/>
              <a:t>intereses</a:t>
            </a:r>
            <a:r>
              <a:rPr lang="es-ES" dirty="0"/>
              <a:t> y las </a:t>
            </a:r>
            <a:r>
              <a:rPr lang="es-ES" b="1" dirty="0"/>
              <a:t>tasas</a:t>
            </a:r>
            <a:r>
              <a:rPr lang="es-ES" dirty="0"/>
              <a:t>, además es necesario que existe un tipo específico dependiendo del nivel en el que la idea o desarrollo se encuentre, dice el director del </a:t>
            </a:r>
            <a:r>
              <a:rPr lang="es-ES" b="1" dirty="0"/>
              <a:t>Centro de Innovación Empresarial y Financiera</a:t>
            </a:r>
            <a:r>
              <a:rPr lang="es-ES" dirty="0"/>
              <a:t> (CIEF).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507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Banco Compartamos:</a:t>
            </a:r>
          </a:p>
          <a:p>
            <a:pPr marL="0" indent="0">
              <a:buNone/>
            </a:pPr>
            <a:r>
              <a:rPr lang="es-ES" dirty="0"/>
              <a:t>Se ubicó en cuarto lugar como la institución más importante en el suministro de crédito a la microempresa.</a:t>
            </a:r>
          </a:p>
          <a:p>
            <a:r>
              <a:rPr lang="es-ES" dirty="0" err="1"/>
              <a:t>Creditea</a:t>
            </a:r>
            <a:endParaRPr lang="es-ES" dirty="0"/>
          </a:p>
          <a:p>
            <a:r>
              <a:rPr lang="es-ES" dirty="0"/>
              <a:t>LIXIDI</a:t>
            </a:r>
          </a:p>
          <a:p>
            <a:r>
              <a:rPr lang="es-ES" dirty="0" err="1"/>
              <a:t>Admic</a:t>
            </a:r>
            <a:r>
              <a:rPr lang="es-ES" dirty="0"/>
              <a:t> Nacional, AC</a:t>
            </a:r>
          </a:p>
          <a:p>
            <a:r>
              <a:rPr lang="es-ES" dirty="0"/>
              <a:t>Ahorro y Microcrédito Santa Fe de Guanajuato1</a:t>
            </a:r>
          </a:p>
          <a:p>
            <a:r>
              <a:rPr lang="es-ES" dirty="0"/>
              <a:t>Asociación de Empresarias Mexicanas, AC (ADEM)</a:t>
            </a:r>
          </a:p>
          <a:p>
            <a:r>
              <a:rPr lang="es-ES" dirty="0"/>
              <a:t>Asociación Mexicana de Uniones de Crédito del Sector Social (AMUCSS)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691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Microfinancieras para el apoyo al emprendimiento.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01F41F8-B1A6-42D6-A654-ADC234FF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64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30079" y="1123837"/>
            <a:ext cx="7315200" cy="5120640"/>
          </a:xfrm>
        </p:spPr>
        <p:txBody>
          <a:bodyPr/>
          <a:lstStyle/>
          <a:p>
            <a:r>
              <a:rPr lang="es-ES" dirty="0" err="1"/>
              <a:t>Boostrapping</a:t>
            </a:r>
            <a:r>
              <a:rPr lang="es-ES" dirty="0"/>
              <a:t>:</a:t>
            </a:r>
          </a:p>
          <a:p>
            <a:r>
              <a:rPr lang="es-ES" dirty="0"/>
              <a:t>El </a:t>
            </a:r>
            <a:r>
              <a:rPr lang="es-ES" dirty="0" err="1"/>
              <a:t>bootstrapping</a:t>
            </a:r>
            <a:r>
              <a:rPr lang="es-ES" dirty="0"/>
              <a:t> es un término procedente del inglés que hace referencia a empezar algo sin recursos o con muy pocos recursos.</a:t>
            </a:r>
          </a:p>
          <a:p>
            <a:r>
              <a:rPr lang="en-US" dirty="0"/>
              <a:t>FFF: Friends, Family and Fools</a:t>
            </a:r>
          </a:p>
          <a:p>
            <a:r>
              <a:rPr lang="es-ES" dirty="0"/>
              <a:t>Préstamo bancario</a:t>
            </a:r>
          </a:p>
          <a:p>
            <a:r>
              <a:rPr lang="es-ES" dirty="0"/>
              <a:t>Santander</a:t>
            </a:r>
          </a:p>
          <a:p>
            <a:r>
              <a:rPr lang="es-ES" dirty="0" err="1"/>
              <a:t>Citibanamex</a:t>
            </a:r>
            <a:endParaRPr lang="es-ES" dirty="0"/>
          </a:p>
          <a:p>
            <a:r>
              <a:rPr lang="es-ES" dirty="0"/>
              <a:t>BBVA Bancomer</a:t>
            </a:r>
          </a:p>
          <a:p>
            <a:r>
              <a:rPr lang="es-ES" dirty="0"/>
              <a:t>Pepe y Toño</a:t>
            </a:r>
          </a:p>
          <a:p>
            <a:r>
              <a:rPr lang="es-ES" dirty="0"/>
              <a:t>Fondos Gubernamentales</a:t>
            </a:r>
          </a:p>
          <a:p>
            <a:r>
              <a:rPr lang="es-ES" dirty="0"/>
              <a:t>Capital semilla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63525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1459</TotalTime>
  <Words>143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Marco</vt:lpstr>
      <vt:lpstr>Instituciones  microfinancieras</vt:lpstr>
      <vt:lpstr>Presentación de PowerPoint</vt:lpstr>
      <vt:lpstr>Microfinancieras en México</vt:lpstr>
      <vt:lpstr>Presentación de PowerPoint</vt:lpstr>
      <vt:lpstr>Microfinancieras para el apoyo al emprendimiento.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Microfinanzas y emprendimiento</dc:title>
  <dc:creator>Laura Lizbeth Salazar Ortiz</dc:creator>
  <cp:lastModifiedBy>Laura Lizbeth Salazar Ortiz</cp:lastModifiedBy>
  <cp:revision>14</cp:revision>
  <dcterms:created xsi:type="dcterms:W3CDTF">2018-02-17T01:38:41Z</dcterms:created>
  <dcterms:modified xsi:type="dcterms:W3CDTF">2018-05-04T22:42:14Z</dcterms:modified>
</cp:coreProperties>
</file>