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44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15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99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906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203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452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5/12/2018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206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5/12/2018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859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2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366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36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05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Instituciones  microfinancieras</a:t>
            </a: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MICROFINANZAS ll</a:t>
            </a:r>
          </a:p>
          <a:p>
            <a:r>
              <a:rPr lang="es-MX" dirty="0"/>
              <a:t>UNIDAD3  </a:t>
            </a:r>
            <a:r>
              <a:rPr lang="es-MX" dirty="0" smtClean="0"/>
              <a:t>Clase2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72282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PRONAFIM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033041" y="864108"/>
            <a:ext cx="7315200" cy="5120640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El Programa Nacional de Financiamiento al Microempresario (PRONAFIM) de la Secretaría de Economía, impulsa a que los y las microempresarias inicien o hagan crecer su negocio. Para lograr este objetivo, el PRONAFIM otorga líneas de crédito y apoyos no crediticios a Instituciones de </a:t>
            </a:r>
            <a:r>
              <a:rPr lang="es-MX" dirty="0" err="1"/>
              <a:t>Microfinanciamiento</a:t>
            </a:r>
            <a:r>
              <a:rPr lang="es-MX" dirty="0"/>
              <a:t> para que otorguen microcréditos acompañados de capacitación e incubación de actividades productivas. </a:t>
            </a: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Con </a:t>
            </a:r>
            <a:r>
              <a:rPr lang="es-MX" dirty="0"/>
              <a:t>acciones como esta, el PRONAFIM busca fortalecer a las Instituciones para incrementar su competitividad, profesionalización y desempeño social en beneficio de los microempresarios de México</a:t>
            </a:r>
            <a:r>
              <a:rPr lang="es-MX" dirty="0" smtClean="0"/>
              <a:t>.</a:t>
            </a:r>
          </a:p>
          <a:p>
            <a:pPr marL="0" indent="0">
              <a:buNone/>
            </a:pPr>
            <a:r>
              <a:rPr lang="es-MX" dirty="0"/>
              <a:t>www.pronafim.gob.mx</a:t>
            </a:r>
          </a:p>
        </p:txBody>
      </p:sp>
    </p:spTree>
    <p:extLst>
      <p:ext uri="{BB962C8B-B14F-4D97-AF65-F5344CB8AC3E}">
        <p14:creationId xmlns:p14="http://schemas.microsoft.com/office/powerpoint/2010/main" val="802478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INADEM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Instituto Nacional del Emprendedor es un órgano administrativo desconcentrado de la Secretaría de Economía, que tiene por objeto instrumentar, ejecutar y coordinar la política nacional de apoyo incluyente a emprendedores y a las micro, pequeñas y medianas empresas, impulsando su innovación, competitividad y proyección en los mercados nacional e internacional para aumentar su contribución al desarrollo económico y bienestar social, así como coadyuvar al desarrollo de políticas que fomenten la cultura y productividad empresarial</a:t>
            </a:r>
            <a:r>
              <a:rPr lang="es-MX" dirty="0" smtClean="0"/>
              <a:t>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42351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INADEM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s-MX" b="1" dirty="0"/>
              <a:t>Objetivos</a:t>
            </a:r>
          </a:p>
          <a:p>
            <a:pPr fontAlgn="base"/>
            <a:r>
              <a:rPr lang="es-MX" dirty="0"/>
              <a:t>Implementar una Política de Estado de Apoyo a Emprendedores y MIPYMES a través de la Red de Apoyo al Emprendedor.</a:t>
            </a:r>
          </a:p>
          <a:p>
            <a:pPr fontAlgn="base"/>
            <a:r>
              <a:rPr lang="es-MX" dirty="0"/>
              <a:t>Promover un Entorno Jurídico y Reglamentario propicio para el Desarrollo de Emprendedores y MIPYMES.</a:t>
            </a:r>
          </a:p>
          <a:p>
            <a:pPr fontAlgn="base"/>
            <a:r>
              <a:rPr lang="es-MX" dirty="0"/>
              <a:t>Fortalecer las Capacidades de Gestión y Habilidades Gerenciales en Emprendedores y MIPYMES.</a:t>
            </a:r>
          </a:p>
          <a:p>
            <a:pPr fontAlgn="base"/>
            <a:r>
              <a:rPr lang="es-MX" dirty="0"/>
              <a:t>Fomentar el Acceso a Financiamiento y Capital para Emprendedores y MIPYMES.</a:t>
            </a:r>
          </a:p>
          <a:p>
            <a:pPr fontAlgn="base"/>
            <a:r>
              <a:rPr lang="es-MX" dirty="0"/>
              <a:t>Desarrollar las Capacidades Productivas, Tecnológicas y de Innovación de Emprendedores y MIPYMES.</a:t>
            </a:r>
          </a:p>
          <a:p>
            <a:pPr fontAlgn="base"/>
            <a:r>
              <a:rPr lang="es-MX" dirty="0"/>
              <a:t>Propiciar el Acceso de MIPYMES a las cadenas globales de valor.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41108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AMUCSS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Asociación Mexicana de Uniones de Crédito del Sector </a:t>
            </a:r>
            <a:r>
              <a:rPr lang="es-MX" dirty="0" smtClean="0"/>
              <a:t>Social (AMUCSS).</a:t>
            </a:r>
          </a:p>
          <a:p>
            <a:pPr marL="0" indent="0">
              <a:buNone/>
            </a:pPr>
            <a:r>
              <a:rPr lang="es-MX" dirty="0" smtClean="0"/>
              <a:t>Constituida </a:t>
            </a:r>
            <a:r>
              <a:rPr lang="es-MX" dirty="0"/>
              <a:t>en 1990 como asociación civil sin fines de lucro, la AMUCSS integra a diversos procesos de autogestión financiera campesina, básicamente instituciones locales de ahorro y crédito rural (uniones de crédito) que operan, además, servicios de asistencia técnica, almacenamiento, comercialización, seguro agrícola y garantías, que trabajan por el desarrollo local. La AMUCSS funciona como red nacional de 32 organismos financieros campesinos, establecidos en 16 estados de la República Mexicana con influencia en 270 municipios y 75 mil beneficiarios directos. En los últimos seis años otorgaron créditos por 1 150 millones de pesos, de los cuales se han recuperado 850 millones de pesos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44121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AMUCSS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Los objetivos de la AMUCSS son: </a:t>
            </a:r>
            <a:endParaRPr lang="es-MX" dirty="0" smtClean="0"/>
          </a:p>
          <a:p>
            <a:pPr marL="514350" indent="-514350">
              <a:buAutoNum type="romanLcParenR"/>
            </a:pPr>
            <a:r>
              <a:rPr lang="es-MX" dirty="0" smtClean="0"/>
              <a:t>desarrollar </a:t>
            </a:r>
            <a:r>
              <a:rPr lang="es-MX" dirty="0"/>
              <a:t>opciones de financiamiento para comunidades rurales campesinas, a través de la creación de organismos financieros locales con participación social</a:t>
            </a:r>
            <a:r>
              <a:rPr lang="es-MX" dirty="0" smtClean="0"/>
              <a:t>;</a:t>
            </a:r>
          </a:p>
          <a:p>
            <a:pPr marL="514350" indent="-514350">
              <a:buAutoNum type="romanLcParenR"/>
            </a:pPr>
            <a:r>
              <a:rPr lang="es-MX" dirty="0" smtClean="0"/>
              <a:t>construir </a:t>
            </a:r>
            <a:r>
              <a:rPr lang="es-MX" dirty="0"/>
              <a:t>una red de organismos financieros rurales (ahorro, crédito, seguro, garantías) mediante la prestación de servicios técnicos especializados que permitan su desarrollo y consolidación así como establecer un puente entre el mundo campesino y el mundo financiero </a:t>
            </a:r>
            <a:r>
              <a:rPr lang="es-MX" dirty="0" smtClean="0"/>
              <a:t>y</a:t>
            </a:r>
          </a:p>
          <a:p>
            <a:pPr marL="514350" indent="-514350">
              <a:buAutoNum type="romanLcParenR"/>
            </a:pPr>
            <a:r>
              <a:rPr lang="es-MX" dirty="0" smtClean="0"/>
              <a:t> </a:t>
            </a:r>
            <a:r>
              <a:rPr lang="es-MX" dirty="0"/>
              <a:t>incidir en las políticas nacionales en materia de financiamiento rural</a:t>
            </a:r>
            <a:r>
              <a:rPr lang="es-MX" dirty="0" smtClean="0"/>
              <a:t>.</a:t>
            </a:r>
          </a:p>
          <a:p>
            <a:pPr marL="0" indent="0">
              <a:buNone/>
            </a:pPr>
            <a:r>
              <a:rPr lang="es-MX" dirty="0" smtClean="0"/>
              <a:t> </a:t>
            </a:r>
            <a:r>
              <a:rPr lang="es-MX" dirty="0"/>
              <a:t>El fondeo de sus actividades se realiza con base en las cuotas de membresía, donativos de fundaciones internacionales, programas de cooperación técnica con instituciones públicas, venta de servicios técnicos especializados y realización de estudios e investigaciones</a:t>
            </a:r>
          </a:p>
        </p:txBody>
      </p:sp>
    </p:spTree>
    <p:extLst>
      <p:ext uri="{BB962C8B-B14F-4D97-AF65-F5344CB8AC3E}">
        <p14:creationId xmlns:p14="http://schemas.microsoft.com/office/powerpoint/2010/main" val="2438562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i="1" dirty="0" err="1"/>
              <a:t>ProDesarrollo</a:t>
            </a:r>
            <a:r>
              <a:rPr lang="es-MX" i="1" dirty="0"/>
              <a:t>, Finanzas y Microempresa, A.C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i="1" dirty="0" err="1"/>
              <a:t>ProDesarrollo</a:t>
            </a:r>
            <a:r>
              <a:rPr lang="es-MX" i="1" dirty="0"/>
              <a:t>, Finanzas y Microempresa, A.C. </a:t>
            </a:r>
            <a:r>
              <a:rPr lang="es-MX" dirty="0"/>
              <a:t>es la red nacional de instituciones proveedoras de servicios financieros que buscan contribuir al desarrollo económico y al combate de la pobreza, mediante la asignación de créditos eficientes, servicios de ahorro, asesoría y capacitación de la población que vive en condiciones de pobreza como parte de un proceso de apoyo para un desarrollo sostenible.</a:t>
            </a:r>
          </a:p>
          <a:p>
            <a:r>
              <a:rPr lang="es-MX" dirty="0"/>
              <a:t>Actualmente, sus miembros suman 83 organizaciones prestadoras de servicios financieros populares, del sector social y privado, que atienden por medio de 3,082 sucursales en todo el país a más 7.17 millones de personas, de las cuales el 93% son mujeres.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22243258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Marco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arc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Marco</Template>
  <TotalTime>1505</TotalTime>
  <Words>541</Words>
  <Application>Microsoft Office PowerPoint</Application>
  <PresentationFormat>Panorámica</PresentationFormat>
  <Paragraphs>29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Corbel</vt:lpstr>
      <vt:lpstr>Wingdings 2</vt:lpstr>
      <vt:lpstr>Marco</vt:lpstr>
      <vt:lpstr>Instituciones  microfinancieras</vt:lpstr>
      <vt:lpstr>PRONAFIM</vt:lpstr>
      <vt:lpstr>INADEM</vt:lpstr>
      <vt:lpstr>INADEM</vt:lpstr>
      <vt:lpstr>AMUCSS</vt:lpstr>
      <vt:lpstr>AMUCSS</vt:lpstr>
      <vt:lpstr>ProDesarrollo, Finanzas y Microempresa, A.C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Microfinanzas y emprendimiento</dc:title>
  <dc:creator>Laura Lizbeth Salazar Ortiz</dc:creator>
  <cp:lastModifiedBy>Laura Lizbeth Salazar Ortiz</cp:lastModifiedBy>
  <cp:revision>18</cp:revision>
  <dcterms:created xsi:type="dcterms:W3CDTF">2018-02-17T01:38:41Z</dcterms:created>
  <dcterms:modified xsi:type="dcterms:W3CDTF">2018-05-12T05:56:28Z</dcterms:modified>
</cp:coreProperties>
</file>