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Curva</a:t>
            </a:r>
            <a:r>
              <a:rPr lang="en-US" dirty="0"/>
              <a:t> </a:t>
            </a:r>
            <a:r>
              <a:rPr lang="en-US" dirty="0" err="1" smtClean="0"/>
              <a:t>oferta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6"/>
              <c:layout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A09-4AD8-890C-05980169B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Hoja1!$A$2:$A$8</c:f>
              <c:numCache>
                <c:formatCode>General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  <c:pt idx="4">
                  <c:v>120</c:v>
                </c:pt>
                <c:pt idx="5">
                  <c:v>140</c:v>
                </c:pt>
                <c:pt idx="6">
                  <c:v>160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09-4AD8-890C-05980169B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345583"/>
        <c:axId val="1312343503"/>
      </c:scatterChart>
      <c:valAx>
        <c:axId val="1312345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Cantidad(Q)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2343503"/>
        <c:crosses val="autoZero"/>
        <c:crossBetween val="midCat"/>
      </c:valAx>
      <c:valAx>
        <c:axId val="131234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Precio(P)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1234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5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Consumidores y empresas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</a:p>
          <a:p>
            <a:r>
              <a:rPr lang="es-MX" dirty="0" smtClean="0"/>
              <a:t>Unidad2-clase1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5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Oferta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1" dirty="0" smtClean="0"/>
          </a:p>
          <a:p>
            <a:r>
              <a:rPr lang="es-MX" dirty="0"/>
              <a:t>Cantidad ofrecida es la cantidad de un bien o servicio que los vendedores están dispuestos a vender, es decir, que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DESEAN y PUEDEN </a:t>
            </a:r>
            <a:r>
              <a:rPr lang="es-MX" dirty="0"/>
              <a:t>vender, en un período de tiempo determinado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LEY DE LA OFERTA </a:t>
            </a:r>
            <a:r>
              <a:rPr lang="es-MX" dirty="0"/>
              <a:t>establece que, manteniendo todo lo demás constante, la cantidad ofrecida de un bien aumenta cuando su precio aumenta.</a:t>
            </a:r>
          </a:p>
        </p:txBody>
      </p:sp>
    </p:spTree>
    <p:extLst>
      <p:ext uri="{BB962C8B-B14F-4D97-AF65-F5344CB8AC3E}">
        <p14:creationId xmlns:p14="http://schemas.microsoft.com/office/powerpoint/2010/main" val="10105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Oferta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TABLA DE OFERTA es una tabla que muestra la relación entre el precio de un bien y la cantidad ofrecida del mismo.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4843"/>
              </p:ext>
            </p:extLst>
          </p:nvPr>
        </p:nvGraphicFramePr>
        <p:xfrm>
          <a:off x="4249155" y="2741508"/>
          <a:ext cx="3754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92">
                  <a:extLst>
                    <a:ext uri="{9D8B030D-6E8A-4147-A177-3AD203B41FA5}">
                      <a16:colId xmlns:a16="http://schemas.microsoft.com/office/drawing/2014/main" val="1701171691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376434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del producto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ofrecida del producto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80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9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 de la oferta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0248" cy="4023360"/>
          </a:xfrm>
        </p:spPr>
        <p:txBody>
          <a:bodyPr/>
          <a:lstStyle/>
          <a:p>
            <a:r>
              <a:rPr lang="es-MX" dirty="0"/>
              <a:t>La curva de oferta es un gráfico de la relación entre el precio de un bien y la cantidad ofrecida de dicho bien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pendiente de la oferta es positiva porque:</a:t>
            </a:r>
          </a:p>
          <a:p>
            <a:r>
              <a:rPr lang="es-MX" dirty="0" smtClean="0"/>
              <a:t> </a:t>
            </a:r>
            <a:r>
              <a:rPr lang="es-MX" dirty="0"/>
              <a:t>La cantidad ofrecida de un bien varía en el mismo sentido que la variación del precio de ese bien. </a:t>
            </a:r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28" y="2204897"/>
            <a:ext cx="3761333" cy="34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Curva y tabla de la oferta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23759"/>
              </p:ext>
            </p:extLst>
          </p:nvPr>
        </p:nvGraphicFramePr>
        <p:xfrm>
          <a:off x="1096963" y="1846264"/>
          <a:ext cx="5877043" cy="383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671"/>
              </p:ext>
            </p:extLst>
          </p:nvPr>
        </p:nvGraphicFramePr>
        <p:xfrm>
          <a:off x="7401030" y="2143886"/>
          <a:ext cx="37546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92">
                  <a:extLst>
                    <a:ext uri="{9D8B030D-6E8A-4147-A177-3AD203B41FA5}">
                      <a16:colId xmlns:a16="http://schemas.microsoft.com/office/drawing/2014/main" val="1701171691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376434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del producto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ofrecida del producto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6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80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9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Cambios en la cantidad ofertada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1705" y="1804459"/>
            <a:ext cx="10058400" cy="4023360"/>
          </a:xfrm>
        </p:spPr>
        <p:txBody>
          <a:bodyPr/>
          <a:lstStyle/>
          <a:p>
            <a:r>
              <a:rPr lang="es-MX" dirty="0"/>
              <a:t>Los movimientos a lo largo de la curva de oferta causados por un cambio en el precio del bien generan: CAMBIOS EN LA CANTIDAD </a:t>
            </a:r>
            <a:r>
              <a:rPr lang="es-MX" dirty="0" smtClean="0"/>
              <a:t>OFRECIDA.</a:t>
            </a:r>
            <a:endParaRPr lang="es-MX" dirty="0"/>
          </a:p>
        </p:txBody>
      </p:sp>
      <p:pic>
        <p:nvPicPr>
          <p:cNvPr id="2052" name="Picture 4" descr="Resultado de imagen para cambio en la cantidad ofer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82" y="2864869"/>
            <a:ext cx="32099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6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Variaciones en el precio del bien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3200" dirty="0" smtClean="0"/>
                  <a:t>Si </a:t>
                </a:r>
                <a14:m>
                  <m:oMath xmlns:m="http://schemas.openxmlformats.org/officeDocument/2006/math">
                    <m: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𝑃𝑥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32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MX" sz="3200" dirty="0" smtClean="0"/>
                  <a:t> cantidad demandada del bien X</a:t>
                </a:r>
              </a:p>
              <a:p>
                <a:r>
                  <a:rPr lang="es-MX" sz="3200" dirty="0"/>
                  <a:t>Si </a:t>
                </a:r>
                <a14:m>
                  <m:oMath xmlns:m="http://schemas.openxmlformats.org/officeDocument/2006/math">
                    <m: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𝑃𝑥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3200" dirty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s-MX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s-MX" sz="3200" dirty="0"/>
                  <a:t> cantidad demandada del bien X</a:t>
                </a:r>
              </a:p>
              <a:p>
                <a:r>
                  <a:rPr lang="es-MX" sz="3200" dirty="0" smtClean="0"/>
                  <a:t>Esto es: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s-MX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MX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3200" dirty="0" smtClean="0"/>
                  <a:t> es un bien ordinario</a:t>
                </a:r>
              </a:p>
              <a:p>
                <a:r>
                  <a:rPr lang="es-MX" sz="3200" dirty="0" smtClean="0"/>
                  <a:t>Pendiente positiva de la curva de demanda.</a:t>
                </a:r>
              </a:p>
              <a:p>
                <a:endParaRPr lang="es-MX" dirty="0" smtClean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0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1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Factores que desplazan la oferta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</a:t>
            </a:r>
            <a:r>
              <a:rPr lang="es-MX" sz="2800" dirty="0"/>
              <a:t>Los precios de otros bienes relacionados.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</a:t>
            </a:r>
            <a:r>
              <a:rPr lang="es-MX" sz="2800" dirty="0"/>
              <a:t>Los precios de los factores productivos.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</a:t>
            </a:r>
            <a:r>
              <a:rPr lang="es-MX" sz="2800" dirty="0"/>
              <a:t>La tecnología.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</a:t>
            </a:r>
            <a:r>
              <a:rPr lang="es-MX" sz="2800" dirty="0"/>
              <a:t>Las expectativas.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smtClean="0"/>
              <a:t> </a:t>
            </a:r>
            <a:r>
              <a:rPr lang="es-MX" sz="2800" dirty="0"/>
              <a:t>El número de productores o vendedores.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Desplazamientos de la curva de </a:t>
            </a:r>
            <a:r>
              <a:rPr lang="es-MX" sz="4400" dirty="0" smtClean="0"/>
              <a:t>oferta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Los movimientos de la curva de oferta, bien hacia la derecha o bien hacia la izquierda, causados por un cambio en cualquiera de las variables que pueden afectar a la oferta de ese bien </a:t>
            </a:r>
            <a:r>
              <a:rPr lang="es-MX" sz="2400" b="1" dirty="0"/>
              <a:t>excepto</a:t>
            </a:r>
            <a:r>
              <a:rPr lang="es-MX" sz="2400" dirty="0"/>
              <a:t> su precio generan: </a:t>
            </a:r>
            <a:endParaRPr lang="es-MX" sz="2400" dirty="0" smtClean="0"/>
          </a:p>
          <a:p>
            <a:pPr algn="ctr"/>
            <a:r>
              <a:rPr lang="es-MX" sz="2400" b="1" dirty="0" smtClean="0"/>
              <a:t>CAMBIOS </a:t>
            </a:r>
            <a:r>
              <a:rPr lang="es-MX" sz="2400" b="1" dirty="0"/>
              <a:t>DE LA OFERTA</a:t>
            </a:r>
          </a:p>
        </p:txBody>
      </p:sp>
      <p:pic>
        <p:nvPicPr>
          <p:cNvPr id="4100" name="Picture 4" descr="Resultado de imagen para desplazamiento de la ofer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10" y="3234519"/>
            <a:ext cx="2634575" cy="26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64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2002</TotalTime>
  <Words>354</Words>
  <Application>Microsoft Office PowerPoint</Application>
  <PresentationFormat>Panorámica</PresentationFormat>
  <Paragraphs>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Retrospección</vt:lpstr>
      <vt:lpstr>Consumidores y empresas</vt:lpstr>
      <vt:lpstr>Oferta</vt:lpstr>
      <vt:lpstr>Oferta</vt:lpstr>
      <vt:lpstr>Curva de la oferta</vt:lpstr>
      <vt:lpstr>Curva y tabla de la oferta</vt:lpstr>
      <vt:lpstr>Cambios en la cantidad ofertada</vt:lpstr>
      <vt:lpstr>Variaciones en el precio del bien</vt:lpstr>
      <vt:lpstr>Factores que desplazan la oferta </vt:lpstr>
      <vt:lpstr>Desplazamientos de la curva de oferta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microeconomía</dc:title>
  <dc:creator>Laura Lizbeth Salazar Ortiz</dc:creator>
  <cp:lastModifiedBy>Laura Lizbeth Salazar Ortiz</cp:lastModifiedBy>
  <cp:revision>35</cp:revision>
  <dcterms:created xsi:type="dcterms:W3CDTF">2018-01-30T00:53:51Z</dcterms:created>
  <dcterms:modified xsi:type="dcterms:W3CDTF">2018-02-12T03:01:26Z</dcterms:modified>
</cp:coreProperties>
</file>