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Retroalimentación 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7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4877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etroalimentación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600200"/>
            <a:ext cx="10058400" cy="4434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retroalimentación es un fenómeno de la comunicación , es la información de vuelta en una comunicación efectiva.</a:t>
            </a: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 todo proceso de comunicación hay dos tipos de elementos protagonistas el emisor y el receptor entre ambos se produce una retroalimentación cuando el receptor responde al emisor.</a:t>
            </a: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retroalimentación le permite al emisor identificar si es necesario modificar su mensaje original a fin de alcanzar el objetivo deseado, esta ayuda a la transmisión de lo que se comunica, reduce la distorsión y aumenta la precisión , pero también facilita el proceso de aprendizaje, cuando éste la implica.</a:t>
            </a:r>
          </a:p>
          <a:p>
            <a:pPr marL="0" indent="0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escucha activa concede una importancia primordial a la retroalimentación , pues es a partir de esta que el receptor ratifica si esta recibiendo bien el mensaje del emisor y demuestra a su vez que tan activamente lo esta escuchando.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4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</TotalTime>
  <Words>145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Savon</vt:lpstr>
      <vt:lpstr>Retroalimentación </vt:lpstr>
      <vt:lpstr>Retroalimentación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Retroalimentación</dc:title>
  <dc:creator>LEA</dc:creator>
  <cp:lastModifiedBy>LEA</cp:lastModifiedBy>
  <cp:revision>3</cp:revision>
  <dcterms:created xsi:type="dcterms:W3CDTF">2018-05-17T18:46:56Z</dcterms:created>
  <dcterms:modified xsi:type="dcterms:W3CDTF">2018-05-17T19:09:32Z</dcterms:modified>
</cp:coreProperties>
</file>