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3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Escucha activa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327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Escucha activa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LA ESCUCHA ACTIVA ES UNA TECNICA Y ESTRATEGIA ESPECIFICA DE LA COMUNICACIÓN HUMANA, BASADA EN EL Psicólogo Carl Rogers, esta técnica el receptor tiene que estar concentrado en la persona y en dar respuestas, ofrecer disponibilidad y mostrar interés por la persona que se habla,.</a:t>
            </a:r>
          </a:p>
          <a:p>
            <a:r>
              <a:rPr lang="es-MX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La importancia de la escucha activa consiste en que demuestre al hablante que el oyente le ha entendido.</a:t>
            </a:r>
          </a:p>
          <a:p>
            <a:r>
              <a:rPr lang="es-MX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Se refiere a la habilidad de escuchar no solo lo que la persona esta expresando directamente, sin o también los sentimientos, ideas o pensamientos que subyacen a lo que se está diciendo.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057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Obstáculos en la comunicación activa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Hay algunos obstáculos que impiden una escucha activa y son los siguientes: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Atención dividida.- tratar de hacer muchas cosas al mismo tiempo.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Atención a nosotros mismos.- comprometemos nuestra capacidad de escuchar a la otra parte.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Fingir que escuchamos.- cuando en realidad no es así.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Subestimar la información.- quitarle la importancia a lo que otro dice únicamente porque tenemos creencias diferentes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944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74107"/>
          </a:xfrm>
        </p:spPr>
        <p:txBody>
          <a:bodyPr>
            <a:normAutofit/>
          </a:bodyPr>
          <a:lstStyle/>
          <a:p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recomendaciones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5" y="1788460"/>
            <a:ext cx="10363826" cy="3850342"/>
          </a:xfrm>
        </p:spPr>
        <p:txBody>
          <a:bodyPr>
            <a:noAutofit/>
          </a:bodyPr>
          <a:lstStyle/>
          <a:p>
            <a:r>
              <a:rPr lang="es-MX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Las recomendaciones para lograr una escucha activa son:</a:t>
            </a:r>
          </a:p>
          <a:p>
            <a:r>
              <a:rPr lang="es-MX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No juzgar</a:t>
            </a:r>
          </a:p>
          <a:p>
            <a:r>
              <a:rPr lang="es-MX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No distraerse</a:t>
            </a:r>
          </a:p>
          <a:p>
            <a:r>
              <a:rPr lang="es-MX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No interrumpir al que habla</a:t>
            </a:r>
          </a:p>
          <a:p>
            <a:r>
              <a:rPr lang="es-MX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No ofrecer ayuda prematura</a:t>
            </a:r>
          </a:p>
          <a:p>
            <a:r>
              <a:rPr lang="es-MX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No rechazar lo que dice el otro</a:t>
            </a:r>
          </a:p>
          <a:p>
            <a:r>
              <a:rPr lang="es-MX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No contar tu propia historia</a:t>
            </a:r>
          </a:p>
          <a:p>
            <a:r>
              <a:rPr lang="es-MX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No rechazar las emociones del otro</a:t>
            </a:r>
          </a:p>
          <a:p>
            <a:r>
              <a:rPr lang="es-MX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No descalificar</a:t>
            </a: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42770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31</TotalTime>
  <Words>224</Words>
  <Application>Microsoft Office PowerPoint</Application>
  <PresentationFormat>Panorámica</PresentationFormat>
  <Paragraphs>21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Tw Cen MT</vt:lpstr>
      <vt:lpstr>Gota</vt:lpstr>
      <vt:lpstr>Escucha activa</vt:lpstr>
      <vt:lpstr>Escucha activa</vt:lpstr>
      <vt:lpstr>Obstáculos en la comunicación activa</vt:lpstr>
      <vt:lpstr>recomendaciones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Escucha activa</dc:title>
  <dc:creator>LEA</dc:creator>
  <cp:lastModifiedBy>LEA</cp:lastModifiedBy>
  <cp:revision>3</cp:revision>
  <dcterms:created xsi:type="dcterms:W3CDTF">2018-05-17T17:59:06Z</dcterms:created>
  <dcterms:modified xsi:type="dcterms:W3CDTF">2018-05-17T18:30:15Z</dcterms:modified>
</cp:coreProperties>
</file>