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Mensaje yo </a:t>
            </a:r>
            <a:r>
              <a:rPr lang="es-MX" i="1" dirty="0" smtClean="0"/>
              <a:t>vs</a:t>
            </a:r>
            <a:r>
              <a:rPr lang="es-MX" dirty="0" smtClean="0"/>
              <a:t> mensaje tu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9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Mensaje yo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El mensaje yo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una habilidad de comunicación que mejora nuestras relaciones sociales.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expresarte de forma responsable, respetuosa y asertiva.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 envía en primera persona, de este modo se queda claro que lo que se esta diciendo es algo propio, mis sentimientos, mis pensamientos, mis opiniones etc.</a:t>
            </a:r>
          </a:p>
          <a:p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El mensaje yo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un mensaje facilitador y persuasivo.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6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Mensaje tu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El mensaje tu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esta enfocado en lo que dice o hace el otro. Se culpa y se señala a la otra persona.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Por lo mismo en este tipo de mensaje, el individuo se sentirá juzgado y estará a la defensiva, ya que se le culpa sobre lo que se esta sintiendo o lo que esta pasando.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Lo ideal es evitar cerrar el canal de la comunicación con las personas a las que nos dirigimos, por ello, 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el mensaje tu,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debe ser evitado ya que es agresivo y no favorece a transmitir lo que se quiere decir.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11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180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Mensaje yo vs mensaje tu</vt:lpstr>
      <vt:lpstr>Mensaje yo</vt:lpstr>
      <vt:lpstr>Mensaje tu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Mensaje yo vs mensaje tu</dc:title>
  <dc:creator>LEA</dc:creator>
  <cp:lastModifiedBy>LEA</cp:lastModifiedBy>
  <cp:revision>2</cp:revision>
  <dcterms:created xsi:type="dcterms:W3CDTF">2018-05-16T23:20:20Z</dcterms:created>
  <dcterms:modified xsi:type="dcterms:W3CDTF">2018-05-16T23:31:12Z</dcterms:modified>
</cp:coreProperties>
</file>